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1.xml" ContentType="application/inkml+xml"/>
  <Override PartName="/ppt/ink/ink2.xml" ContentType="application/inkml+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9" r:id="rId1"/>
  </p:sldMasterIdLst>
  <p:notesMasterIdLst>
    <p:notesMasterId r:id="rId66"/>
  </p:notesMasterIdLst>
  <p:handoutMasterIdLst>
    <p:handoutMasterId r:id="rId67"/>
  </p:handoutMasterIdLst>
  <p:sldIdLst>
    <p:sldId id="317" r:id="rId2"/>
    <p:sldId id="1038" r:id="rId3"/>
    <p:sldId id="953" r:id="rId4"/>
    <p:sldId id="714" r:id="rId5"/>
    <p:sldId id="715" r:id="rId6"/>
    <p:sldId id="727" r:id="rId7"/>
    <p:sldId id="553" r:id="rId8"/>
    <p:sldId id="956" r:id="rId9"/>
    <p:sldId id="1004" r:id="rId10"/>
    <p:sldId id="1028" r:id="rId11"/>
    <p:sldId id="684" r:id="rId12"/>
    <p:sldId id="790" r:id="rId13"/>
    <p:sldId id="686" r:id="rId14"/>
    <p:sldId id="927" r:id="rId15"/>
    <p:sldId id="687" r:id="rId16"/>
    <p:sldId id="1048" r:id="rId17"/>
    <p:sldId id="1055" r:id="rId18"/>
    <p:sldId id="975" r:id="rId19"/>
    <p:sldId id="1031" r:id="rId20"/>
    <p:sldId id="745" r:id="rId21"/>
    <p:sldId id="922" r:id="rId22"/>
    <p:sldId id="1032" r:id="rId23"/>
    <p:sldId id="748" r:id="rId24"/>
    <p:sldId id="1011" r:id="rId25"/>
    <p:sldId id="1053" r:id="rId26"/>
    <p:sldId id="1033" r:id="rId27"/>
    <p:sldId id="752" r:id="rId28"/>
    <p:sldId id="1037" r:id="rId29"/>
    <p:sldId id="659" r:id="rId30"/>
    <p:sldId id="1042" r:id="rId31"/>
    <p:sldId id="1049" r:id="rId32"/>
    <p:sldId id="265" r:id="rId33"/>
    <p:sldId id="1014" r:id="rId34"/>
    <p:sldId id="1012" r:id="rId35"/>
    <p:sldId id="1013" r:id="rId36"/>
    <p:sldId id="755" r:id="rId37"/>
    <p:sldId id="1015" r:id="rId38"/>
    <p:sldId id="1035" r:id="rId39"/>
    <p:sldId id="835" r:id="rId40"/>
    <p:sldId id="1043" r:id="rId41"/>
    <p:sldId id="1016" r:id="rId42"/>
    <p:sldId id="837" r:id="rId43"/>
    <p:sldId id="677" r:id="rId44"/>
    <p:sldId id="678" r:id="rId45"/>
    <p:sldId id="676" r:id="rId46"/>
    <p:sldId id="679" r:id="rId47"/>
    <p:sldId id="1006" r:id="rId48"/>
    <p:sldId id="680" r:id="rId49"/>
    <p:sldId id="1057" r:id="rId50"/>
    <p:sldId id="888" r:id="rId51"/>
    <p:sldId id="961" r:id="rId52"/>
    <p:sldId id="836" r:id="rId53"/>
    <p:sldId id="970" r:id="rId54"/>
    <p:sldId id="1044" r:id="rId55"/>
    <p:sldId id="918" r:id="rId56"/>
    <p:sldId id="1040" r:id="rId57"/>
    <p:sldId id="1047" r:id="rId58"/>
    <p:sldId id="1034" r:id="rId59"/>
    <p:sldId id="899" r:id="rId60"/>
    <p:sldId id="920" r:id="rId61"/>
    <p:sldId id="1046" r:id="rId62"/>
    <p:sldId id="924" r:id="rId63"/>
    <p:sldId id="923" r:id="rId64"/>
    <p:sldId id="315" r:id="rId6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6E38B90-2EBF-45B5-BDD4-57930BB070B8}">
          <p14:sldIdLst>
            <p14:sldId id="317"/>
            <p14:sldId id="1038"/>
            <p14:sldId id="953"/>
            <p14:sldId id="714"/>
            <p14:sldId id="715"/>
            <p14:sldId id="727"/>
            <p14:sldId id="553"/>
            <p14:sldId id="956"/>
            <p14:sldId id="1004"/>
            <p14:sldId id="1028"/>
            <p14:sldId id="684"/>
            <p14:sldId id="790"/>
            <p14:sldId id="686"/>
            <p14:sldId id="927"/>
            <p14:sldId id="687"/>
            <p14:sldId id="1048"/>
            <p14:sldId id="1055"/>
            <p14:sldId id="975"/>
            <p14:sldId id="1031"/>
            <p14:sldId id="745"/>
            <p14:sldId id="922"/>
            <p14:sldId id="1032"/>
            <p14:sldId id="748"/>
            <p14:sldId id="1011"/>
            <p14:sldId id="1053"/>
            <p14:sldId id="1033"/>
            <p14:sldId id="752"/>
            <p14:sldId id="1037"/>
            <p14:sldId id="659"/>
            <p14:sldId id="1042"/>
            <p14:sldId id="1049"/>
            <p14:sldId id="265"/>
            <p14:sldId id="1014"/>
            <p14:sldId id="1012"/>
            <p14:sldId id="1013"/>
            <p14:sldId id="755"/>
            <p14:sldId id="1015"/>
            <p14:sldId id="1035"/>
            <p14:sldId id="835"/>
            <p14:sldId id="1043"/>
            <p14:sldId id="1016"/>
            <p14:sldId id="837"/>
            <p14:sldId id="677"/>
            <p14:sldId id="678"/>
            <p14:sldId id="676"/>
            <p14:sldId id="679"/>
            <p14:sldId id="1006"/>
            <p14:sldId id="680"/>
            <p14:sldId id="1057"/>
            <p14:sldId id="888"/>
            <p14:sldId id="961"/>
            <p14:sldId id="836"/>
            <p14:sldId id="970"/>
            <p14:sldId id="1044"/>
            <p14:sldId id="918"/>
            <p14:sldId id="1040"/>
            <p14:sldId id="1047"/>
            <p14:sldId id="1034"/>
            <p14:sldId id="899"/>
            <p14:sldId id="920"/>
            <p14:sldId id="1046"/>
            <p14:sldId id="924"/>
            <p14:sldId id="923"/>
            <p14:sldId id="31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1C04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1F550C-FA24-4F81-82A6-3E4CAEB74971}" v="152" dt="2025-02-03T05:08:40.785"/>
    <p1510:client id="{441C266D-43B1-48DE-985B-6E89FBD9A88F}" v="1725" dt="2025-02-03T10:33:45.575"/>
    <p1510:client id="{F814636A-6C58-49EB-B037-66FF6A4ADE2E}" v="6254" dt="2025-02-03T10:35:37.7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1806" y="2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hulipalla Harikrishna" userId="4e733bb1-28b4-4535-ad4e-6693bdbe0f2f" providerId="ADAL" clId="{441C266D-43B1-48DE-985B-6E89FBD9A88F}"/>
    <pc:docChg chg="undo redo custSel addSld delSld modSld sldOrd modSection">
      <pc:chgData name="Dhulipalla Harikrishna" userId="4e733bb1-28b4-4535-ad4e-6693bdbe0f2f" providerId="ADAL" clId="{441C266D-43B1-48DE-985B-6E89FBD9A88F}" dt="2025-02-03T10:33:45.575" v="2334" actId="20577"/>
      <pc:docMkLst>
        <pc:docMk/>
      </pc:docMkLst>
      <pc:sldChg chg="addSp delSp modSp mod ord">
        <pc:chgData name="Dhulipalla Harikrishna" userId="4e733bb1-28b4-4535-ad4e-6693bdbe0f2f" providerId="ADAL" clId="{441C266D-43B1-48DE-985B-6E89FBD9A88F}" dt="2025-02-03T09:22:47.824" v="1637" actId="20577"/>
        <pc:sldMkLst>
          <pc:docMk/>
          <pc:sldMk cId="0" sldId="265"/>
        </pc:sldMkLst>
        <pc:spChg chg="mod">
          <ac:chgData name="Dhulipalla Harikrishna" userId="4e733bb1-28b4-4535-ad4e-6693bdbe0f2f" providerId="ADAL" clId="{441C266D-43B1-48DE-985B-6E89FBD9A88F}" dt="2025-02-03T03:59:09.777" v="631"/>
          <ac:spMkLst>
            <pc:docMk/>
            <pc:sldMk cId="0" sldId="265"/>
            <ac:spMk id="4" creationId="{FCDDD8BB-61FB-A5A9-8341-E26A9AC9F6C3}"/>
          </ac:spMkLst>
        </pc:spChg>
        <pc:spChg chg="mod">
          <ac:chgData name="Dhulipalla Harikrishna" userId="4e733bb1-28b4-4535-ad4e-6693bdbe0f2f" providerId="ADAL" clId="{441C266D-43B1-48DE-985B-6E89FBD9A88F}" dt="2025-02-03T03:59:09.777" v="631"/>
          <ac:spMkLst>
            <pc:docMk/>
            <pc:sldMk cId="0" sldId="265"/>
            <ac:spMk id="5" creationId="{D28DBE00-2B07-C4A6-E970-B6D42B232504}"/>
          </ac:spMkLst>
        </pc:spChg>
        <pc:spChg chg="mod">
          <ac:chgData name="Dhulipalla Harikrishna" userId="4e733bb1-28b4-4535-ad4e-6693bdbe0f2f" providerId="ADAL" clId="{441C266D-43B1-48DE-985B-6E89FBD9A88F}" dt="2025-02-03T03:59:09.777" v="631"/>
          <ac:spMkLst>
            <pc:docMk/>
            <pc:sldMk cId="0" sldId="265"/>
            <ac:spMk id="6" creationId="{82B4EE04-C2CA-7E4F-7544-3DD0D2F7C3B9}"/>
          </ac:spMkLst>
        </pc:spChg>
        <pc:spChg chg="mod">
          <ac:chgData name="Dhulipalla Harikrishna" userId="4e733bb1-28b4-4535-ad4e-6693bdbe0f2f" providerId="ADAL" clId="{441C266D-43B1-48DE-985B-6E89FBD9A88F}" dt="2025-02-03T03:59:09.777" v="631"/>
          <ac:spMkLst>
            <pc:docMk/>
            <pc:sldMk cId="0" sldId="265"/>
            <ac:spMk id="9" creationId="{62B3A170-C7ED-F0C4-89D8-4142E1FB4683}"/>
          </ac:spMkLst>
        </pc:spChg>
        <pc:spChg chg="mod">
          <ac:chgData name="Dhulipalla Harikrishna" userId="4e733bb1-28b4-4535-ad4e-6693bdbe0f2f" providerId="ADAL" clId="{441C266D-43B1-48DE-985B-6E89FBD9A88F}" dt="2025-02-03T03:59:09.777" v="631"/>
          <ac:spMkLst>
            <pc:docMk/>
            <pc:sldMk cId="0" sldId="265"/>
            <ac:spMk id="10" creationId="{53919AC0-4CA5-5B6A-0013-16D7F4257696}"/>
          </ac:spMkLst>
        </pc:spChg>
        <pc:spChg chg="mod">
          <ac:chgData name="Dhulipalla Harikrishna" userId="4e733bb1-28b4-4535-ad4e-6693bdbe0f2f" providerId="ADAL" clId="{441C266D-43B1-48DE-985B-6E89FBD9A88F}" dt="2025-02-03T03:59:09.777" v="631"/>
          <ac:spMkLst>
            <pc:docMk/>
            <pc:sldMk cId="0" sldId="265"/>
            <ac:spMk id="11" creationId="{5C584DC3-9A7A-C2FC-863C-282178CA28A0}"/>
          </ac:spMkLst>
        </pc:spChg>
        <pc:spChg chg="mod">
          <ac:chgData name="Dhulipalla Harikrishna" userId="4e733bb1-28b4-4535-ad4e-6693bdbe0f2f" providerId="ADAL" clId="{441C266D-43B1-48DE-985B-6E89FBD9A88F}" dt="2025-02-03T03:59:09.777" v="631"/>
          <ac:spMkLst>
            <pc:docMk/>
            <pc:sldMk cId="0" sldId="265"/>
            <ac:spMk id="12" creationId="{293C02B4-9BC1-CE86-89C2-48C628571D23}"/>
          </ac:spMkLst>
        </pc:spChg>
        <pc:spChg chg="mod">
          <ac:chgData name="Dhulipalla Harikrishna" userId="4e733bb1-28b4-4535-ad4e-6693bdbe0f2f" providerId="ADAL" clId="{441C266D-43B1-48DE-985B-6E89FBD9A88F}" dt="2025-02-03T03:59:09.777" v="631"/>
          <ac:spMkLst>
            <pc:docMk/>
            <pc:sldMk cId="0" sldId="265"/>
            <ac:spMk id="13" creationId="{5FEC6E35-E5C4-AD03-1CD2-10B85C37A71F}"/>
          </ac:spMkLst>
        </pc:spChg>
        <pc:spChg chg="mod">
          <ac:chgData name="Dhulipalla Harikrishna" userId="4e733bb1-28b4-4535-ad4e-6693bdbe0f2f" providerId="ADAL" clId="{441C266D-43B1-48DE-985B-6E89FBD9A88F}" dt="2025-02-03T03:59:09.777" v="631"/>
          <ac:spMkLst>
            <pc:docMk/>
            <pc:sldMk cId="0" sldId="265"/>
            <ac:spMk id="14" creationId="{559A2297-8F6B-8051-8A9D-B611E0B841E7}"/>
          </ac:spMkLst>
        </pc:spChg>
        <pc:spChg chg="mod">
          <ac:chgData name="Dhulipalla Harikrishna" userId="4e733bb1-28b4-4535-ad4e-6693bdbe0f2f" providerId="ADAL" clId="{441C266D-43B1-48DE-985B-6E89FBD9A88F}" dt="2025-02-03T03:59:09.777" v="631"/>
          <ac:spMkLst>
            <pc:docMk/>
            <pc:sldMk cId="0" sldId="265"/>
            <ac:spMk id="15" creationId="{1A0F3DDC-BF95-B9E3-3F88-DF4A20692D1E}"/>
          </ac:spMkLst>
        </pc:spChg>
        <pc:spChg chg="mod">
          <ac:chgData name="Dhulipalla Harikrishna" userId="4e733bb1-28b4-4535-ad4e-6693bdbe0f2f" providerId="ADAL" clId="{441C266D-43B1-48DE-985B-6E89FBD9A88F}" dt="2025-02-03T03:59:09.777" v="631"/>
          <ac:spMkLst>
            <pc:docMk/>
            <pc:sldMk cId="0" sldId="265"/>
            <ac:spMk id="16" creationId="{5B04205D-C660-1898-5E44-1ECCE6676538}"/>
          </ac:spMkLst>
        </pc:spChg>
        <pc:spChg chg="mod">
          <ac:chgData name="Dhulipalla Harikrishna" userId="4e733bb1-28b4-4535-ad4e-6693bdbe0f2f" providerId="ADAL" clId="{441C266D-43B1-48DE-985B-6E89FBD9A88F}" dt="2025-02-03T03:59:09.777" v="631"/>
          <ac:spMkLst>
            <pc:docMk/>
            <pc:sldMk cId="0" sldId="265"/>
            <ac:spMk id="17" creationId="{BDAC5C61-3038-E9C1-3186-D61F11F76180}"/>
          </ac:spMkLst>
        </pc:spChg>
        <pc:spChg chg="mod">
          <ac:chgData name="Dhulipalla Harikrishna" userId="4e733bb1-28b4-4535-ad4e-6693bdbe0f2f" providerId="ADAL" clId="{441C266D-43B1-48DE-985B-6E89FBD9A88F}" dt="2025-02-03T03:59:09.777" v="631"/>
          <ac:spMkLst>
            <pc:docMk/>
            <pc:sldMk cId="0" sldId="265"/>
            <ac:spMk id="18" creationId="{C9ADFE35-9F07-7086-372B-B9764B0AF804}"/>
          </ac:spMkLst>
        </pc:spChg>
        <pc:spChg chg="mod">
          <ac:chgData name="Dhulipalla Harikrishna" userId="4e733bb1-28b4-4535-ad4e-6693bdbe0f2f" providerId="ADAL" clId="{441C266D-43B1-48DE-985B-6E89FBD9A88F}" dt="2025-02-03T03:59:09.777" v="631"/>
          <ac:spMkLst>
            <pc:docMk/>
            <pc:sldMk cId="0" sldId="265"/>
            <ac:spMk id="19" creationId="{5231874B-7351-708A-B282-D0EDF6DB0C56}"/>
          </ac:spMkLst>
        </pc:spChg>
        <pc:spChg chg="mod">
          <ac:chgData name="Dhulipalla Harikrishna" userId="4e733bb1-28b4-4535-ad4e-6693bdbe0f2f" providerId="ADAL" clId="{441C266D-43B1-48DE-985B-6E89FBD9A88F}" dt="2025-02-03T03:59:09.777" v="631"/>
          <ac:spMkLst>
            <pc:docMk/>
            <pc:sldMk cId="0" sldId="265"/>
            <ac:spMk id="20" creationId="{5BDADAD5-7E0A-979A-0005-881CA0F711C5}"/>
          </ac:spMkLst>
        </pc:spChg>
        <pc:spChg chg="mod">
          <ac:chgData name="Dhulipalla Harikrishna" userId="4e733bb1-28b4-4535-ad4e-6693bdbe0f2f" providerId="ADAL" clId="{441C266D-43B1-48DE-985B-6E89FBD9A88F}" dt="2025-02-03T03:59:09.777" v="631"/>
          <ac:spMkLst>
            <pc:docMk/>
            <pc:sldMk cId="0" sldId="265"/>
            <ac:spMk id="21" creationId="{9E68A169-BB4C-BF2B-5CC1-CAD2A8129DCE}"/>
          </ac:spMkLst>
        </pc:spChg>
        <pc:spChg chg="mod">
          <ac:chgData name="Dhulipalla Harikrishna" userId="4e733bb1-28b4-4535-ad4e-6693bdbe0f2f" providerId="ADAL" clId="{441C266D-43B1-48DE-985B-6E89FBD9A88F}" dt="2025-02-03T03:59:09.777" v="631"/>
          <ac:spMkLst>
            <pc:docMk/>
            <pc:sldMk cId="0" sldId="265"/>
            <ac:spMk id="22" creationId="{30C4F18E-35C3-73A7-5764-6C1C1495EC99}"/>
          </ac:spMkLst>
        </pc:spChg>
        <pc:spChg chg="mod">
          <ac:chgData name="Dhulipalla Harikrishna" userId="4e733bb1-28b4-4535-ad4e-6693bdbe0f2f" providerId="ADAL" clId="{441C266D-43B1-48DE-985B-6E89FBD9A88F}" dt="2025-02-03T03:59:09.777" v="631"/>
          <ac:spMkLst>
            <pc:docMk/>
            <pc:sldMk cId="0" sldId="265"/>
            <ac:spMk id="23" creationId="{9308AA3F-7678-D24B-F30C-10D430D25FD9}"/>
          </ac:spMkLst>
        </pc:spChg>
        <pc:spChg chg="mod">
          <ac:chgData name="Dhulipalla Harikrishna" userId="4e733bb1-28b4-4535-ad4e-6693bdbe0f2f" providerId="ADAL" clId="{441C266D-43B1-48DE-985B-6E89FBD9A88F}" dt="2025-02-03T03:59:09.777" v="631"/>
          <ac:spMkLst>
            <pc:docMk/>
            <pc:sldMk cId="0" sldId="265"/>
            <ac:spMk id="24" creationId="{B1E7D23E-7892-4C17-FA7B-9829298E0C12}"/>
          </ac:spMkLst>
        </pc:spChg>
        <pc:spChg chg="mod">
          <ac:chgData name="Dhulipalla Harikrishna" userId="4e733bb1-28b4-4535-ad4e-6693bdbe0f2f" providerId="ADAL" clId="{441C266D-43B1-48DE-985B-6E89FBD9A88F}" dt="2025-02-03T03:59:09.777" v="631"/>
          <ac:spMkLst>
            <pc:docMk/>
            <pc:sldMk cId="0" sldId="265"/>
            <ac:spMk id="25" creationId="{4ED1D749-F7AF-F4CF-1197-01D9922BCCFB}"/>
          </ac:spMkLst>
        </pc:spChg>
        <pc:spChg chg="mod">
          <ac:chgData name="Dhulipalla Harikrishna" userId="4e733bb1-28b4-4535-ad4e-6693bdbe0f2f" providerId="ADAL" clId="{441C266D-43B1-48DE-985B-6E89FBD9A88F}" dt="2025-02-03T03:59:09.777" v="631"/>
          <ac:spMkLst>
            <pc:docMk/>
            <pc:sldMk cId="0" sldId="265"/>
            <ac:spMk id="26" creationId="{C98DE733-5229-D480-5EC5-F9C4414B04B8}"/>
          </ac:spMkLst>
        </pc:spChg>
        <pc:spChg chg="mod">
          <ac:chgData name="Dhulipalla Harikrishna" userId="4e733bb1-28b4-4535-ad4e-6693bdbe0f2f" providerId="ADAL" clId="{441C266D-43B1-48DE-985B-6E89FBD9A88F}" dt="2025-02-03T03:59:09.777" v="631"/>
          <ac:spMkLst>
            <pc:docMk/>
            <pc:sldMk cId="0" sldId="265"/>
            <ac:spMk id="27" creationId="{5EECAAD6-15DC-09D6-D82E-521DCCCE139E}"/>
          </ac:spMkLst>
        </pc:spChg>
        <pc:spChg chg="mod">
          <ac:chgData name="Dhulipalla Harikrishna" userId="4e733bb1-28b4-4535-ad4e-6693bdbe0f2f" providerId="ADAL" clId="{441C266D-43B1-48DE-985B-6E89FBD9A88F}" dt="2025-02-03T03:59:09.777" v="631"/>
          <ac:spMkLst>
            <pc:docMk/>
            <pc:sldMk cId="0" sldId="265"/>
            <ac:spMk id="28" creationId="{166DD8A5-6D35-CA19-3DA3-13544A814DAC}"/>
          </ac:spMkLst>
        </pc:spChg>
        <pc:spChg chg="mod">
          <ac:chgData name="Dhulipalla Harikrishna" userId="4e733bb1-28b4-4535-ad4e-6693bdbe0f2f" providerId="ADAL" clId="{441C266D-43B1-48DE-985B-6E89FBD9A88F}" dt="2025-02-03T03:59:09.777" v="631"/>
          <ac:spMkLst>
            <pc:docMk/>
            <pc:sldMk cId="0" sldId="265"/>
            <ac:spMk id="29" creationId="{456583BB-03BB-6F89-B393-A7D097FFDB8D}"/>
          </ac:spMkLst>
        </pc:spChg>
        <pc:spChg chg="mod">
          <ac:chgData name="Dhulipalla Harikrishna" userId="4e733bb1-28b4-4535-ad4e-6693bdbe0f2f" providerId="ADAL" clId="{441C266D-43B1-48DE-985B-6E89FBD9A88F}" dt="2025-02-03T03:59:09.777" v="631"/>
          <ac:spMkLst>
            <pc:docMk/>
            <pc:sldMk cId="0" sldId="265"/>
            <ac:spMk id="30" creationId="{AE6D55D1-8D99-7E72-36B1-C26A8ABFD2BE}"/>
          </ac:spMkLst>
        </pc:spChg>
        <pc:spChg chg="mod">
          <ac:chgData name="Dhulipalla Harikrishna" userId="4e733bb1-28b4-4535-ad4e-6693bdbe0f2f" providerId="ADAL" clId="{441C266D-43B1-48DE-985B-6E89FBD9A88F}" dt="2025-02-03T03:59:09.777" v="631"/>
          <ac:spMkLst>
            <pc:docMk/>
            <pc:sldMk cId="0" sldId="265"/>
            <ac:spMk id="31" creationId="{66CA84A2-5B12-AF94-165F-8CB0F352CE10}"/>
          </ac:spMkLst>
        </pc:spChg>
        <pc:spChg chg="mod">
          <ac:chgData name="Dhulipalla Harikrishna" userId="4e733bb1-28b4-4535-ad4e-6693bdbe0f2f" providerId="ADAL" clId="{441C266D-43B1-48DE-985B-6E89FBD9A88F}" dt="2025-02-03T03:59:09.777" v="631"/>
          <ac:spMkLst>
            <pc:docMk/>
            <pc:sldMk cId="0" sldId="265"/>
            <ac:spMk id="32" creationId="{749F6FAE-C75C-4942-7776-CB666FFE6076}"/>
          </ac:spMkLst>
        </pc:spChg>
        <pc:spChg chg="mod">
          <ac:chgData name="Dhulipalla Harikrishna" userId="4e733bb1-28b4-4535-ad4e-6693bdbe0f2f" providerId="ADAL" clId="{441C266D-43B1-48DE-985B-6E89FBD9A88F}" dt="2025-02-03T03:59:09.777" v="631"/>
          <ac:spMkLst>
            <pc:docMk/>
            <pc:sldMk cId="0" sldId="265"/>
            <ac:spMk id="33" creationId="{B712B0E0-4BA7-D5A8-C6A7-FD813E9C4E2C}"/>
          </ac:spMkLst>
        </pc:spChg>
        <pc:spChg chg="mod">
          <ac:chgData name="Dhulipalla Harikrishna" userId="4e733bb1-28b4-4535-ad4e-6693bdbe0f2f" providerId="ADAL" clId="{441C266D-43B1-48DE-985B-6E89FBD9A88F}" dt="2025-02-03T03:59:09.777" v="631"/>
          <ac:spMkLst>
            <pc:docMk/>
            <pc:sldMk cId="0" sldId="265"/>
            <ac:spMk id="34" creationId="{FA5BAD64-2B96-AEB4-981D-F47351C8315E}"/>
          </ac:spMkLst>
        </pc:spChg>
        <pc:spChg chg="mod">
          <ac:chgData name="Dhulipalla Harikrishna" userId="4e733bb1-28b4-4535-ad4e-6693bdbe0f2f" providerId="ADAL" clId="{441C266D-43B1-48DE-985B-6E89FBD9A88F}" dt="2025-02-03T03:59:09.777" v="631"/>
          <ac:spMkLst>
            <pc:docMk/>
            <pc:sldMk cId="0" sldId="265"/>
            <ac:spMk id="35" creationId="{99EACA17-DC4C-FC94-45F7-5C3B2FD45A30}"/>
          </ac:spMkLst>
        </pc:spChg>
        <pc:spChg chg="mod">
          <ac:chgData name="Dhulipalla Harikrishna" userId="4e733bb1-28b4-4535-ad4e-6693bdbe0f2f" providerId="ADAL" clId="{441C266D-43B1-48DE-985B-6E89FBD9A88F}" dt="2025-02-03T03:59:09.777" v="631"/>
          <ac:spMkLst>
            <pc:docMk/>
            <pc:sldMk cId="0" sldId="265"/>
            <ac:spMk id="36" creationId="{33F47E56-160A-0DA2-2319-F92EB835EA2B}"/>
          </ac:spMkLst>
        </pc:spChg>
        <pc:spChg chg="mod">
          <ac:chgData name="Dhulipalla Harikrishna" userId="4e733bb1-28b4-4535-ad4e-6693bdbe0f2f" providerId="ADAL" clId="{441C266D-43B1-48DE-985B-6E89FBD9A88F}" dt="2025-02-03T03:59:09.777" v="631"/>
          <ac:spMkLst>
            <pc:docMk/>
            <pc:sldMk cId="0" sldId="265"/>
            <ac:spMk id="37" creationId="{EA468B64-032A-35DA-F2B2-32406A453191}"/>
          </ac:spMkLst>
        </pc:spChg>
        <pc:spChg chg="mod">
          <ac:chgData name="Dhulipalla Harikrishna" userId="4e733bb1-28b4-4535-ad4e-6693bdbe0f2f" providerId="ADAL" clId="{441C266D-43B1-48DE-985B-6E89FBD9A88F}" dt="2025-02-03T03:59:09.777" v="631"/>
          <ac:spMkLst>
            <pc:docMk/>
            <pc:sldMk cId="0" sldId="265"/>
            <ac:spMk id="38" creationId="{08F8D978-C8EF-9E81-E5F2-E63FF1216659}"/>
          </ac:spMkLst>
        </pc:spChg>
        <pc:spChg chg="mod">
          <ac:chgData name="Dhulipalla Harikrishna" userId="4e733bb1-28b4-4535-ad4e-6693bdbe0f2f" providerId="ADAL" clId="{441C266D-43B1-48DE-985B-6E89FBD9A88F}" dt="2025-02-03T03:59:09.777" v="631"/>
          <ac:spMkLst>
            <pc:docMk/>
            <pc:sldMk cId="0" sldId="265"/>
            <ac:spMk id="39" creationId="{F7143AC4-7B2D-9ACA-47D3-7F7619423E71}"/>
          </ac:spMkLst>
        </pc:spChg>
        <pc:spChg chg="mod">
          <ac:chgData name="Dhulipalla Harikrishna" userId="4e733bb1-28b4-4535-ad4e-6693bdbe0f2f" providerId="ADAL" clId="{441C266D-43B1-48DE-985B-6E89FBD9A88F}" dt="2025-02-03T03:59:09.777" v="631"/>
          <ac:spMkLst>
            <pc:docMk/>
            <pc:sldMk cId="0" sldId="265"/>
            <ac:spMk id="40" creationId="{76D51ECA-4391-84B1-9D2A-904D78F9F0A0}"/>
          </ac:spMkLst>
        </pc:spChg>
        <pc:spChg chg="mod">
          <ac:chgData name="Dhulipalla Harikrishna" userId="4e733bb1-28b4-4535-ad4e-6693bdbe0f2f" providerId="ADAL" clId="{441C266D-43B1-48DE-985B-6E89FBD9A88F}" dt="2025-02-03T03:59:09.777" v="631"/>
          <ac:spMkLst>
            <pc:docMk/>
            <pc:sldMk cId="0" sldId="265"/>
            <ac:spMk id="41" creationId="{6DB4D246-61B9-7B17-42ED-DDFAED3540D7}"/>
          </ac:spMkLst>
        </pc:spChg>
        <pc:spChg chg="mod">
          <ac:chgData name="Dhulipalla Harikrishna" userId="4e733bb1-28b4-4535-ad4e-6693bdbe0f2f" providerId="ADAL" clId="{441C266D-43B1-48DE-985B-6E89FBD9A88F}" dt="2025-02-03T03:59:09.777" v="631"/>
          <ac:spMkLst>
            <pc:docMk/>
            <pc:sldMk cId="0" sldId="265"/>
            <ac:spMk id="42" creationId="{90B1C939-1F64-AFE3-1FD1-CF28C834298D}"/>
          </ac:spMkLst>
        </pc:spChg>
        <pc:spChg chg="mod">
          <ac:chgData name="Dhulipalla Harikrishna" userId="4e733bb1-28b4-4535-ad4e-6693bdbe0f2f" providerId="ADAL" clId="{441C266D-43B1-48DE-985B-6E89FBD9A88F}" dt="2025-02-03T03:59:09.777" v="631"/>
          <ac:spMkLst>
            <pc:docMk/>
            <pc:sldMk cId="0" sldId="265"/>
            <ac:spMk id="43" creationId="{9C3EAC48-7794-32F6-18E9-FA27FE042A86}"/>
          </ac:spMkLst>
        </pc:spChg>
        <pc:spChg chg="mod">
          <ac:chgData name="Dhulipalla Harikrishna" userId="4e733bb1-28b4-4535-ad4e-6693bdbe0f2f" providerId="ADAL" clId="{441C266D-43B1-48DE-985B-6E89FBD9A88F}" dt="2025-02-03T03:59:09.777" v="631"/>
          <ac:spMkLst>
            <pc:docMk/>
            <pc:sldMk cId="0" sldId="265"/>
            <ac:spMk id="44" creationId="{8DDCA22B-6842-9F63-CDF4-D6590A36633C}"/>
          </ac:spMkLst>
        </pc:spChg>
        <pc:spChg chg="mod">
          <ac:chgData name="Dhulipalla Harikrishna" userId="4e733bb1-28b4-4535-ad4e-6693bdbe0f2f" providerId="ADAL" clId="{441C266D-43B1-48DE-985B-6E89FBD9A88F}" dt="2025-02-03T03:59:09.777" v="631"/>
          <ac:spMkLst>
            <pc:docMk/>
            <pc:sldMk cId="0" sldId="265"/>
            <ac:spMk id="45" creationId="{BD1F2576-7C3C-EB21-4944-BD350B2A1C8C}"/>
          </ac:spMkLst>
        </pc:spChg>
        <pc:spChg chg="mod">
          <ac:chgData name="Dhulipalla Harikrishna" userId="4e733bb1-28b4-4535-ad4e-6693bdbe0f2f" providerId="ADAL" clId="{441C266D-43B1-48DE-985B-6E89FBD9A88F}" dt="2025-02-03T03:59:09.777" v="631"/>
          <ac:spMkLst>
            <pc:docMk/>
            <pc:sldMk cId="0" sldId="265"/>
            <ac:spMk id="46" creationId="{779D2ABD-5C6E-F039-0A14-A51A3EFDF2D3}"/>
          </ac:spMkLst>
        </pc:spChg>
        <pc:spChg chg="mod">
          <ac:chgData name="Dhulipalla Harikrishna" userId="4e733bb1-28b4-4535-ad4e-6693bdbe0f2f" providerId="ADAL" clId="{441C266D-43B1-48DE-985B-6E89FBD9A88F}" dt="2025-02-03T03:59:09.777" v="631"/>
          <ac:spMkLst>
            <pc:docMk/>
            <pc:sldMk cId="0" sldId="265"/>
            <ac:spMk id="47" creationId="{3DE72D69-1C94-36C3-DCA3-F5CB4310159F}"/>
          </ac:spMkLst>
        </pc:spChg>
        <pc:spChg chg="mod">
          <ac:chgData name="Dhulipalla Harikrishna" userId="4e733bb1-28b4-4535-ad4e-6693bdbe0f2f" providerId="ADAL" clId="{441C266D-43B1-48DE-985B-6E89FBD9A88F}" dt="2025-02-03T03:59:09.777" v="631"/>
          <ac:spMkLst>
            <pc:docMk/>
            <pc:sldMk cId="0" sldId="265"/>
            <ac:spMk id="48" creationId="{CC35F457-E8AE-EA15-D2A5-896E19C4E58E}"/>
          </ac:spMkLst>
        </pc:spChg>
        <pc:spChg chg="mod">
          <ac:chgData name="Dhulipalla Harikrishna" userId="4e733bb1-28b4-4535-ad4e-6693bdbe0f2f" providerId="ADAL" clId="{441C266D-43B1-48DE-985B-6E89FBD9A88F}" dt="2025-02-03T03:59:09.777" v="631"/>
          <ac:spMkLst>
            <pc:docMk/>
            <pc:sldMk cId="0" sldId="265"/>
            <ac:spMk id="49" creationId="{E32BD292-7E24-E60B-718B-1016FFC86F75}"/>
          </ac:spMkLst>
        </pc:spChg>
        <pc:spChg chg="mod">
          <ac:chgData name="Dhulipalla Harikrishna" userId="4e733bb1-28b4-4535-ad4e-6693bdbe0f2f" providerId="ADAL" clId="{441C266D-43B1-48DE-985B-6E89FBD9A88F}" dt="2025-02-03T03:59:09.777" v="631"/>
          <ac:spMkLst>
            <pc:docMk/>
            <pc:sldMk cId="0" sldId="265"/>
            <ac:spMk id="50" creationId="{1760B44A-82E6-3F25-7BB9-1E39FD736892}"/>
          </ac:spMkLst>
        </pc:spChg>
        <pc:spChg chg="mod">
          <ac:chgData name="Dhulipalla Harikrishna" userId="4e733bb1-28b4-4535-ad4e-6693bdbe0f2f" providerId="ADAL" clId="{441C266D-43B1-48DE-985B-6E89FBD9A88F}" dt="2025-02-03T03:59:09.777" v="631"/>
          <ac:spMkLst>
            <pc:docMk/>
            <pc:sldMk cId="0" sldId="265"/>
            <ac:spMk id="51" creationId="{90DB637B-3B20-F145-F3D9-FB00D6BC6B04}"/>
          </ac:spMkLst>
        </pc:spChg>
        <pc:spChg chg="mod">
          <ac:chgData name="Dhulipalla Harikrishna" userId="4e733bb1-28b4-4535-ad4e-6693bdbe0f2f" providerId="ADAL" clId="{441C266D-43B1-48DE-985B-6E89FBD9A88F}" dt="2025-02-03T03:59:09.777" v="631"/>
          <ac:spMkLst>
            <pc:docMk/>
            <pc:sldMk cId="0" sldId="265"/>
            <ac:spMk id="52" creationId="{C0D55A86-12EB-E57B-85D3-54D78EB72243}"/>
          </ac:spMkLst>
        </pc:spChg>
        <pc:spChg chg="mod">
          <ac:chgData name="Dhulipalla Harikrishna" userId="4e733bb1-28b4-4535-ad4e-6693bdbe0f2f" providerId="ADAL" clId="{441C266D-43B1-48DE-985B-6E89FBD9A88F}" dt="2025-02-03T03:59:09.777" v="631"/>
          <ac:spMkLst>
            <pc:docMk/>
            <pc:sldMk cId="0" sldId="265"/>
            <ac:spMk id="53" creationId="{F2DC9694-4E15-000E-AD78-E26CC3A19E48}"/>
          </ac:spMkLst>
        </pc:spChg>
        <pc:spChg chg="mod">
          <ac:chgData name="Dhulipalla Harikrishna" userId="4e733bb1-28b4-4535-ad4e-6693bdbe0f2f" providerId="ADAL" clId="{441C266D-43B1-48DE-985B-6E89FBD9A88F}" dt="2025-02-03T03:59:09.777" v="631"/>
          <ac:spMkLst>
            <pc:docMk/>
            <pc:sldMk cId="0" sldId="265"/>
            <ac:spMk id="54" creationId="{213E88C0-7B10-7A97-A950-CE20A4EFCA98}"/>
          </ac:spMkLst>
        </pc:spChg>
        <pc:spChg chg="mod">
          <ac:chgData name="Dhulipalla Harikrishna" userId="4e733bb1-28b4-4535-ad4e-6693bdbe0f2f" providerId="ADAL" clId="{441C266D-43B1-48DE-985B-6E89FBD9A88F}" dt="2025-02-03T03:59:09.777" v="631"/>
          <ac:spMkLst>
            <pc:docMk/>
            <pc:sldMk cId="0" sldId="265"/>
            <ac:spMk id="55" creationId="{57EB8ED1-063A-5251-D390-DCBD4D885460}"/>
          </ac:spMkLst>
        </pc:spChg>
        <pc:spChg chg="mod">
          <ac:chgData name="Dhulipalla Harikrishna" userId="4e733bb1-28b4-4535-ad4e-6693bdbe0f2f" providerId="ADAL" clId="{441C266D-43B1-48DE-985B-6E89FBD9A88F}" dt="2025-02-03T03:59:09.777" v="631"/>
          <ac:spMkLst>
            <pc:docMk/>
            <pc:sldMk cId="0" sldId="265"/>
            <ac:spMk id="56" creationId="{B07483EF-22F7-3BFC-F628-735B5DC78499}"/>
          </ac:spMkLst>
        </pc:spChg>
        <pc:spChg chg="mod">
          <ac:chgData name="Dhulipalla Harikrishna" userId="4e733bb1-28b4-4535-ad4e-6693bdbe0f2f" providerId="ADAL" clId="{441C266D-43B1-48DE-985B-6E89FBD9A88F}" dt="2025-02-03T03:59:09.777" v="631"/>
          <ac:spMkLst>
            <pc:docMk/>
            <pc:sldMk cId="0" sldId="265"/>
            <ac:spMk id="1102" creationId="{3084FD86-688E-F6E5-2945-B7BF4A83C52C}"/>
          </ac:spMkLst>
        </pc:spChg>
        <pc:spChg chg="mod">
          <ac:chgData name="Dhulipalla Harikrishna" userId="4e733bb1-28b4-4535-ad4e-6693bdbe0f2f" providerId="ADAL" clId="{441C266D-43B1-48DE-985B-6E89FBD9A88F}" dt="2025-02-03T03:59:09.777" v="631"/>
          <ac:spMkLst>
            <pc:docMk/>
            <pc:sldMk cId="0" sldId="265"/>
            <ac:spMk id="1103" creationId="{91882370-3A2F-5B1A-6A01-3E0AB4C62465}"/>
          </ac:spMkLst>
        </pc:spChg>
        <pc:spChg chg="mod">
          <ac:chgData name="Dhulipalla Harikrishna" userId="4e733bb1-28b4-4535-ad4e-6693bdbe0f2f" providerId="ADAL" clId="{441C266D-43B1-48DE-985B-6E89FBD9A88F}" dt="2025-02-03T03:59:09.777" v="631"/>
          <ac:spMkLst>
            <pc:docMk/>
            <pc:sldMk cId="0" sldId="265"/>
            <ac:spMk id="1104" creationId="{F479FB3F-5A02-06FF-B4C7-E7F2D284206D}"/>
          </ac:spMkLst>
        </pc:spChg>
        <pc:spChg chg="mod">
          <ac:chgData name="Dhulipalla Harikrishna" userId="4e733bb1-28b4-4535-ad4e-6693bdbe0f2f" providerId="ADAL" clId="{441C266D-43B1-48DE-985B-6E89FBD9A88F}" dt="2025-02-03T09:22:47.824" v="1637" actId="20577"/>
          <ac:spMkLst>
            <pc:docMk/>
            <pc:sldMk cId="0" sldId="265"/>
            <ac:spMk id="1166" creationId="{00000000-0000-0000-0000-000000000000}"/>
          </ac:spMkLst>
        </pc:spChg>
        <pc:spChg chg="mod">
          <ac:chgData name="Dhulipalla Harikrishna" userId="4e733bb1-28b4-4535-ad4e-6693bdbe0f2f" providerId="ADAL" clId="{441C266D-43B1-48DE-985B-6E89FBD9A88F}" dt="2025-02-03T04:01:36.907" v="640"/>
          <ac:spMkLst>
            <pc:docMk/>
            <pc:sldMk cId="0" sldId="265"/>
            <ac:spMk id="1168" creationId="{AB891BD9-E28A-A944-34A6-1BBC82901C56}"/>
          </ac:spMkLst>
        </pc:spChg>
        <pc:spChg chg="mod">
          <ac:chgData name="Dhulipalla Harikrishna" userId="4e733bb1-28b4-4535-ad4e-6693bdbe0f2f" providerId="ADAL" clId="{441C266D-43B1-48DE-985B-6E89FBD9A88F}" dt="2025-02-03T04:01:36.907" v="640"/>
          <ac:spMkLst>
            <pc:docMk/>
            <pc:sldMk cId="0" sldId="265"/>
            <ac:spMk id="1169" creationId="{CD2FED91-3B71-E6EC-A401-2766514455D5}"/>
          </ac:spMkLst>
        </pc:spChg>
        <pc:spChg chg="mod">
          <ac:chgData name="Dhulipalla Harikrishna" userId="4e733bb1-28b4-4535-ad4e-6693bdbe0f2f" providerId="ADAL" clId="{441C266D-43B1-48DE-985B-6E89FBD9A88F}" dt="2025-02-03T04:01:36.907" v="640"/>
          <ac:spMkLst>
            <pc:docMk/>
            <pc:sldMk cId="0" sldId="265"/>
            <ac:spMk id="1170" creationId="{2534AFB4-2EA3-1150-5F36-4044D184441A}"/>
          </ac:spMkLst>
        </pc:spChg>
        <pc:spChg chg="mod">
          <ac:chgData name="Dhulipalla Harikrishna" userId="4e733bb1-28b4-4535-ad4e-6693bdbe0f2f" providerId="ADAL" clId="{441C266D-43B1-48DE-985B-6E89FBD9A88F}" dt="2025-02-03T04:01:36.907" v="640"/>
          <ac:spMkLst>
            <pc:docMk/>
            <pc:sldMk cId="0" sldId="265"/>
            <ac:spMk id="1173" creationId="{4C3FC711-98DA-FAD3-3395-1FED9A6429EE}"/>
          </ac:spMkLst>
        </pc:spChg>
        <pc:spChg chg="mod">
          <ac:chgData name="Dhulipalla Harikrishna" userId="4e733bb1-28b4-4535-ad4e-6693bdbe0f2f" providerId="ADAL" clId="{441C266D-43B1-48DE-985B-6E89FBD9A88F}" dt="2025-02-03T04:01:36.907" v="640"/>
          <ac:spMkLst>
            <pc:docMk/>
            <pc:sldMk cId="0" sldId="265"/>
            <ac:spMk id="1174" creationId="{867E5949-CAA9-2521-7BAE-F10D2F667DB3}"/>
          </ac:spMkLst>
        </pc:spChg>
        <pc:spChg chg="mod">
          <ac:chgData name="Dhulipalla Harikrishna" userId="4e733bb1-28b4-4535-ad4e-6693bdbe0f2f" providerId="ADAL" clId="{441C266D-43B1-48DE-985B-6E89FBD9A88F}" dt="2025-02-03T04:01:36.907" v="640"/>
          <ac:spMkLst>
            <pc:docMk/>
            <pc:sldMk cId="0" sldId="265"/>
            <ac:spMk id="1175" creationId="{30839F21-6160-CC3A-D6DB-E6C341E6FB5B}"/>
          </ac:spMkLst>
        </pc:spChg>
        <pc:spChg chg="mod">
          <ac:chgData name="Dhulipalla Harikrishna" userId="4e733bb1-28b4-4535-ad4e-6693bdbe0f2f" providerId="ADAL" clId="{441C266D-43B1-48DE-985B-6E89FBD9A88F}" dt="2025-02-03T04:01:36.907" v="640"/>
          <ac:spMkLst>
            <pc:docMk/>
            <pc:sldMk cId="0" sldId="265"/>
            <ac:spMk id="1176" creationId="{B6C05365-E24E-19AA-4CD0-E66399857E35}"/>
          </ac:spMkLst>
        </pc:spChg>
        <pc:spChg chg="mod">
          <ac:chgData name="Dhulipalla Harikrishna" userId="4e733bb1-28b4-4535-ad4e-6693bdbe0f2f" providerId="ADAL" clId="{441C266D-43B1-48DE-985B-6E89FBD9A88F}" dt="2025-02-03T04:01:36.907" v="640"/>
          <ac:spMkLst>
            <pc:docMk/>
            <pc:sldMk cId="0" sldId="265"/>
            <ac:spMk id="1177" creationId="{DD772B1E-9ECB-E3E6-E25D-1B417EE08089}"/>
          </ac:spMkLst>
        </pc:spChg>
        <pc:spChg chg="mod">
          <ac:chgData name="Dhulipalla Harikrishna" userId="4e733bb1-28b4-4535-ad4e-6693bdbe0f2f" providerId="ADAL" clId="{441C266D-43B1-48DE-985B-6E89FBD9A88F}" dt="2025-02-03T04:01:36.907" v="640"/>
          <ac:spMkLst>
            <pc:docMk/>
            <pc:sldMk cId="0" sldId="265"/>
            <ac:spMk id="1178" creationId="{06EEFBE2-9AC6-D001-8A50-92A7C9F62ADF}"/>
          </ac:spMkLst>
        </pc:spChg>
        <pc:spChg chg="mod">
          <ac:chgData name="Dhulipalla Harikrishna" userId="4e733bb1-28b4-4535-ad4e-6693bdbe0f2f" providerId="ADAL" clId="{441C266D-43B1-48DE-985B-6E89FBD9A88F}" dt="2025-02-03T04:01:36.907" v="640"/>
          <ac:spMkLst>
            <pc:docMk/>
            <pc:sldMk cId="0" sldId="265"/>
            <ac:spMk id="1179" creationId="{34C2BE25-05B4-5DE3-A140-5D2DA75B23A9}"/>
          </ac:spMkLst>
        </pc:spChg>
        <pc:spChg chg="mod">
          <ac:chgData name="Dhulipalla Harikrishna" userId="4e733bb1-28b4-4535-ad4e-6693bdbe0f2f" providerId="ADAL" clId="{441C266D-43B1-48DE-985B-6E89FBD9A88F}" dt="2025-02-03T04:01:36.907" v="640"/>
          <ac:spMkLst>
            <pc:docMk/>
            <pc:sldMk cId="0" sldId="265"/>
            <ac:spMk id="1180" creationId="{E8A4352D-FC97-D793-C282-3E64A474B47D}"/>
          </ac:spMkLst>
        </pc:spChg>
        <pc:spChg chg="mod">
          <ac:chgData name="Dhulipalla Harikrishna" userId="4e733bb1-28b4-4535-ad4e-6693bdbe0f2f" providerId="ADAL" clId="{441C266D-43B1-48DE-985B-6E89FBD9A88F}" dt="2025-02-03T04:01:36.907" v="640"/>
          <ac:spMkLst>
            <pc:docMk/>
            <pc:sldMk cId="0" sldId="265"/>
            <ac:spMk id="1181" creationId="{3BFD9EC3-635F-6122-3997-56BD08C40F21}"/>
          </ac:spMkLst>
        </pc:spChg>
        <pc:spChg chg="mod">
          <ac:chgData name="Dhulipalla Harikrishna" userId="4e733bb1-28b4-4535-ad4e-6693bdbe0f2f" providerId="ADAL" clId="{441C266D-43B1-48DE-985B-6E89FBD9A88F}" dt="2025-02-03T04:01:36.907" v="640"/>
          <ac:spMkLst>
            <pc:docMk/>
            <pc:sldMk cId="0" sldId="265"/>
            <ac:spMk id="1182" creationId="{81C80528-BD59-8F92-C245-3C07AF7131B4}"/>
          </ac:spMkLst>
        </pc:spChg>
        <pc:spChg chg="mod">
          <ac:chgData name="Dhulipalla Harikrishna" userId="4e733bb1-28b4-4535-ad4e-6693bdbe0f2f" providerId="ADAL" clId="{441C266D-43B1-48DE-985B-6E89FBD9A88F}" dt="2025-02-03T04:01:36.907" v="640"/>
          <ac:spMkLst>
            <pc:docMk/>
            <pc:sldMk cId="0" sldId="265"/>
            <ac:spMk id="1183" creationId="{78303FA6-85BC-027E-8D5A-2E3DBE6E50E0}"/>
          </ac:spMkLst>
        </pc:spChg>
        <pc:spChg chg="mod">
          <ac:chgData name="Dhulipalla Harikrishna" userId="4e733bb1-28b4-4535-ad4e-6693bdbe0f2f" providerId="ADAL" clId="{441C266D-43B1-48DE-985B-6E89FBD9A88F}" dt="2025-02-03T04:01:36.907" v="640"/>
          <ac:spMkLst>
            <pc:docMk/>
            <pc:sldMk cId="0" sldId="265"/>
            <ac:spMk id="1184" creationId="{FD0B11A4-3E43-ECBB-618B-00642134B9FC}"/>
          </ac:spMkLst>
        </pc:spChg>
        <pc:spChg chg="mod">
          <ac:chgData name="Dhulipalla Harikrishna" userId="4e733bb1-28b4-4535-ad4e-6693bdbe0f2f" providerId="ADAL" clId="{441C266D-43B1-48DE-985B-6E89FBD9A88F}" dt="2025-02-03T04:01:36.907" v="640"/>
          <ac:spMkLst>
            <pc:docMk/>
            <pc:sldMk cId="0" sldId="265"/>
            <ac:spMk id="1185" creationId="{EDB86335-4537-710B-3E83-A071FC0F7B19}"/>
          </ac:spMkLst>
        </pc:spChg>
        <pc:spChg chg="mod">
          <ac:chgData name="Dhulipalla Harikrishna" userId="4e733bb1-28b4-4535-ad4e-6693bdbe0f2f" providerId="ADAL" clId="{441C266D-43B1-48DE-985B-6E89FBD9A88F}" dt="2025-02-03T04:01:36.907" v="640"/>
          <ac:spMkLst>
            <pc:docMk/>
            <pc:sldMk cId="0" sldId="265"/>
            <ac:spMk id="1186" creationId="{DD86FF31-3A07-024C-8284-8D49323C6066}"/>
          </ac:spMkLst>
        </pc:spChg>
        <pc:spChg chg="mod">
          <ac:chgData name="Dhulipalla Harikrishna" userId="4e733bb1-28b4-4535-ad4e-6693bdbe0f2f" providerId="ADAL" clId="{441C266D-43B1-48DE-985B-6E89FBD9A88F}" dt="2025-02-03T04:01:36.907" v="640"/>
          <ac:spMkLst>
            <pc:docMk/>
            <pc:sldMk cId="0" sldId="265"/>
            <ac:spMk id="1187" creationId="{11D3B990-4DDD-009A-76A6-9E946CB8084B}"/>
          </ac:spMkLst>
        </pc:spChg>
        <pc:spChg chg="mod">
          <ac:chgData name="Dhulipalla Harikrishna" userId="4e733bb1-28b4-4535-ad4e-6693bdbe0f2f" providerId="ADAL" clId="{441C266D-43B1-48DE-985B-6E89FBD9A88F}" dt="2025-02-03T04:01:36.907" v="640"/>
          <ac:spMkLst>
            <pc:docMk/>
            <pc:sldMk cId="0" sldId="265"/>
            <ac:spMk id="1188" creationId="{F6EC08F1-BA4A-8746-9ED7-56A9503BDE4A}"/>
          </ac:spMkLst>
        </pc:spChg>
        <pc:spChg chg="mod">
          <ac:chgData name="Dhulipalla Harikrishna" userId="4e733bb1-28b4-4535-ad4e-6693bdbe0f2f" providerId="ADAL" clId="{441C266D-43B1-48DE-985B-6E89FBD9A88F}" dt="2025-02-03T04:01:36.907" v="640"/>
          <ac:spMkLst>
            <pc:docMk/>
            <pc:sldMk cId="0" sldId="265"/>
            <ac:spMk id="1189" creationId="{6A1E8C28-0AE3-944C-00AB-A6B90705F71D}"/>
          </ac:spMkLst>
        </pc:spChg>
        <pc:spChg chg="mod">
          <ac:chgData name="Dhulipalla Harikrishna" userId="4e733bb1-28b4-4535-ad4e-6693bdbe0f2f" providerId="ADAL" clId="{441C266D-43B1-48DE-985B-6E89FBD9A88F}" dt="2025-02-03T04:01:36.907" v="640"/>
          <ac:spMkLst>
            <pc:docMk/>
            <pc:sldMk cId="0" sldId="265"/>
            <ac:spMk id="1190" creationId="{331F0A2E-DD30-F29F-CC6C-43D59B4CA33E}"/>
          </ac:spMkLst>
        </pc:spChg>
        <pc:spChg chg="mod">
          <ac:chgData name="Dhulipalla Harikrishna" userId="4e733bb1-28b4-4535-ad4e-6693bdbe0f2f" providerId="ADAL" clId="{441C266D-43B1-48DE-985B-6E89FBD9A88F}" dt="2025-02-03T04:01:36.907" v="640"/>
          <ac:spMkLst>
            <pc:docMk/>
            <pc:sldMk cId="0" sldId="265"/>
            <ac:spMk id="1191" creationId="{6F1C8533-ED76-F7A5-6825-DA6E1C066235}"/>
          </ac:spMkLst>
        </pc:spChg>
        <pc:spChg chg="mod">
          <ac:chgData name="Dhulipalla Harikrishna" userId="4e733bb1-28b4-4535-ad4e-6693bdbe0f2f" providerId="ADAL" clId="{441C266D-43B1-48DE-985B-6E89FBD9A88F}" dt="2025-02-03T04:01:36.907" v="640"/>
          <ac:spMkLst>
            <pc:docMk/>
            <pc:sldMk cId="0" sldId="265"/>
            <ac:spMk id="1192" creationId="{4190AFD3-CDE7-D917-A157-8F43CC2A46B9}"/>
          </ac:spMkLst>
        </pc:spChg>
        <pc:spChg chg="mod">
          <ac:chgData name="Dhulipalla Harikrishna" userId="4e733bb1-28b4-4535-ad4e-6693bdbe0f2f" providerId="ADAL" clId="{441C266D-43B1-48DE-985B-6E89FBD9A88F}" dt="2025-02-03T04:01:36.907" v="640"/>
          <ac:spMkLst>
            <pc:docMk/>
            <pc:sldMk cId="0" sldId="265"/>
            <ac:spMk id="1193" creationId="{77E361B2-D904-7BCC-78E7-6C8A7D0DC1E8}"/>
          </ac:spMkLst>
        </pc:spChg>
        <pc:spChg chg="mod">
          <ac:chgData name="Dhulipalla Harikrishna" userId="4e733bb1-28b4-4535-ad4e-6693bdbe0f2f" providerId="ADAL" clId="{441C266D-43B1-48DE-985B-6E89FBD9A88F}" dt="2025-02-03T04:01:36.907" v="640"/>
          <ac:spMkLst>
            <pc:docMk/>
            <pc:sldMk cId="0" sldId="265"/>
            <ac:spMk id="1194" creationId="{6CA3266D-D5B7-C4C7-AFD0-3D597867A96B}"/>
          </ac:spMkLst>
        </pc:spChg>
        <pc:spChg chg="mod">
          <ac:chgData name="Dhulipalla Harikrishna" userId="4e733bb1-28b4-4535-ad4e-6693bdbe0f2f" providerId="ADAL" clId="{441C266D-43B1-48DE-985B-6E89FBD9A88F}" dt="2025-02-03T04:01:36.907" v="640"/>
          <ac:spMkLst>
            <pc:docMk/>
            <pc:sldMk cId="0" sldId="265"/>
            <ac:spMk id="1195" creationId="{C389A0DB-8496-D87D-A463-6CFCD2C8D1DA}"/>
          </ac:spMkLst>
        </pc:spChg>
        <pc:spChg chg="mod">
          <ac:chgData name="Dhulipalla Harikrishna" userId="4e733bb1-28b4-4535-ad4e-6693bdbe0f2f" providerId="ADAL" clId="{441C266D-43B1-48DE-985B-6E89FBD9A88F}" dt="2025-02-03T04:01:36.907" v="640"/>
          <ac:spMkLst>
            <pc:docMk/>
            <pc:sldMk cId="0" sldId="265"/>
            <ac:spMk id="1196" creationId="{A95F52A4-F1A1-119E-C050-9BB265DCC0D6}"/>
          </ac:spMkLst>
        </pc:spChg>
        <pc:spChg chg="mod">
          <ac:chgData name="Dhulipalla Harikrishna" userId="4e733bb1-28b4-4535-ad4e-6693bdbe0f2f" providerId="ADAL" clId="{441C266D-43B1-48DE-985B-6E89FBD9A88F}" dt="2025-02-03T04:01:36.907" v="640"/>
          <ac:spMkLst>
            <pc:docMk/>
            <pc:sldMk cId="0" sldId="265"/>
            <ac:spMk id="1197" creationId="{C633F773-8A0F-F9D9-1E8C-A4E1E61B943F}"/>
          </ac:spMkLst>
        </pc:spChg>
        <pc:spChg chg="mod">
          <ac:chgData name="Dhulipalla Harikrishna" userId="4e733bb1-28b4-4535-ad4e-6693bdbe0f2f" providerId="ADAL" clId="{441C266D-43B1-48DE-985B-6E89FBD9A88F}" dt="2025-02-03T04:01:36.907" v="640"/>
          <ac:spMkLst>
            <pc:docMk/>
            <pc:sldMk cId="0" sldId="265"/>
            <ac:spMk id="1198" creationId="{B43846DF-3556-0271-910D-1AA4787C209D}"/>
          </ac:spMkLst>
        </pc:spChg>
        <pc:spChg chg="mod">
          <ac:chgData name="Dhulipalla Harikrishna" userId="4e733bb1-28b4-4535-ad4e-6693bdbe0f2f" providerId="ADAL" clId="{441C266D-43B1-48DE-985B-6E89FBD9A88F}" dt="2025-02-03T04:01:36.907" v="640"/>
          <ac:spMkLst>
            <pc:docMk/>
            <pc:sldMk cId="0" sldId="265"/>
            <ac:spMk id="1199" creationId="{67260E7F-1C93-DF7A-B4E9-62BC906803DC}"/>
          </ac:spMkLst>
        </pc:spChg>
        <pc:spChg chg="mod">
          <ac:chgData name="Dhulipalla Harikrishna" userId="4e733bb1-28b4-4535-ad4e-6693bdbe0f2f" providerId="ADAL" clId="{441C266D-43B1-48DE-985B-6E89FBD9A88F}" dt="2025-02-03T04:01:36.907" v="640"/>
          <ac:spMkLst>
            <pc:docMk/>
            <pc:sldMk cId="0" sldId="265"/>
            <ac:spMk id="1200" creationId="{7E554F1A-03F4-AF08-CBDE-ECA2D95475C2}"/>
          </ac:spMkLst>
        </pc:spChg>
        <pc:spChg chg="mod">
          <ac:chgData name="Dhulipalla Harikrishna" userId="4e733bb1-28b4-4535-ad4e-6693bdbe0f2f" providerId="ADAL" clId="{441C266D-43B1-48DE-985B-6E89FBD9A88F}" dt="2025-02-03T04:01:36.907" v="640"/>
          <ac:spMkLst>
            <pc:docMk/>
            <pc:sldMk cId="0" sldId="265"/>
            <ac:spMk id="1201" creationId="{91313D67-BFAF-E88A-4973-7E297ACB5179}"/>
          </ac:spMkLst>
        </pc:spChg>
        <pc:spChg chg="mod">
          <ac:chgData name="Dhulipalla Harikrishna" userId="4e733bb1-28b4-4535-ad4e-6693bdbe0f2f" providerId="ADAL" clId="{441C266D-43B1-48DE-985B-6E89FBD9A88F}" dt="2025-02-03T04:01:36.907" v="640"/>
          <ac:spMkLst>
            <pc:docMk/>
            <pc:sldMk cId="0" sldId="265"/>
            <ac:spMk id="1202" creationId="{3D3D63B5-488C-86E7-E364-3F03860AAF2C}"/>
          </ac:spMkLst>
        </pc:spChg>
        <pc:spChg chg="mod">
          <ac:chgData name="Dhulipalla Harikrishna" userId="4e733bb1-28b4-4535-ad4e-6693bdbe0f2f" providerId="ADAL" clId="{441C266D-43B1-48DE-985B-6E89FBD9A88F}" dt="2025-02-03T04:01:36.907" v="640"/>
          <ac:spMkLst>
            <pc:docMk/>
            <pc:sldMk cId="0" sldId="265"/>
            <ac:spMk id="1203" creationId="{5E07152E-5EEB-9AF6-FA64-C8F8A06E341F}"/>
          </ac:spMkLst>
        </pc:spChg>
        <pc:spChg chg="mod">
          <ac:chgData name="Dhulipalla Harikrishna" userId="4e733bb1-28b4-4535-ad4e-6693bdbe0f2f" providerId="ADAL" clId="{441C266D-43B1-48DE-985B-6E89FBD9A88F}" dt="2025-02-03T04:01:36.907" v="640"/>
          <ac:spMkLst>
            <pc:docMk/>
            <pc:sldMk cId="0" sldId="265"/>
            <ac:spMk id="1204" creationId="{BBE74DCB-B560-F32B-E265-4D0904556B9B}"/>
          </ac:spMkLst>
        </pc:spChg>
        <pc:spChg chg="mod">
          <ac:chgData name="Dhulipalla Harikrishna" userId="4e733bb1-28b4-4535-ad4e-6693bdbe0f2f" providerId="ADAL" clId="{441C266D-43B1-48DE-985B-6E89FBD9A88F}" dt="2025-02-03T04:01:36.907" v="640"/>
          <ac:spMkLst>
            <pc:docMk/>
            <pc:sldMk cId="0" sldId="265"/>
            <ac:spMk id="1205" creationId="{3254369A-F0A8-EF10-E5CE-960B7E2B151F}"/>
          </ac:spMkLst>
        </pc:spChg>
        <pc:spChg chg="mod">
          <ac:chgData name="Dhulipalla Harikrishna" userId="4e733bb1-28b4-4535-ad4e-6693bdbe0f2f" providerId="ADAL" clId="{441C266D-43B1-48DE-985B-6E89FBD9A88F}" dt="2025-02-03T04:01:36.907" v="640"/>
          <ac:spMkLst>
            <pc:docMk/>
            <pc:sldMk cId="0" sldId="265"/>
            <ac:spMk id="1206" creationId="{351AD01B-323A-A992-6DB9-BD40A8666FBB}"/>
          </ac:spMkLst>
        </pc:spChg>
        <pc:spChg chg="mod">
          <ac:chgData name="Dhulipalla Harikrishna" userId="4e733bb1-28b4-4535-ad4e-6693bdbe0f2f" providerId="ADAL" clId="{441C266D-43B1-48DE-985B-6E89FBD9A88F}" dt="2025-02-03T04:01:36.907" v="640"/>
          <ac:spMkLst>
            <pc:docMk/>
            <pc:sldMk cId="0" sldId="265"/>
            <ac:spMk id="1207" creationId="{67B24970-FBF1-532B-2728-04EBB8E718AA}"/>
          </ac:spMkLst>
        </pc:spChg>
        <pc:spChg chg="mod">
          <ac:chgData name="Dhulipalla Harikrishna" userId="4e733bb1-28b4-4535-ad4e-6693bdbe0f2f" providerId="ADAL" clId="{441C266D-43B1-48DE-985B-6E89FBD9A88F}" dt="2025-02-03T04:01:36.907" v="640"/>
          <ac:spMkLst>
            <pc:docMk/>
            <pc:sldMk cId="0" sldId="265"/>
            <ac:spMk id="1208" creationId="{7E456D98-2DC8-F1B1-E15C-889E198D09FA}"/>
          </ac:spMkLst>
        </pc:spChg>
        <pc:spChg chg="mod">
          <ac:chgData name="Dhulipalla Harikrishna" userId="4e733bb1-28b4-4535-ad4e-6693bdbe0f2f" providerId="ADAL" clId="{441C266D-43B1-48DE-985B-6E89FBD9A88F}" dt="2025-02-03T04:01:36.907" v="640"/>
          <ac:spMkLst>
            <pc:docMk/>
            <pc:sldMk cId="0" sldId="265"/>
            <ac:spMk id="1209" creationId="{A864BB50-F16C-4509-66F7-F4A0D8A95EAD}"/>
          </ac:spMkLst>
        </pc:spChg>
        <pc:spChg chg="mod">
          <ac:chgData name="Dhulipalla Harikrishna" userId="4e733bb1-28b4-4535-ad4e-6693bdbe0f2f" providerId="ADAL" clId="{441C266D-43B1-48DE-985B-6E89FBD9A88F}" dt="2025-02-03T04:01:36.907" v="640"/>
          <ac:spMkLst>
            <pc:docMk/>
            <pc:sldMk cId="0" sldId="265"/>
            <ac:spMk id="1210" creationId="{98A89EE3-10F7-10FF-4E94-3901C953D7A7}"/>
          </ac:spMkLst>
        </pc:spChg>
        <pc:spChg chg="mod">
          <ac:chgData name="Dhulipalla Harikrishna" userId="4e733bb1-28b4-4535-ad4e-6693bdbe0f2f" providerId="ADAL" clId="{441C266D-43B1-48DE-985B-6E89FBD9A88F}" dt="2025-02-03T04:01:36.907" v="640"/>
          <ac:spMkLst>
            <pc:docMk/>
            <pc:sldMk cId="0" sldId="265"/>
            <ac:spMk id="1211" creationId="{277B1F7E-EF84-B2E2-F17A-52F71CF12ABE}"/>
          </ac:spMkLst>
        </pc:spChg>
        <pc:spChg chg="mod">
          <ac:chgData name="Dhulipalla Harikrishna" userId="4e733bb1-28b4-4535-ad4e-6693bdbe0f2f" providerId="ADAL" clId="{441C266D-43B1-48DE-985B-6E89FBD9A88F}" dt="2025-02-03T04:01:36.907" v="640"/>
          <ac:spMkLst>
            <pc:docMk/>
            <pc:sldMk cId="0" sldId="265"/>
            <ac:spMk id="1212" creationId="{C0D3FF8A-E402-BC19-D17A-789FFABC2C64}"/>
          </ac:spMkLst>
        </pc:spChg>
        <pc:spChg chg="mod">
          <ac:chgData name="Dhulipalla Harikrishna" userId="4e733bb1-28b4-4535-ad4e-6693bdbe0f2f" providerId="ADAL" clId="{441C266D-43B1-48DE-985B-6E89FBD9A88F}" dt="2025-02-03T04:01:36.907" v="640"/>
          <ac:spMkLst>
            <pc:docMk/>
            <pc:sldMk cId="0" sldId="265"/>
            <ac:spMk id="1213" creationId="{44FC7D15-4CC2-93C6-912C-E955DE8076A7}"/>
          </ac:spMkLst>
        </pc:spChg>
        <pc:spChg chg="mod">
          <ac:chgData name="Dhulipalla Harikrishna" userId="4e733bb1-28b4-4535-ad4e-6693bdbe0f2f" providerId="ADAL" clId="{441C266D-43B1-48DE-985B-6E89FBD9A88F}" dt="2025-02-03T04:01:36.907" v="640"/>
          <ac:spMkLst>
            <pc:docMk/>
            <pc:sldMk cId="0" sldId="265"/>
            <ac:spMk id="1214" creationId="{58B9B7E3-CE60-5A9B-87ED-E4054BDFE5A6}"/>
          </ac:spMkLst>
        </pc:spChg>
        <pc:spChg chg="mod">
          <ac:chgData name="Dhulipalla Harikrishna" userId="4e733bb1-28b4-4535-ad4e-6693bdbe0f2f" providerId="ADAL" clId="{441C266D-43B1-48DE-985B-6E89FBD9A88F}" dt="2025-02-03T04:01:36.907" v="640"/>
          <ac:spMkLst>
            <pc:docMk/>
            <pc:sldMk cId="0" sldId="265"/>
            <ac:spMk id="1215" creationId="{171AA20D-9EC6-0503-3CA9-1A628013F663}"/>
          </ac:spMkLst>
        </pc:spChg>
        <pc:spChg chg="mod">
          <ac:chgData name="Dhulipalla Harikrishna" userId="4e733bb1-28b4-4535-ad4e-6693bdbe0f2f" providerId="ADAL" clId="{441C266D-43B1-48DE-985B-6E89FBD9A88F}" dt="2025-02-03T04:01:36.907" v="640"/>
          <ac:spMkLst>
            <pc:docMk/>
            <pc:sldMk cId="0" sldId="265"/>
            <ac:spMk id="1216" creationId="{304EA282-5625-F169-6D7A-585206668FCD}"/>
          </ac:spMkLst>
        </pc:spChg>
        <pc:spChg chg="mod">
          <ac:chgData name="Dhulipalla Harikrishna" userId="4e733bb1-28b4-4535-ad4e-6693bdbe0f2f" providerId="ADAL" clId="{441C266D-43B1-48DE-985B-6E89FBD9A88F}" dt="2025-02-03T04:01:36.907" v="640"/>
          <ac:spMkLst>
            <pc:docMk/>
            <pc:sldMk cId="0" sldId="265"/>
            <ac:spMk id="1217" creationId="{ED992A4A-9BBD-9886-5608-E9D37A33EBA8}"/>
          </ac:spMkLst>
        </pc:spChg>
        <pc:spChg chg="mod">
          <ac:chgData name="Dhulipalla Harikrishna" userId="4e733bb1-28b4-4535-ad4e-6693bdbe0f2f" providerId="ADAL" clId="{441C266D-43B1-48DE-985B-6E89FBD9A88F}" dt="2025-02-03T04:01:36.907" v="640"/>
          <ac:spMkLst>
            <pc:docMk/>
            <pc:sldMk cId="0" sldId="265"/>
            <ac:spMk id="1218" creationId="{B53F9DEB-2B01-84E4-0310-F7E59D1428CD}"/>
          </ac:spMkLst>
        </pc:spChg>
        <pc:spChg chg="mod">
          <ac:chgData name="Dhulipalla Harikrishna" userId="4e733bb1-28b4-4535-ad4e-6693bdbe0f2f" providerId="ADAL" clId="{441C266D-43B1-48DE-985B-6E89FBD9A88F}" dt="2025-02-03T04:01:36.907" v="640"/>
          <ac:spMkLst>
            <pc:docMk/>
            <pc:sldMk cId="0" sldId="265"/>
            <ac:spMk id="1219" creationId="{7AAF6A64-190F-B672-0E08-5AF799D10FC5}"/>
          </ac:spMkLst>
        </pc:spChg>
        <pc:spChg chg="mod">
          <ac:chgData name="Dhulipalla Harikrishna" userId="4e733bb1-28b4-4535-ad4e-6693bdbe0f2f" providerId="ADAL" clId="{441C266D-43B1-48DE-985B-6E89FBD9A88F}" dt="2025-02-03T04:01:36.907" v="640"/>
          <ac:spMkLst>
            <pc:docMk/>
            <pc:sldMk cId="0" sldId="265"/>
            <ac:spMk id="1220" creationId="{1CCF7C77-7A68-E0E5-B357-72819361D484}"/>
          </ac:spMkLst>
        </pc:spChg>
        <pc:spChg chg="mod">
          <ac:chgData name="Dhulipalla Harikrishna" userId="4e733bb1-28b4-4535-ad4e-6693bdbe0f2f" providerId="ADAL" clId="{441C266D-43B1-48DE-985B-6E89FBD9A88F}" dt="2025-02-03T04:01:36.907" v="640"/>
          <ac:spMkLst>
            <pc:docMk/>
            <pc:sldMk cId="0" sldId="265"/>
            <ac:spMk id="1242" creationId="{28092BCB-C060-682C-59FA-957BFD62AB43}"/>
          </ac:spMkLst>
        </pc:spChg>
        <pc:spChg chg="mod">
          <ac:chgData name="Dhulipalla Harikrishna" userId="4e733bb1-28b4-4535-ad4e-6693bdbe0f2f" providerId="ADAL" clId="{441C266D-43B1-48DE-985B-6E89FBD9A88F}" dt="2025-02-03T04:01:36.907" v="640"/>
          <ac:spMkLst>
            <pc:docMk/>
            <pc:sldMk cId="0" sldId="265"/>
            <ac:spMk id="1243" creationId="{6C98A171-E1E9-47B2-13FF-C6B933A4361F}"/>
          </ac:spMkLst>
        </pc:spChg>
        <pc:spChg chg="mod">
          <ac:chgData name="Dhulipalla Harikrishna" userId="4e733bb1-28b4-4535-ad4e-6693bdbe0f2f" providerId="ADAL" clId="{441C266D-43B1-48DE-985B-6E89FBD9A88F}" dt="2025-02-03T04:01:36.907" v="640"/>
          <ac:spMkLst>
            <pc:docMk/>
            <pc:sldMk cId="0" sldId="265"/>
            <ac:spMk id="1244" creationId="{510C616F-F013-E5FD-C7AE-D3F175658F59}"/>
          </ac:spMkLst>
        </pc:spChg>
        <pc:spChg chg="mod">
          <ac:chgData name="Dhulipalla Harikrishna" userId="4e733bb1-28b4-4535-ad4e-6693bdbe0f2f" providerId="ADAL" clId="{441C266D-43B1-48DE-985B-6E89FBD9A88F}" dt="2025-02-03T04:03:36.738" v="648"/>
          <ac:spMkLst>
            <pc:docMk/>
            <pc:sldMk cId="0" sldId="265"/>
            <ac:spMk id="1247" creationId="{D1C27BAC-A3CB-CE32-E14E-33E0B7D8C9C3}"/>
          </ac:spMkLst>
        </pc:spChg>
        <pc:spChg chg="mod">
          <ac:chgData name="Dhulipalla Harikrishna" userId="4e733bb1-28b4-4535-ad4e-6693bdbe0f2f" providerId="ADAL" clId="{441C266D-43B1-48DE-985B-6E89FBD9A88F}" dt="2025-02-03T04:03:36.738" v="648"/>
          <ac:spMkLst>
            <pc:docMk/>
            <pc:sldMk cId="0" sldId="265"/>
            <ac:spMk id="1248" creationId="{194554AA-C2E5-AC99-5036-C77D3739E30F}"/>
          </ac:spMkLst>
        </pc:spChg>
        <pc:spChg chg="mod">
          <ac:chgData name="Dhulipalla Harikrishna" userId="4e733bb1-28b4-4535-ad4e-6693bdbe0f2f" providerId="ADAL" clId="{441C266D-43B1-48DE-985B-6E89FBD9A88F}" dt="2025-02-03T04:03:36.738" v="648"/>
          <ac:spMkLst>
            <pc:docMk/>
            <pc:sldMk cId="0" sldId="265"/>
            <ac:spMk id="1249" creationId="{BB227EFC-B876-4CAD-34E2-BBA8A2AEA00C}"/>
          </ac:spMkLst>
        </pc:spChg>
        <pc:spChg chg="mod">
          <ac:chgData name="Dhulipalla Harikrishna" userId="4e733bb1-28b4-4535-ad4e-6693bdbe0f2f" providerId="ADAL" clId="{441C266D-43B1-48DE-985B-6E89FBD9A88F}" dt="2025-02-03T04:03:36.738" v="648"/>
          <ac:spMkLst>
            <pc:docMk/>
            <pc:sldMk cId="0" sldId="265"/>
            <ac:spMk id="1252" creationId="{5351880A-FF60-FDB1-356D-E51DA88C1A44}"/>
          </ac:spMkLst>
        </pc:spChg>
        <pc:spChg chg="mod">
          <ac:chgData name="Dhulipalla Harikrishna" userId="4e733bb1-28b4-4535-ad4e-6693bdbe0f2f" providerId="ADAL" clId="{441C266D-43B1-48DE-985B-6E89FBD9A88F}" dt="2025-02-03T04:03:36.738" v="648"/>
          <ac:spMkLst>
            <pc:docMk/>
            <pc:sldMk cId="0" sldId="265"/>
            <ac:spMk id="1253" creationId="{79FC29F1-6F92-5315-4DBB-5323DF8B83D2}"/>
          </ac:spMkLst>
        </pc:spChg>
        <pc:spChg chg="mod">
          <ac:chgData name="Dhulipalla Harikrishna" userId="4e733bb1-28b4-4535-ad4e-6693bdbe0f2f" providerId="ADAL" clId="{441C266D-43B1-48DE-985B-6E89FBD9A88F}" dt="2025-02-03T04:03:36.738" v="648"/>
          <ac:spMkLst>
            <pc:docMk/>
            <pc:sldMk cId="0" sldId="265"/>
            <ac:spMk id="1254" creationId="{2167DB3A-C7CC-FDCE-B36D-6B0ED44F0092}"/>
          </ac:spMkLst>
        </pc:spChg>
        <pc:spChg chg="mod">
          <ac:chgData name="Dhulipalla Harikrishna" userId="4e733bb1-28b4-4535-ad4e-6693bdbe0f2f" providerId="ADAL" clId="{441C266D-43B1-48DE-985B-6E89FBD9A88F}" dt="2025-02-03T04:03:36.738" v="648"/>
          <ac:spMkLst>
            <pc:docMk/>
            <pc:sldMk cId="0" sldId="265"/>
            <ac:spMk id="1255" creationId="{B98E8AAC-BEA2-2D70-5043-4DB9F1F1F8D4}"/>
          </ac:spMkLst>
        </pc:spChg>
        <pc:spChg chg="mod">
          <ac:chgData name="Dhulipalla Harikrishna" userId="4e733bb1-28b4-4535-ad4e-6693bdbe0f2f" providerId="ADAL" clId="{441C266D-43B1-48DE-985B-6E89FBD9A88F}" dt="2025-02-03T04:03:36.738" v="648"/>
          <ac:spMkLst>
            <pc:docMk/>
            <pc:sldMk cId="0" sldId="265"/>
            <ac:spMk id="1256" creationId="{4C344318-FDA1-23B8-F82B-107C4C3A29D4}"/>
          </ac:spMkLst>
        </pc:spChg>
        <pc:spChg chg="mod">
          <ac:chgData name="Dhulipalla Harikrishna" userId="4e733bb1-28b4-4535-ad4e-6693bdbe0f2f" providerId="ADAL" clId="{441C266D-43B1-48DE-985B-6E89FBD9A88F}" dt="2025-02-03T04:03:36.738" v="648"/>
          <ac:spMkLst>
            <pc:docMk/>
            <pc:sldMk cId="0" sldId="265"/>
            <ac:spMk id="1257" creationId="{0A338110-58BD-C6C7-ECF0-B2B3FB9E5FD6}"/>
          </ac:spMkLst>
        </pc:spChg>
        <pc:spChg chg="mod">
          <ac:chgData name="Dhulipalla Harikrishna" userId="4e733bb1-28b4-4535-ad4e-6693bdbe0f2f" providerId="ADAL" clId="{441C266D-43B1-48DE-985B-6E89FBD9A88F}" dt="2025-02-03T04:03:36.738" v="648"/>
          <ac:spMkLst>
            <pc:docMk/>
            <pc:sldMk cId="0" sldId="265"/>
            <ac:spMk id="1258" creationId="{98A21EF6-6FE8-7329-2095-7FFC0CA5DF3C}"/>
          </ac:spMkLst>
        </pc:spChg>
        <pc:spChg chg="mod">
          <ac:chgData name="Dhulipalla Harikrishna" userId="4e733bb1-28b4-4535-ad4e-6693bdbe0f2f" providerId="ADAL" clId="{441C266D-43B1-48DE-985B-6E89FBD9A88F}" dt="2025-02-03T04:03:36.738" v="648"/>
          <ac:spMkLst>
            <pc:docMk/>
            <pc:sldMk cId="0" sldId="265"/>
            <ac:spMk id="1259" creationId="{A9CE43E3-123B-74D9-C548-77962971FD47}"/>
          </ac:spMkLst>
        </pc:spChg>
        <pc:spChg chg="mod">
          <ac:chgData name="Dhulipalla Harikrishna" userId="4e733bb1-28b4-4535-ad4e-6693bdbe0f2f" providerId="ADAL" clId="{441C266D-43B1-48DE-985B-6E89FBD9A88F}" dt="2025-02-03T04:03:36.738" v="648"/>
          <ac:spMkLst>
            <pc:docMk/>
            <pc:sldMk cId="0" sldId="265"/>
            <ac:spMk id="1260" creationId="{B4DB231B-A07B-C4D2-4ABC-7450085CACE5}"/>
          </ac:spMkLst>
        </pc:spChg>
        <pc:spChg chg="mod">
          <ac:chgData name="Dhulipalla Harikrishna" userId="4e733bb1-28b4-4535-ad4e-6693bdbe0f2f" providerId="ADAL" clId="{441C266D-43B1-48DE-985B-6E89FBD9A88F}" dt="2025-02-03T04:03:36.738" v="648"/>
          <ac:spMkLst>
            <pc:docMk/>
            <pc:sldMk cId="0" sldId="265"/>
            <ac:spMk id="1261" creationId="{51258AFC-F784-301E-3C4A-FE6AE6160FB1}"/>
          </ac:spMkLst>
        </pc:spChg>
        <pc:spChg chg="mod">
          <ac:chgData name="Dhulipalla Harikrishna" userId="4e733bb1-28b4-4535-ad4e-6693bdbe0f2f" providerId="ADAL" clId="{441C266D-43B1-48DE-985B-6E89FBD9A88F}" dt="2025-02-03T04:03:36.738" v="648"/>
          <ac:spMkLst>
            <pc:docMk/>
            <pc:sldMk cId="0" sldId="265"/>
            <ac:spMk id="1262" creationId="{C16EF5C1-6200-593F-8324-68AC04A6761E}"/>
          </ac:spMkLst>
        </pc:spChg>
        <pc:spChg chg="mod">
          <ac:chgData name="Dhulipalla Harikrishna" userId="4e733bb1-28b4-4535-ad4e-6693bdbe0f2f" providerId="ADAL" clId="{441C266D-43B1-48DE-985B-6E89FBD9A88F}" dt="2025-02-03T04:03:36.738" v="648"/>
          <ac:spMkLst>
            <pc:docMk/>
            <pc:sldMk cId="0" sldId="265"/>
            <ac:spMk id="1263" creationId="{4D81A044-E9AF-0735-B2E6-F881A9E5ECFA}"/>
          </ac:spMkLst>
        </pc:spChg>
        <pc:spChg chg="mod">
          <ac:chgData name="Dhulipalla Harikrishna" userId="4e733bb1-28b4-4535-ad4e-6693bdbe0f2f" providerId="ADAL" clId="{441C266D-43B1-48DE-985B-6E89FBD9A88F}" dt="2025-02-03T04:03:36.738" v="648"/>
          <ac:spMkLst>
            <pc:docMk/>
            <pc:sldMk cId="0" sldId="265"/>
            <ac:spMk id="1264" creationId="{896BB061-A302-73A0-2558-2DBB2A38A7DD}"/>
          </ac:spMkLst>
        </pc:spChg>
        <pc:spChg chg="mod">
          <ac:chgData name="Dhulipalla Harikrishna" userId="4e733bb1-28b4-4535-ad4e-6693bdbe0f2f" providerId="ADAL" clId="{441C266D-43B1-48DE-985B-6E89FBD9A88F}" dt="2025-02-03T04:03:36.738" v="648"/>
          <ac:spMkLst>
            <pc:docMk/>
            <pc:sldMk cId="0" sldId="265"/>
            <ac:spMk id="1265" creationId="{8613AC07-03B2-C018-3D0C-11B7D620EB34}"/>
          </ac:spMkLst>
        </pc:spChg>
        <pc:spChg chg="mod">
          <ac:chgData name="Dhulipalla Harikrishna" userId="4e733bb1-28b4-4535-ad4e-6693bdbe0f2f" providerId="ADAL" clId="{441C266D-43B1-48DE-985B-6E89FBD9A88F}" dt="2025-02-03T04:03:36.738" v="648"/>
          <ac:spMkLst>
            <pc:docMk/>
            <pc:sldMk cId="0" sldId="265"/>
            <ac:spMk id="1266" creationId="{AE37F9C1-CD1F-F2A7-D98C-802F07BCCB5D}"/>
          </ac:spMkLst>
        </pc:spChg>
        <pc:spChg chg="mod">
          <ac:chgData name="Dhulipalla Harikrishna" userId="4e733bb1-28b4-4535-ad4e-6693bdbe0f2f" providerId="ADAL" clId="{441C266D-43B1-48DE-985B-6E89FBD9A88F}" dt="2025-02-03T04:03:36.738" v="648"/>
          <ac:spMkLst>
            <pc:docMk/>
            <pc:sldMk cId="0" sldId="265"/>
            <ac:spMk id="1267" creationId="{482FFBF5-F8B2-9940-5AB1-249525D245D6}"/>
          </ac:spMkLst>
        </pc:spChg>
        <pc:spChg chg="mod">
          <ac:chgData name="Dhulipalla Harikrishna" userId="4e733bb1-28b4-4535-ad4e-6693bdbe0f2f" providerId="ADAL" clId="{441C266D-43B1-48DE-985B-6E89FBD9A88F}" dt="2025-02-03T04:03:36.738" v="648"/>
          <ac:spMkLst>
            <pc:docMk/>
            <pc:sldMk cId="0" sldId="265"/>
            <ac:spMk id="1268" creationId="{8C18037A-0315-9D43-8396-6789FF131D06}"/>
          </ac:spMkLst>
        </pc:spChg>
        <pc:spChg chg="mod">
          <ac:chgData name="Dhulipalla Harikrishna" userId="4e733bb1-28b4-4535-ad4e-6693bdbe0f2f" providerId="ADAL" clId="{441C266D-43B1-48DE-985B-6E89FBD9A88F}" dt="2025-02-03T04:03:36.738" v="648"/>
          <ac:spMkLst>
            <pc:docMk/>
            <pc:sldMk cId="0" sldId="265"/>
            <ac:spMk id="1269" creationId="{695664E6-AF60-8383-0C4D-5495ED58797F}"/>
          </ac:spMkLst>
        </pc:spChg>
        <pc:spChg chg="mod">
          <ac:chgData name="Dhulipalla Harikrishna" userId="4e733bb1-28b4-4535-ad4e-6693bdbe0f2f" providerId="ADAL" clId="{441C266D-43B1-48DE-985B-6E89FBD9A88F}" dt="2025-02-03T04:03:36.738" v="648"/>
          <ac:spMkLst>
            <pc:docMk/>
            <pc:sldMk cId="0" sldId="265"/>
            <ac:spMk id="1270" creationId="{5B589001-1223-884E-BD2C-14EDD8280379}"/>
          </ac:spMkLst>
        </pc:spChg>
        <pc:spChg chg="mod">
          <ac:chgData name="Dhulipalla Harikrishna" userId="4e733bb1-28b4-4535-ad4e-6693bdbe0f2f" providerId="ADAL" clId="{441C266D-43B1-48DE-985B-6E89FBD9A88F}" dt="2025-02-03T04:03:36.738" v="648"/>
          <ac:spMkLst>
            <pc:docMk/>
            <pc:sldMk cId="0" sldId="265"/>
            <ac:spMk id="1271" creationId="{0BA7C4BE-3460-5EB0-AA71-3DD4754D34ED}"/>
          </ac:spMkLst>
        </pc:spChg>
        <pc:spChg chg="mod">
          <ac:chgData name="Dhulipalla Harikrishna" userId="4e733bb1-28b4-4535-ad4e-6693bdbe0f2f" providerId="ADAL" clId="{441C266D-43B1-48DE-985B-6E89FBD9A88F}" dt="2025-02-03T04:03:36.738" v="648"/>
          <ac:spMkLst>
            <pc:docMk/>
            <pc:sldMk cId="0" sldId="265"/>
            <ac:spMk id="1272" creationId="{E3D5D170-D910-FF31-E1CB-E807A8DF4FEA}"/>
          </ac:spMkLst>
        </pc:spChg>
        <pc:spChg chg="mod">
          <ac:chgData name="Dhulipalla Harikrishna" userId="4e733bb1-28b4-4535-ad4e-6693bdbe0f2f" providerId="ADAL" clId="{441C266D-43B1-48DE-985B-6E89FBD9A88F}" dt="2025-02-03T04:03:36.738" v="648"/>
          <ac:spMkLst>
            <pc:docMk/>
            <pc:sldMk cId="0" sldId="265"/>
            <ac:spMk id="1273" creationId="{0B5B6701-5D23-4F84-D46C-1C7A8E7C0382}"/>
          </ac:spMkLst>
        </pc:spChg>
        <pc:spChg chg="mod">
          <ac:chgData name="Dhulipalla Harikrishna" userId="4e733bb1-28b4-4535-ad4e-6693bdbe0f2f" providerId="ADAL" clId="{441C266D-43B1-48DE-985B-6E89FBD9A88F}" dt="2025-02-03T04:03:36.738" v="648"/>
          <ac:spMkLst>
            <pc:docMk/>
            <pc:sldMk cId="0" sldId="265"/>
            <ac:spMk id="1274" creationId="{0FF49831-CF5F-94DD-C4F7-0D0675571564}"/>
          </ac:spMkLst>
        </pc:spChg>
        <pc:spChg chg="mod">
          <ac:chgData name="Dhulipalla Harikrishna" userId="4e733bb1-28b4-4535-ad4e-6693bdbe0f2f" providerId="ADAL" clId="{441C266D-43B1-48DE-985B-6E89FBD9A88F}" dt="2025-02-03T04:03:36.738" v="648"/>
          <ac:spMkLst>
            <pc:docMk/>
            <pc:sldMk cId="0" sldId="265"/>
            <ac:spMk id="1275" creationId="{7FC3B17C-377D-3F55-0E3B-CD2C71CEC6E8}"/>
          </ac:spMkLst>
        </pc:spChg>
        <pc:spChg chg="mod">
          <ac:chgData name="Dhulipalla Harikrishna" userId="4e733bb1-28b4-4535-ad4e-6693bdbe0f2f" providerId="ADAL" clId="{441C266D-43B1-48DE-985B-6E89FBD9A88F}" dt="2025-02-03T04:03:36.738" v="648"/>
          <ac:spMkLst>
            <pc:docMk/>
            <pc:sldMk cId="0" sldId="265"/>
            <ac:spMk id="1276" creationId="{B970DB8E-DCBD-D69A-AE7D-9941D7508DE3}"/>
          </ac:spMkLst>
        </pc:spChg>
        <pc:spChg chg="mod">
          <ac:chgData name="Dhulipalla Harikrishna" userId="4e733bb1-28b4-4535-ad4e-6693bdbe0f2f" providerId="ADAL" clId="{441C266D-43B1-48DE-985B-6E89FBD9A88F}" dt="2025-02-03T04:03:36.738" v="648"/>
          <ac:spMkLst>
            <pc:docMk/>
            <pc:sldMk cId="0" sldId="265"/>
            <ac:spMk id="1277" creationId="{A33FA0E2-20F4-6914-7C79-F2A0A218D688}"/>
          </ac:spMkLst>
        </pc:spChg>
        <pc:spChg chg="mod">
          <ac:chgData name="Dhulipalla Harikrishna" userId="4e733bb1-28b4-4535-ad4e-6693bdbe0f2f" providerId="ADAL" clId="{441C266D-43B1-48DE-985B-6E89FBD9A88F}" dt="2025-02-03T04:03:36.738" v="648"/>
          <ac:spMkLst>
            <pc:docMk/>
            <pc:sldMk cId="0" sldId="265"/>
            <ac:spMk id="1278" creationId="{217DC170-1EC6-DD66-7EFC-1B70EEEDDC06}"/>
          </ac:spMkLst>
        </pc:spChg>
        <pc:spChg chg="mod">
          <ac:chgData name="Dhulipalla Harikrishna" userId="4e733bb1-28b4-4535-ad4e-6693bdbe0f2f" providerId="ADAL" clId="{441C266D-43B1-48DE-985B-6E89FBD9A88F}" dt="2025-02-03T04:03:36.738" v="648"/>
          <ac:spMkLst>
            <pc:docMk/>
            <pc:sldMk cId="0" sldId="265"/>
            <ac:spMk id="1279" creationId="{AD12A5BC-7977-75E0-F943-1C7EC131AFF2}"/>
          </ac:spMkLst>
        </pc:spChg>
        <pc:spChg chg="mod">
          <ac:chgData name="Dhulipalla Harikrishna" userId="4e733bb1-28b4-4535-ad4e-6693bdbe0f2f" providerId="ADAL" clId="{441C266D-43B1-48DE-985B-6E89FBD9A88F}" dt="2025-02-03T04:03:36.738" v="648"/>
          <ac:spMkLst>
            <pc:docMk/>
            <pc:sldMk cId="0" sldId="265"/>
            <ac:spMk id="1280" creationId="{FA021558-5E66-61FB-8A99-4284CB93F0FB}"/>
          </ac:spMkLst>
        </pc:spChg>
        <pc:spChg chg="mod">
          <ac:chgData name="Dhulipalla Harikrishna" userId="4e733bb1-28b4-4535-ad4e-6693bdbe0f2f" providerId="ADAL" clId="{441C266D-43B1-48DE-985B-6E89FBD9A88F}" dt="2025-02-03T04:03:36.738" v="648"/>
          <ac:spMkLst>
            <pc:docMk/>
            <pc:sldMk cId="0" sldId="265"/>
            <ac:spMk id="1281" creationId="{6344AE89-F24E-FC1F-3C0A-7227CBE93C1A}"/>
          </ac:spMkLst>
        </pc:spChg>
        <pc:spChg chg="mod">
          <ac:chgData name="Dhulipalla Harikrishna" userId="4e733bb1-28b4-4535-ad4e-6693bdbe0f2f" providerId="ADAL" clId="{441C266D-43B1-48DE-985B-6E89FBD9A88F}" dt="2025-02-03T04:03:36.738" v="648"/>
          <ac:spMkLst>
            <pc:docMk/>
            <pc:sldMk cId="0" sldId="265"/>
            <ac:spMk id="1282" creationId="{5C5ECBA8-92BD-184B-20DC-25B9F61955E9}"/>
          </ac:spMkLst>
        </pc:spChg>
        <pc:spChg chg="mod">
          <ac:chgData name="Dhulipalla Harikrishna" userId="4e733bb1-28b4-4535-ad4e-6693bdbe0f2f" providerId="ADAL" clId="{441C266D-43B1-48DE-985B-6E89FBD9A88F}" dt="2025-02-03T04:03:36.738" v="648"/>
          <ac:spMkLst>
            <pc:docMk/>
            <pc:sldMk cId="0" sldId="265"/>
            <ac:spMk id="1283" creationId="{93F00865-B682-C8AC-E2DE-1783DE49632E}"/>
          </ac:spMkLst>
        </pc:spChg>
        <pc:spChg chg="mod">
          <ac:chgData name="Dhulipalla Harikrishna" userId="4e733bb1-28b4-4535-ad4e-6693bdbe0f2f" providerId="ADAL" clId="{441C266D-43B1-48DE-985B-6E89FBD9A88F}" dt="2025-02-03T04:03:36.738" v="648"/>
          <ac:spMkLst>
            <pc:docMk/>
            <pc:sldMk cId="0" sldId="265"/>
            <ac:spMk id="1284" creationId="{C7443CED-8B4A-EF1A-C45E-3BEE3F33F2DE}"/>
          </ac:spMkLst>
        </pc:spChg>
        <pc:spChg chg="mod">
          <ac:chgData name="Dhulipalla Harikrishna" userId="4e733bb1-28b4-4535-ad4e-6693bdbe0f2f" providerId="ADAL" clId="{441C266D-43B1-48DE-985B-6E89FBD9A88F}" dt="2025-02-03T04:03:36.738" v="648"/>
          <ac:spMkLst>
            <pc:docMk/>
            <pc:sldMk cId="0" sldId="265"/>
            <ac:spMk id="1285" creationId="{47A74859-2121-B8A5-A9DE-78ED9E245EC3}"/>
          </ac:spMkLst>
        </pc:spChg>
        <pc:spChg chg="mod">
          <ac:chgData name="Dhulipalla Harikrishna" userId="4e733bb1-28b4-4535-ad4e-6693bdbe0f2f" providerId="ADAL" clId="{441C266D-43B1-48DE-985B-6E89FBD9A88F}" dt="2025-02-03T04:03:36.738" v="648"/>
          <ac:spMkLst>
            <pc:docMk/>
            <pc:sldMk cId="0" sldId="265"/>
            <ac:spMk id="1286" creationId="{ABD4A602-BD8D-0735-BE5C-8EE9253A3D8E}"/>
          </ac:spMkLst>
        </pc:spChg>
        <pc:spChg chg="mod">
          <ac:chgData name="Dhulipalla Harikrishna" userId="4e733bb1-28b4-4535-ad4e-6693bdbe0f2f" providerId="ADAL" clId="{441C266D-43B1-48DE-985B-6E89FBD9A88F}" dt="2025-02-03T04:03:36.738" v="648"/>
          <ac:spMkLst>
            <pc:docMk/>
            <pc:sldMk cId="0" sldId="265"/>
            <ac:spMk id="1287" creationId="{5219B2D1-D1AE-0B7A-DB6B-56F0AADC997A}"/>
          </ac:spMkLst>
        </pc:spChg>
        <pc:spChg chg="mod">
          <ac:chgData name="Dhulipalla Harikrishna" userId="4e733bb1-28b4-4535-ad4e-6693bdbe0f2f" providerId="ADAL" clId="{441C266D-43B1-48DE-985B-6E89FBD9A88F}" dt="2025-02-03T04:03:36.738" v="648"/>
          <ac:spMkLst>
            <pc:docMk/>
            <pc:sldMk cId="0" sldId="265"/>
            <ac:spMk id="1288" creationId="{57860ACB-DD0F-541F-AC00-1A4A816EBFD6}"/>
          </ac:spMkLst>
        </pc:spChg>
        <pc:spChg chg="mod">
          <ac:chgData name="Dhulipalla Harikrishna" userId="4e733bb1-28b4-4535-ad4e-6693bdbe0f2f" providerId="ADAL" clId="{441C266D-43B1-48DE-985B-6E89FBD9A88F}" dt="2025-02-03T04:03:36.738" v="648"/>
          <ac:spMkLst>
            <pc:docMk/>
            <pc:sldMk cId="0" sldId="265"/>
            <ac:spMk id="1289" creationId="{F5860E98-FA3F-E79B-80C5-CD21CFB0D546}"/>
          </ac:spMkLst>
        </pc:spChg>
        <pc:spChg chg="mod">
          <ac:chgData name="Dhulipalla Harikrishna" userId="4e733bb1-28b4-4535-ad4e-6693bdbe0f2f" providerId="ADAL" clId="{441C266D-43B1-48DE-985B-6E89FBD9A88F}" dt="2025-02-03T04:03:36.738" v="648"/>
          <ac:spMkLst>
            <pc:docMk/>
            <pc:sldMk cId="0" sldId="265"/>
            <ac:spMk id="1290" creationId="{9DE948D3-480A-0A19-9D60-4D788D6AAEAB}"/>
          </ac:spMkLst>
        </pc:spChg>
        <pc:spChg chg="mod">
          <ac:chgData name="Dhulipalla Harikrishna" userId="4e733bb1-28b4-4535-ad4e-6693bdbe0f2f" providerId="ADAL" clId="{441C266D-43B1-48DE-985B-6E89FBD9A88F}" dt="2025-02-03T04:03:36.738" v="648"/>
          <ac:spMkLst>
            <pc:docMk/>
            <pc:sldMk cId="0" sldId="265"/>
            <ac:spMk id="1291" creationId="{10E87A3D-1AC0-8124-5C88-8CE653EB6B31}"/>
          </ac:spMkLst>
        </pc:spChg>
        <pc:spChg chg="mod">
          <ac:chgData name="Dhulipalla Harikrishna" userId="4e733bb1-28b4-4535-ad4e-6693bdbe0f2f" providerId="ADAL" clId="{441C266D-43B1-48DE-985B-6E89FBD9A88F}" dt="2025-02-03T04:03:36.738" v="648"/>
          <ac:spMkLst>
            <pc:docMk/>
            <pc:sldMk cId="0" sldId="265"/>
            <ac:spMk id="1292" creationId="{0B09FFEE-C0C4-A1EF-0155-14D18E386B51}"/>
          </ac:spMkLst>
        </pc:spChg>
        <pc:spChg chg="mod">
          <ac:chgData name="Dhulipalla Harikrishna" userId="4e733bb1-28b4-4535-ad4e-6693bdbe0f2f" providerId="ADAL" clId="{441C266D-43B1-48DE-985B-6E89FBD9A88F}" dt="2025-02-03T04:03:36.738" v="648"/>
          <ac:spMkLst>
            <pc:docMk/>
            <pc:sldMk cId="0" sldId="265"/>
            <ac:spMk id="1293" creationId="{3E79ED5F-84A2-E826-8981-099EC4DE62B8}"/>
          </ac:spMkLst>
        </pc:spChg>
        <pc:spChg chg="mod">
          <ac:chgData name="Dhulipalla Harikrishna" userId="4e733bb1-28b4-4535-ad4e-6693bdbe0f2f" providerId="ADAL" clId="{441C266D-43B1-48DE-985B-6E89FBD9A88F}" dt="2025-02-03T04:03:36.738" v="648"/>
          <ac:spMkLst>
            <pc:docMk/>
            <pc:sldMk cId="0" sldId="265"/>
            <ac:spMk id="1294" creationId="{7BAC4CA9-C017-B701-008C-9F4329ABB14C}"/>
          </ac:spMkLst>
        </pc:spChg>
        <pc:spChg chg="mod">
          <ac:chgData name="Dhulipalla Harikrishna" userId="4e733bb1-28b4-4535-ad4e-6693bdbe0f2f" providerId="ADAL" clId="{441C266D-43B1-48DE-985B-6E89FBD9A88F}" dt="2025-02-03T04:03:36.738" v="648"/>
          <ac:spMkLst>
            <pc:docMk/>
            <pc:sldMk cId="0" sldId="265"/>
            <ac:spMk id="1295" creationId="{A5F673D6-ADDD-3F61-C986-08D62F343136}"/>
          </ac:spMkLst>
        </pc:spChg>
        <pc:spChg chg="mod">
          <ac:chgData name="Dhulipalla Harikrishna" userId="4e733bb1-28b4-4535-ad4e-6693bdbe0f2f" providerId="ADAL" clId="{441C266D-43B1-48DE-985B-6E89FBD9A88F}" dt="2025-02-03T04:03:36.738" v="648"/>
          <ac:spMkLst>
            <pc:docMk/>
            <pc:sldMk cId="0" sldId="265"/>
            <ac:spMk id="1296" creationId="{63B6571B-FB9E-B96F-86EF-8F4969C97E87}"/>
          </ac:spMkLst>
        </pc:spChg>
        <pc:spChg chg="mod">
          <ac:chgData name="Dhulipalla Harikrishna" userId="4e733bb1-28b4-4535-ad4e-6693bdbe0f2f" providerId="ADAL" clId="{441C266D-43B1-48DE-985B-6E89FBD9A88F}" dt="2025-02-03T04:03:36.738" v="648"/>
          <ac:spMkLst>
            <pc:docMk/>
            <pc:sldMk cId="0" sldId="265"/>
            <ac:spMk id="1297" creationId="{2171E475-16CA-EEC5-4284-53030911474C}"/>
          </ac:spMkLst>
        </pc:spChg>
        <pc:spChg chg="mod">
          <ac:chgData name="Dhulipalla Harikrishna" userId="4e733bb1-28b4-4535-ad4e-6693bdbe0f2f" providerId="ADAL" clId="{441C266D-43B1-48DE-985B-6E89FBD9A88F}" dt="2025-02-03T04:03:36.738" v="648"/>
          <ac:spMkLst>
            <pc:docMk/>
            <pc:sldMk cId="0" sldId="265"/>
            <ac:spMk id="1298" creationId="{C7193D49-18D2-F93E-1A23-F71EC2C3E1E7}"/>
          </ac:spMkLst>
        </pc:spChg>
        <pc:spChg chg="mod">
          <ac:chgData name="Dhulipalla Harikrishna" userId="4e733bb1-28b4-4535-ad4e-6693bdbe0f2f" providerId="ADAL" clId="{441C266D-43B1-48DE-985B-6E89FBD9A88F}" dt="2025-02-03T04:03:36.738" v="648"/>
          <ac:spMkLst>
            <pc:docMk/>
            <pc:sldMk cId="0" sldId="265"/>
            <ac:spMk id="1299" creationId="{829C6A3F-C6B0-9BC7-58CB-6F7E004C63AC}"/>
          </ac:spMkLst>
        </pc:spChg>
        <pc:spChg chg="mod">
          <ac:chgData name="Dhulipalla Harikrishna" userId="4e733bb1-28b4-4535-ad4e-6693bdbe0f2f" providerId="ADAL" clId="{441C266D-43B1-48DE-985B-6E89FBD9A88F}" dt="2025-02-03T04:03:36.738" v="648"/>
          <ac:spMkLst>
            <pc:docMk/>
            <pc:sldMk cId="0" sldId="265"/>
            <ac:spMk id="1321" creationId="{185A2B8A-12FD-F9B0-1FA0-DC7A32C6E1D3}"/>
          </ac:spMkLst>
        </pc:spChg>
        <pc:spChg chg="mod">
          <ac:chgData name="Dhulipalla Harikrishna" userId="4e733bb1-28b4-4535-ad4e-6693bdbe0f2f" providerId="ADAL" clId="{441C266D-43B1-48DE-985B-6E89FBD9A88F}" dt="2025-02-03T04:03:36.738" v="648"/>
          <ac:spMkLst>
            <pc:docMk/>
            <pc:sldMk cId="0" sldId="265"/>
            <ac:spMk id="1322" creationId="{291A7D7B-F048-A708-5622-B8A3F61A0C6C}"/>
          </ac:spMkLst>
        </pc:spChg>
        <pc:spChg chg="mod">
          <ac:chgData name="Dhulipalla Harikrishna" userId="4e733bb1-28b4-4535-ad4e-6693bdbe0f2f" providerId="ADAL" clId="{441C266D-43B1-48DE-985B-6E89FBD9A88F}" dt="2025-02-03T04:03:36.738" v="648"/>
          <ac:spMkLst>
            <pc:docMk/>
            <pc:sldMk cId="0" sldId="265"/>
            <ac:spMk id="1323" creationId="{4FD9F302-267F-CB71-5051-F3BF39F5BC64}"/>
          </ac:spMkLst>
        </pc:spChg>
        <pc:spChg chg="mod">
          <ac:chgData name="Dhulipalla Harikrishna" userId="4e733bb1-28b4-4535-ad4e-6693bdbe0f2f" providerId="ADAL" clId="{441C266D-43B1-48DE-985B-6E89FBD9A88F}" dt="2025-02-03T04:16:48.606" v="655"/>
          <ac:spMkLst>
            <pc:docMk/>
            <pc:sldMk cId="0" sldId="265"/>
            <ac:spMk id="1326" creationId="{162C8CC5-A00F-BCD0-A13B-9E65F2BBC73F}"/>
          </ac:spMkLst>
        </pc:spChg>
        <pc:spChg chg="mod">
          <ac:chgData name="Dhulipalla Harikrishna" userId="4e733bb1-28b4-4535-ad4e-6693bdbe0f2f" providerId="ADAL" clId="{441C266D-43B1-48DE-985B-6E89FBD9A88F}" dt="2025-02-03T04:16:48.606" v="655"/>
          <ac:spMkLst>
            <pc:docMk/>
            <pc:sldMk cId="0" sldId="265"/>
            <ac:spMk id="1327" creationId="{EFCEE0A2-3E50-38C8-FC09-557FB5F1A356}"/>
          </ac:spMkLst>
        </pc:spChg>
        <pc:spChg chg="mod">
          <ac:chgData name="Dhulipalla Harikrishna" userId="4e733bb1-28b4-4535-ad4e-6693bdbe0f2f" providerId="ADAL" clId="{441C266D-43B1-48DE-985B-6E89FBD9A88F}" dt="2025-02-03T04:16:48.606" v="655"/>
          <ac:spMkLst>
            <pc:docMk/>
            <pc:sldMk cId="0" sldId="265"/>
            <ac:spMk id="1328" creationId="{1C7507EA-4AD5-C50D-4D51-D9BFF7D61D66}"/>
          </ac:spMkLst>
        </pc:spChg>
        <pc:spChg chg="mod">
          <ac:chgData name="Dhulipalla Harikrishna" userId="4e733bb1-28b4-4535-ad4e-6693bdbe0f2f" providerId="ADAL" clId="{441C266D-43B1-48DE-985B-6E89FBD9A88F}" dt="2025-02-03T04:46:53.021" v="714" actId="6549"/>
          <ac:spMkLst>
            <pc:docMk/>
            <pc:sldMk cId="0" sldId="265"/>
            <ac:spMk id="1331" creationId="{C1230E86-2E97-B10E-81E6-AF502D2AE531}"/>
          </ac:spMkLst>
        </pc:spChg>
        <pc:spChg chg="mod">
          <ac:chgData name="Dhulipalla Harikrishna" userId="4e733bb1-28b4-4535-ad4e-6693bdbe0f2f" providerId="ADAL" clId="{441C266D-43B1-48DE-985B-6E89FBD9A88F}" dt="2025-02-03T04:16:48.606" v="655"/>
          <ac:spMkLst>
            <pc:docMk/>
            <pc:sldMk cId="0" sldId="265"/>
            <ac:spMk id="1332" creationId="{3A7305E9-A387-45F2-C665-7FD444BF383C}"/>
          </ac:spMkLst>
        </pc:spChg>
        <pc:spChg chg="mod">
          <ac:chgData name="Dhulipalla Harikrishna" userId="4e733bb1-28b4-4535-ad4e-6693bdbe0f2f" providerId="ADAL" clId="{441C266D-43B1-48DE-985B-6E89FBD9A88F}" dt="2025-02-03T04:16:48.606" v="655"/>
          <ac:spMkLst>
            <pc:docMk/>
            <pc:sldMk cId="0" sldId="265"/>
            <ac:spMk id="1333" creationId="{AFDA965F-D23D-C057-865F-80C94700895A}"/>
          </ac:spMkLst>
        </pc:spChg>
        <pc:spChg chg="mod">
          <ac:chgData name="Dhulipalla Harikrishna" userId="4e733bb1-28b4-4535-ad4e-6693bdbe0f2f" providerId="ADAL" clId="{441C266D-43B1-48DE-985B-6E89FBD9A88F}" dt="2025-02-03T04:16:48.606" v="655"/>
          <ac:spMkLst>
            <pc:docMk/>
            <pc:sldMk cId="0" sldId="265"/>
            <ac:spMk id="1334" creationId="{E6EC0A38-0571-485D-5C0A-A2E44C75BAAA}"/>
          </ac:spMkLst>
        </pc:spChg>
        <pc:spChg chg="mod">
          <ac:chgData name="Dhulipalla Harikrishna" userId="4e733bb1-28b4-4535-ad4e-6693bdbe0f2f" providerId="ADAL" clId="{441C266D-43B1-48DE-985B-6E89FBD9A88F}" dt="2025-02-03T04:16:48.606" v="655"/>
          <ac:spMkLst>
            <pc:docMk/>
            <pc:sldMk cId="0" sldId="265"/>
            <ac:spMk id="1335" creationId="{49557999-B98E-2664-AADB-EDDE3592EB2C}"/>
          </ac:spMkLst>
        </pc:spChg>
        <pc:spChg chg="mod">
          <ac:chgData name="Dhulipalla Harikrishna" userId="4e733bb1-28b4-4535-ad4e-6693bdbe0f2f" providerId="ADAL" clId="{441C266D-43B1-48DE-985B-6E89FBD9A88F}" dt="2025-02-03T04:16:48.606" v="655"/>
          <ac:spMkLst>
            <pc:docMk/>
            <pc:sldMk cId="0" sldId="265"/>
            <ac:spMk id="1336" creationId="{781196FE-484E-265F-A59D-1DC6E2A5C699}"/>
          </ac:spMkLst>
        </pc:spChg>
        <pc:spChg chg="mod">
          <ac:chgData name="Dhulipalla Harikrishna" userId="4e733bb1-28b4-4535-ad4e-6693bdbe0f2f" providerId="ADAL" clId="{441C266D-43B1-48DE-985B-6E89FBD9A88F}" dt="2025-02-03T04:16:48.606" v="655"/>
          <ac:spMkLst>
            <pc:docMk/>
            <pc:sldMk cId="0" sldId="265"/>
            <ac:spMk id="1337" creationId="{3391B7B4-4795-42CF-5D91-D66DDBD9F6B9}"/>
          </ac:spMkLst>
        </pc:spChg>
        <pc:spChg chg="mod">
          <ac:chgData name="Dhulipalla Harikrishna" userId="4e733bb1-28b4-4535-ad4e-6693bdbe0f2f" providerId="ADAL" clId="{441C266D-43B1-48DE-985B-6E89FBD9A88F}" dt="2025-02-03T04:16:48.606" v="655"/>
          <ac:spMkLst>
            <pc:docMk/>
            <pc:sldMk cId="0" sldId="265"/>
            <ac:spMk id="1338" creationId="{BB1F5E41-8495-6522-F987-215B195007BE}"/>
          </ac:spMkLst>
        </pc:spChg>
        <pc:spChg chg="mod">
          <ac:chgData name="Dhulipalla Harikrishna" userId="4e733bb1-28b4-4535-ad4e-6693bdbe0f2f" providerId="ADAL" clId="{441C266D-43B1-48DE-985B-6E89FBD9A88F}" dt="2025-02-03T04:16:48.606" v="655"/>
          <ac:spMkLst>
            <pc:docMk/>
            <pc:sldMk cId="0" sldId="265"/>
            <ac:spMk id="1339" creationId="{D54675FC-8835-DB5E-B30B-0FCD8BC45559}"/>
          </ac:spMkLst>
        </pc:spChg>
        <pc:spChg chg="mod">
          <ac:chgData name="Dhulipalla Harikrishna" userId="4e733bb1-28b4-4535-ad4e-6693bdbe0f2f" providerId="ADAL" clId="{441C266D-43B1-48DE-985B-6E89FBD9A88F}" dt="2025-02-03T04:16:48.606" v="655"/>
          <ac:spMkLst>
            <pc:docMk/>
            <pc:sldMk cId="0" sldId="265"/>
            <ac:spMk id="1340" creationId="{5C96CB67-9024-1641-AE60-3AA7A02B8305}"/>
          </ac:spMkLst>
        </pc:spChg>
        <pc:spChg chg="mod">
          <ac:chgData name="Dhulipalla Harikrishna" userId="4e733bb1-28b4-4535-ad4e-6693bdbe0f2f" providerId="ADAL" clId="{441C266D-43B1-48DE-985B-6E89FBD9A88F}" dt="2025-02-03T04:16:48.606" v="655"/>
          <ac:spMkLst>
            <pc:docMk/>
            <pc:sldMk cId="0" sldId="265"/>
            <ac:spMk id="1341" creationId="{17DA32EC-3EC2-D7E9-5381-3783C91979F5}"/>
          </ac:spMkLst>
        </pc:spChg>
        <pc:spChg chg="mod">
          <ac:chgData name="Dhulipalla Harikrishna" userId="4e733bb1-28b4-4535-ad4e-6693bdbe0f2f" providerId="ADAL" clId="{441C266D-43B1-48DE-985B-6E89FBD9A88F}" dt="2025-02-03T04:16:48.606" v="655"/>
          <ac:spMkLst>
            <pc:docMk/>
            <pc:sldMk cId="0" sldId="265"/>
            <ac:spMk id="1342" creationId="{97038408-ACEC-7C25-440B-2E195944B277}"/>
          </ac:spMkLst>
        </pc:spChg>
        <pc:spChg chg="mod">
          <ac:chgData name="Dhulipalla Harikrishna" userId="4e733bb1-28b4-4535-ad4e-6693bdbe0f2f" providerId="ADAL" clId="{441C266D-43B1-48DE-985B-6E89FBD9A88F}" dt="2025-02-03T04:16:48.606" v="655"/>
          <ac:spMkLst>
            <pc:docMk/>
            <pc:sldMk cId="0" sldId="265"/>
            <ac:spMk id="1343" creationId="{3387F4FA-97AC-551C-0251-4EEFBDAC6E77}"/>
          </ac:spMkLst>
        </pc:spChg>
        <pc:spChg chg="mod">
          <ac:chgData name="Dhulipalla Harikrishna" userId="4e733bb1-28b4-4535-ad4e-6693bdbe0f2f" providerId="ADAL" clId="{441C266D-43B1-48DE-985B-6E89FBD9A88F}" dt="2025-02-03T04:16:48.606" v="655"/>
          <ac:spMkLst>
            <pc:docMk/>
            <pc:sldMk cId="0" sldId="265"/>
            <ac:spMk id="1344" creationId="{DDAF5EE3-18FF-B909-E81A-04DEBCDD0CED}"/>
          </ac:spMkLst>
        </pc:spChg>
        <pc:spChg chg="mod">
          <ac:chgData name="Dhulipalla Harikrishna" userId="4e733bb1-28b4-4535-ad4e-6693bdbe0f2f" providerId="ADAL" clId="{441C266D-43B1-48DE-985B-6E89FBD9A88F}" dt="2025-02-03T04:16:48.606" v="655"/>
          <ac:spMkLst>
            <pc:docMk/>
            <pc:sldMk cId="0" sldId="265"/>
            <ac:spMk id="1345" creationId="{E5D3971B-3257-C165-5451-9F7444C3B4AD}"/>
          </ac:spMkLst>
        </pc:spChg>
        <pc:spChg chg="mod">
          <ac:chgData name="Dhulipalla Harikrishna" userId="4e733bb1-28b4-4535-ad4e-6693bdbe0f2f" providerId="ADAL" clId="{441C266D-43B1-48DE-985B-6E89FBD9A88F}" dt="2025-02-03T04:16:48.606" v="655"/>
          <ac:spMkLst>
            <pc:docMk/>
            <pc:sldMk cId="0" sldId="265"/>
            <ac:spMk id="1346" creationId="{E5272314-1472-CEB8-8001-A0717ED53037}"/>
          </ac:spMkLst>
        </pc:spChg>
        <pc:spChg chg="mod">
          <ac:chgData name="Dhulipalla Harikrishna" userId="4e733bb1-28b4-4535-ad4e-6693bdbe0f2f" providerId="ADAL" clId="{441C266D-43B1-48DE-985B-6E89FBD9A88F}" dt="2025-02-03T04:16:48.606" v="655"/>
          <ac:spMkLst>
            <pc:docMk/>
            <pc:sldMk cId="0" sldId="265"/>
            <ac:spMk id="1347" creationId="{92614676-11C4-978C-76C0-18634DABA565}"/>
          </ac:spMkLst>
        </pc:spChg>
        <pc:spChg chg="mod">
          <ac:chgData name="Dhulipalla Harikrishna" userId="4e733bb1-28b4-4535-ad4e-6693bdbe0f2f" providerId="ADAL" clId="{441C266D-43B1-48DE-985B-6E89FBD9A88F}" dt="2025-02-03T04:16:48.606" v="655"/>
          <ac:spMkLst>
            <pc:docMk/>
            <pc:sldMk cId="0" sldId="265"/>
            <ac:spMk id="1348" creationId="{F85342D7-FF0B-0E78-A0DC-689BE1779448}"/>
          </ac:spMkLst>
        </pc:spChg>
        <pc:spChg chg="mod">
          <ac:chgData name="Dhulipalla Harikrishna" userId="4e733bb1-28b4-4535-ad4e-6693bdbe0f2f" providerId="ADAL" clId="{441C266D-43B1-48DE-985B-6E89FBD9A88F}" dt="2025-02-03T04:16:48.606" v="655"/>
          <ac:spMkLst>
            <pc:docMk/>
            <pc:sldMk cId="0" sldId="265"/>
            <ac:spMk id="1349" creationId="{1B61085F-C631-AEB1-11C9-8DAE9719786D}"/>
          </ac:spMkLst>
        </pc:spChg>
        <pc:spChg chg="mod">
          <ac:chgData name="Dhulipalla Harikrishna" userId="4e733bb1-28b4-4535-ad4e-6693bdbe0f2f" providerId="ADAL" clId="{441C266D-43B1-48DE-985B-6E89FBD9A88F}" dt="2025-02-03T04:16:48.606" v="655"/>
          <ac:spMkLst>
            <pc:docMk/>
            <pc:sldMk cId="0" sldId="265"/>
            <ac:spMk id="1350" creationId="{ECDD7389-254D-D509-D522-F626FF63CB92}"/>
          </ac:spMkLst>
        </pc:spChg>
        <pc:spChg chg="mod">
          <ac:chgData name="Dhulipalla Harikrishna" userId="4e733bb1-28b4-4535-ad4e-6693bdbe0f2f" providerId="ADAL" clId="{441C266D-43B1-48DE-985B-6E89FBD9A88F}" dt="2025-02-03T04:16:48.606" v="655"/>
          <ac:spMkLst>
            <pc:docMk/>
            <pc:sldMk cId="0" sldId="265"/>
            <ac:spMk id="1351" creationId="{EE1A6ED3-5C6A-CFB6-7EB5-C634A456385C}"/>
          </ac:spMkLst>
        </pc:spChg>
        <pc:spChg chg="mod">
          <ac:chgData name="Dhulipalla Harikrishna" userId="4e733bb1-28b4-4535-ad4e-6693bdbe0f2f" providerId="ADAL" clId="{441C266D-43B1-48DE-985B-6E89FBD9A88F}" dt="2025-02-03T04:16:48.606" v="655"/>
          <ac:spMkLst>
            <pc:docMk/>
            <pc:sldMk cId="0" sldId="265"/>
            <ac:spMk id="1352" creationId="{3B0F15E7-B59F-40DB-6463-3E457786C4AB}"/>
          </ac:spMkLst>
        </pc:spChg>
        <pc:spChg chg="mod">
          <ac:chgData name="Dhulipalla Harikrishna" userId="4e733bb1-28b4-4535-ad4e-6693bdbe0f2f" providerId="ADAL" clId="{441C266D-43B1-48DE-985B-6E89FBD9A88F}" dt="2025-02-03T04:16:48.606" v="655"/>
          <ac:spMkLst>
            <pc:docMk/>
            <pc:sldMk cId="0" sldId="265"/>
            <ac:spMk id="1353" creationId="{4FB729C9-FA92-A367-F556-467D85893BF9}"/>
          </ac:spMkLst>
        </pc:spChg>
        <pc:spChg chg="mod">
          <ac:chgData name="Dhulipalla Harikrishna" userId="4e733bb1-28b4-4535-ad4e-6693bdbe0f2f" providerId="ADAL" clId="{441C266D-43B1-48DE-985B-6E89FBD9A88F}" dt="2025-02-03T04:16:48.606" v="655"/>
          <ac:spMkLst>
            <pc:docMk/>
            <pc:sldMk cId="0" sldId="265"/>
            <ac:spMk id="1354" creationId="{E676415A-A37D-5F9A-E492-00F74F8E6F2E}"/>
          </ac:spMkLst>
        </pc:spChg>
        <pc:spChg chg="mod">
          <ac:chgData name="Dhulipalla Harikrishna" userId="4e733bb1-28b4-4535-ad4e-6693bdbe0f2f" providerId="ADAL" clId="{441C266D-43B1-48DE-985B-6E89FBD9A88F}" dt="2025-02-03T04:16:48.606" v="655"/>
          <ac:spMkLst>
            <pc:docMk/>
            <pc:sldMk cId="0" sldId="265"/>
            <ac:spMk id="1355" creationId="{3D087DDF-0836-DD6D-BCD0-075AF014E093}"/>
          </ac:spMkLst>
        </pc:spChg>
        <pc:spChg chg="mod">
          <ac:chgData name="Dhulipalla Harikrishna" userId="4e733bb1-28b4-4535-ad4e-6693bdbe0f2f" providerId="ADAL" clId="{441C266D-43B1-48DE-985B-6E89FBD9A88F}" dt="2025-02-03T04:16:48.606" v="655"/>
          <ac:spMkLst>
            <pc:docMk/>
            <pc:sldMk cId="0" sldId="265"/>
            <ac:spMk id="1356" creationId="{63E206EF-D713-3822-DBA6-5BC1D7F6C88C}"/>
          </ac:spMkLst>
        </pc:spChg>
        <pc:spChg chg="mod">
          <ac:chgData name="Dhulipalla Harikrishna" userId="4e733bb1-28b4-4535-ad4e-6693bdbe0f2f" providerId="ADAL" clId="{441C266D-43B1-48DE-985B-6E89FBD9A88F}" dt="2025-02-03T04:16:48.606" v="655"/>
          <ac:spMkLst>
            <pc:docMk/>
            <pc:sldMk cId="0" sldId="265"/>
            <ac:spMk id="1357" creationId="{25F93EFB-6908-F93A-F7F5-77CA28F7F5FD}"/>
          </ac:spMkLst>
        </pc:spChg>
        <pc:spChg chg="mod">
          <ac:chgData name="Dhulipalla Harikrishna" userId="4e733bb1-28b4-4535-ad4e-6693bdbe0f2f" providerId="ADAL" clId="{441C266D-43B1-48DE-985B-6E89FBD9A88F}" dt="2025-02-03T04:16:48.606" v="655"/>
          <ac:spMkLst>
            <pc:docMk/>
            <pc:sldMk cId="0" sldId="265"/>
            <ac:spMk id="1358" creationId="{869B9703-EC30-AD11-D1D7-318D8BFB6DBB}"/>
          </ac:spMkLst>
        </pc:spChg>
        <pc:spChg chg="mod">
          <ac:chgData name="Dhulipalla Harikrishna" userId="4e733bb1-28b4-4535-ad4e-6693bdbe0f2f" providerId="ADAL" clId="{441C266D-43B1-48DE-985B-6E89FBD9A88F}" dt="2025-02-03T04:16:48.606" v="655"/>
          <ac:spMkLst>
            <pc:docMk/>
            <pc:sldMk cId="0" sldId="265"/>
            <ac:spMk id="1359" creationId="{A39B8675-CF6B-6C42-6480-425A5CD74581}"/>
          </ac:spMkLst>
        </pc:spChg>
        <pc:spChg chg="mod">
          <ac:chgData name="Dhulipalla Harikrishna" userId="4e733bb1-28b4-4535-ad4e-6693bdbe0f2f" providerId="ADAL" clId="{441C266D-43B1-48DE-985B-6E89FBD9A88F}" dt="2025-02-03T04:16:48.606" v="655"/>
          <ac:spMkLst>
            <pc:docMk/>
            <pc:sldMk cId="0" sldId="265"/>
            <ac:spMk id="1360" creationId="{689D9A9B-5401-5A58-77C6-CEE17439D284}"/>
          </ac:spMkLst>
        </pc:spChg>
        <pc:spChg chg="mod">
          <ac:chgData name="Dhulipalla Harikrishna" userId="4e733bb1-28b4-4535-ad4e-6693bdbe0f2f" providerId="ADAL" clId="{441C266D-43B1-48DE-985B-6E89FBD9A88F}" dt="2025-02-03T04:16:48.606" v="655"/>
          <ac:spMkLst>
            <pc:docMk/>
            <pc:sldMk cId="0" sldId="265"/>
            <ac:spMk id="1361" creationId="{B9D8E549-175A-BD6F-67C1-2032F8CEDDBE}"/>
          </ac:spMkLst>
        </pc:spChg>
        <pc:spChg chg="mod">
          <ac:chgData name="Dhulipalla Harikrishna" userId="4e733bb1-28b4-4535-ad4e-6693bdbe0f2f" providerId="ADAL" clId="{441C266D-43B1-48DE-985B-6E89FBD9A88F}" dt="2025-02-03T04:16:48.606" v="655"/>
          <ac:spMkLst>
            <pc:docMk/>
            <pc:sldMk cId="0" sldId="265"/>
            <ac:spMk id="1362" creationId="{11FD7FB5-0547-8FDA-025E-F38A9A0B0F0E}"/>
          </ac:spMkLst>
        </pc:spChg>
        <pc:spChg chg="mod">
          <ac:chgData name="Dhulipalla Harikrishna" userId="4e733bb1-28b4-4535-ad4e-6693bdbe0f2f" providerId="ADAL" clId="{441C266D-43B1-48DE-985B-6E89FBD9A88F}" dt="2025-02-03T04:16:48.606" v="655"/>
          <ac:spMkLst>
            <pc:docMk/>
            <pc:sldMk cId="0" sldId="265"/>
            <ac:spMk id="1363" creationId="{63E53DA6-3A85-DEA8-7293-180408337BFF}"/>
          </ac:spMkLst>
        </pc:spChg>
        <pc:spChg chg="mod">
          <ac:chgData name="Dhulipalla Harikrishna" userId="4e733bb1-28b4-4535-ad4e-6693bdbe0f2f" providerId="ADAL" clId="{441C266D-43B1-48DE-985B-6E89FBD9A88F}" dt="2025-02-03T04:16:48.606" v="655"/>
          <ac:spMkLst>
            <pc:docMk/>
            <pc:sldMk cId="0" sldId="265"/>
            <ac:spMk id="1364" creationId="{EF8A01C2-F9FD-C08D-531D-1987990041A8}"/>
          </ac:spMkLst>
        </pc:spChg>
        <pc:spChg chg="mod">
          <ac:chgData name="Dhulipalla Harikrishna" userId="4e733bb1-28b4-4535-ad4e-6693bdbe0f2f" providerId="ADAL" clId="{441C266D-43B1-48DE-985B-6E89FBD9A88F}" dt="2025-02-03T04:16:48.606" v="655"/>
          <ac:spMkLst>
            <pc:docMk/>
            <pc:sldMk cId="0" sldId="265"/>
            <ac:spMk id="1365" creationId="{10B0125B-EDC1-EBF8-39FD-6E5DE23D88D1}"/>
          </ac:spMkLst>
        </pc:spChg>
        <pc:spChg chg="mod">
          <ac:chgData name="Dhulipalla Harikrishna" userId="4e733bb1-28b4-4535-ad4e-6693bdbe0f2f" providerId="ADAL" clId="{441C266D-43B1-48DE-985B-6E89FBD9A88F}" dt="2025-02-03T04:16:48.606" v="655"/>
          <ac:spMkLst>
            <pc:docMk/>
            <pc:sldMk cId="0" sldId="265"/>
            <ac:spMk id="1366" creationId="{572310C0-6823-2CB1-A33E-3FEDD7481B0E}"/>
          </ac:spMkLst>
        </pc:spChg>
        <pc:spChg chg="mod">
          <ac:chgData name="Dhulipalla Harikrishna" userId="4e733bb1-28b4-4535-ad4e-6693bdbe0f2f" providerId="ADAL" clId="{441C266D-43B1-48DE-985B-6E89FBD9A88F}" dt="2025-02-03T04:16:48.606" v="655"/>
          <ac:spMkLst>
            <pc:docMk/>
            <pc:sldMk cId="0" sldId="265"/>
            <ac:spMk id="1367" creationId="{37724ED2-3784-3836-ACCC-3D7B048609B2}"/>
          </ac:spMkLst>
        </pc:spChg>
        <pc:spChg chg="mod">
          <ac:chgData name="Dhulipalla Harikrishna" userId="4e733bb1-28b4-4535-ad4e-6693bdbe0f2f" providerId="ADAL" clId="{441C266D-43B1-48DE-985B-6E89FBD9A88F}" dt="2025-02-03T04:16:48.606" v="655"/>
          <ac:spMkLst>
            <pc:docMk/>
            <pc:sldMk cId="0" sldId="265"/>
            <ac:spMk id="1368" creationId="{C4BD5E67-8BAA-FE98-F94E-59605BC9D219}"/>
          </ac:spMkLst>
        </pc:spChg>
        <pc:spChg chg="mod">
          <ac:chgData name="Dhulipalla Harikrishna" userId="4e733bb1-28b4-4535-ad4e-6693bdbe0f2f" providerId="ADAL" clId="{441C266D-43B1-48DE-985B-6E89FBD9A88F}" dt="2025-02-03T04:16:48.606" v="655"/>
          <ac:spMkLst>
            <pc:docMk/>
            <pc:sldMk cId="0" sldId="265"/>
            <ac:spMk id="1369" creationId="{D3957F32-4E06-8BED-4C6C-43CE593C3EB4}"/>
          </ac:spMkLst>
        </pc:spChg>
        <pc:spChg chg="mod">
          <ac:chgData name="Dhulipalla Harikrishna" userId="4e733bb1-28b4-4535-ad4e-6693bdbe0f2f" providerId="ADAL" clId="{441C266D-43B1-48DE-985B-6E89FBD9A88F}" dt="2025-02-03T04:16:48.606" v="655"/>
          <ac:spMkLst>
            <pc:docMk/>
            <pc:sldMk cId="0" sldId="265"/>
            <ac:spMk id="1370" creationId="{0576A4F7-CE1C-7A2D-028F-5B8EB6A934D8}"/>
          </ac:spMkLst>
        </pc:spChg>
        <pc:spChg chg="mod">
          <ac:chgData name="Dhulipalla Harikrishna" userId="4e733bb1-28b4-4535-ad4e-6693bdbe0f2f" providerId="ADAL" clId="{441C266D-43B1-48DE-985B-6E89FBD9A88F}" dt="2025-02-03T04:16:48.606" v="655"/>
          <ac:spMkLst>
            <pc:docMk/>
            <pc:sldMk cId="0" sldId="265"/>
            <ac:spMk id="1371" creationId="{491821D6-316E-FC94-D07A-031BE7A4D582}"/>
          </ac:spMkLst>
        </pc:spChg>
        <pc:spChg chg="mod">
          <ac:chgData name="Dhulipalla Harikrishna" userId="4e733bb1-28b4-4535-ad4e-6693bdbe0f2f" providerId="ADAL" clId="{441C266D-43B1-48DE-985B-6E89FBD9A88F}" dt="2025-02-03T04:16:48.606" v="655"/>
          <ac:spMkLst>
            <pc:docMk/>
            <pc:sldMk cId="0" sldId="265"/>
            <ac:spMk id="1372" creationId="{C59CFC37-49B8-B01B-3BE7-49F543A6BE64}"/>
          </ac:spMkLst>
        </pc:spChg>
        <pc:spChg chg="mod">
          <ac:chgData name="Dhulipalla Harikrishna" userId="4e733bb1-28b4-4535-ad4e-6693bdbe0f2f" providerId="ADAL" clId="{441C266D-43B1-48DE-985B-6E89FBD9A88F}" dt="2025-02-03T04:16:48.606" v="655"/>
          <ac:spMkLst>
            <pc:docMk/>
            <pc:sldMk cId="0" sldId="265"/>
            <ac:spMk id="1373" creationId="{7A711446-5F9B-54D6-5A4E-508CF52A8E65}"/>
          </ac:spMkLst>
        </pc:spChg>
        <pc:spChg chg="mod">
          <ac:chgData name="Dhulipalla Harikrishna" userId="4e733bb1-28b4-4535-ad4e-6693bdbe0f2f" providerId="ADAL" clId="{441C266D-43B1-48DE-985B-6E89FBD9A88F}" dt="2025-02-03T04:16:48.606" v="655"/>
          <ac:spMkLst>
            <pc:docMk/>
            <pc:sldMk cId="0" sldId="265"/>
            <ac:spMk id="1374" creationId="{B55E93D4-4C6E-6BDC-E423-F709D3D77271}"/>
          </ac:spMkLst>
        </pc:spChg>
        <pc:spChg chg="mod">
          <ac:chgData name="Dhulipalla Harikrishna" userId="4e733bb1-28b4-4535-ad4e-6693bdbe0f2f" providerId="ADAL" clId="{441C266D-43B1-48DE-985B-6E89FBD9A88F}" dt="2025-02-03T04:16:48.606" v="655"/>
          <ac:spMkLst>
            <pc:docMk/>
            <pc:sldMk cId="0" sldId="265"/>
            <ac:spMk id="1375" creationId="{E8912E01-1FF4-8888-F325-D50947C937C5}"/>
          </ac:spMkLst>
        </pc:spChg>
        <pc:spChg chg="mod">
          <ac:chgData name="Dhulipalla Harikrishna" userId="4e733bb1-28b4-4535-ad4e-6693bdbe0f2f" providerId="ADAL" clId="{441C266D-43B1-48DE-985B-6E89FBD9A88F}" dt="2025-02-03T04:16:48.606" v="655"/>
          <ac:spMkLst>
            <pc:docMk/>
            <pc:sldMk cId="0" sldId="265"/>
            <ac:spMk id="1376" creationId="{1993D3BB-3141-E5F5-0459-5C16A6C0B1B7}"/>
          </ac:spMkLst>
        </pc:spChg>
        <pc:spChg chg="mod">
          <ac:chgData name="Dhulipalla Harikrishna" userId="4e733bb1-28b4-4535-ad4e-6693bdbe0f2f" providerId="ADAL" clId="{441C266D-43B1-48DE-985B-6E89FBD9A88F}" dt="2025-02-03T04:16:48.606" v="655"/>
          <ac:spMkLst>
            <pc:docMk/>
            <pc:sldMk cId="0" sldId="265"/>
            <ac:spMk id="1377" creationId="{3FC72AF4-11F3-67D2-4040-5A904D5AEE77}"/>
          </ac:spMkLst>
        </pc:spChg>
        <pc:spChg chg="mod">
          <ac:chgData name="Dhulipalla Harikrishna" userId="4e733bb1-28b4-4535-ad4e-6693bdbe0f2f" providerId="ADAL" clId="{441C266D-43B1-48DE-985B-6E89FBD9A88F}" dt="2025-02-03T04:16:48.606" v="655"/>
          <ac:spMkLst>
            <pc:docMk/>
            <pc:sldMk cId="0" sldId="265"/>
            <ac:spMk id="1378" creationId="{655C34DC-5E12-CAAD-249B-B88C53EDBE3E}"/>
          </ac:spMkLst>
        </pc:spChg>
        <pc:spChg chg="mod">
          <ac:chgData name="Dhulipalla Harikrishna" userId="4e733bb1-28b4-4535-ad4e-6693bdbe0f2f" providerId="ADAL" clId="{441C266D-43B1-48DE-985B-6E89FBD9A88F}" dt="2025-02-03T04:16:48.606" v="655"/>
          <ac:spMkLst>
            <pc:docMk/>
            <pc:sldMk cId="0" sldId="265"/>
            <ac:spMk id="1400" creationId="{B5E5E5F5-7CA9-1EA2-D703-329D3EABA891}"/>
          </ac:spMkLst>
        </pc:spChg>
        <pc:spChg chg="mod">
          <ac:chgData name="Dhulipalla Harikrishna" userId="4e733bb1-28b4-4535-ad4e-6693bdbe0f2f" providerId="ADAL" clId="{441C266D-43B1-48DE-985B-6E89FBD9A88F}" dt="2025-02-03T04:16:48.606" v="655"/>
          <ac:spMkLst>
            <pc:docMk/>
            <pc:sldMk cId="0" sldId="265"/>
            <ac:spMk id="1401" creationId="{F31F1148-B5AC-DA0C-F462-F42395307CF2}"/>
          </ac:spMkLst>
        </pc:spChg>
        <pc:spChg chg="mod">
          <ac:chgData name="Dhulipalla Harikrishna" userId="4e733bb1-28b4-4535-ad4e-6693bdbe0f2f" providerId="ADAL" clId="{441C266D-43B1-48DE-985B-6E89FBD9A88F}" dt="2025-02-03T04:16:48.606" v="655"/>
          <ac:spMkLst>
            <pc:docMk/>
            <pc:sldMk cId="0" sldId="265"/>
            <ac:spMk id="1402" creationId="{BDB8B55F-1452-100F-5D35-CC89CFCDFC9A}"/>
          </ac:spMkLst>
        </pc:spChg>
        <pc:spChg chg="mod">
          <ac:chgData name="Dhulipalla Harikrishna" userId="4e733bb1-28b4-4535-ad4e-6693bdbe0f2f" providerId="ADAL" clId="{441C266D-43B1-48DE-985B-6E89FBD9A88F}" dt="2025-02-03T04:47:09.150" v="716"/>
          <ac:spMkLst>
            <pc:docMk/>
            <pc:sldMk cId="0" sldId="265"/>
            <ac:spMk id="1405" creationId="{810CF454-292D-6BA8-9053-CEA18A00BB1B}"/>
          </ac:spMkLst>
        </pc:spChg>
        <pc:spChg chg="mod">
          <ac:chgData name="Dhulipalla Harikrishna" userId="4e733bb1-28b4-4535-ad4e-6693bdbe0f2f" providerId="ADAL" clId="{441C266D-43B1-48DE-985B-6E89FBD9A88F}" dt="2025-02-03T04:47:09.150" v="716"/>
          <ac:spMkLst>
            <pc:docMk/>
            <pc:sldMk cId="0" sldId="265"/>
            <ac:spMk id="1406" creationId="{5B14736E-37A6-CC53-6FCC-E6777B34FFAC}"/>
          </ac:spMkLst>
        </pc:spChg>
        <pc:spChg chg="mod">
          <ac:chgData name="Dhulipalla Harikrishna" userId="4e733bb1-28b4-4535-ad4e-6693bdbe0f2f" providerId="ADAL" clId="{441C266D-43B1-48DE-985B-6E89FBD9A88F}" dt="2025-02-03T04:47:09.150" v="716"/>
          <ac:spMkLst>
            <pc:docMk/>
            <pc:sldMk cId="0" sldId="265"/>
            <ac:spMk id="1407" creationId="{B2D2ABD6-F641-0481-70AC-D9E4B2A226ED}"/>
          </ac:spMkLst>
        </pc:spChg>
        <pc:spChg chg="mod">
          <ac:chgData name="Dhulipalla Harikrishna" userId="4e733bb1-28b4-4535-ad4e-6693bdbe0f2f" providerId="ADAL" clId="{441C266D-43B1-48DE-985B-6E89FBD9A88F}" dt="2025-02-03T04:47:09.150" v="716"/>
          <ac:spMkLst>
            <pc:docMk/>
            <pc:sldMk cId="0" sldId="265"/>
            <ac:spMk id="1410" creationId="{6B40D059-E706-3C5B-6B7A-98C365D5FD3C}"/>
          </ac:spMkLst>
        </pc:spChg>
        <pc:spChg chg="mod">
          <ac:chgData name="Dhulipalla Harikrishna" userId="4e733bb1-28b4-4535-ad4e-6693bdbe0f2f" providerId="ADAL" clId="{441C266D-43B1-48DE-985B-6E89FBD9A88F}" dt="2025-02-03T04:47:09.150" v="716"/>
          <ac:spMkLst>
            <pc:docMk/>
            <pc:sldMk cId="0" sldId="265"/>
            <ac:spMk id="1411" creationId="{7753B9AF-F909-B575-C17D-24A772A72119}"/>
          </ac:spMkLst>
        </pc:spChg>
        <pc:spChg chg="mod">
          <ac:chgData name="Dhulipalla Harikrishna" userId="4e733bb1-28b4-4535-ad4e-6693bdbe0f2f" providerId="ADAL" clId="{441C266D-43B1-48DE-985B-6E89FBD9A88F}" dt="2025-02-03T04:47:09.150" v="716"/>
          <ac:spMkLst>
            <pc:docMk/>
            <pc:sldMk cId="0" sldId="265"/>
            <ac:spMk id="1412" creationId="{FC2AD31D-2EB9-6D43-D21B-CB85CFE70892}"/>
          </ac:spMkLst>
        </pc:spChg>
        <pc:spChg chg="mod">
          <ac:chgData name="Dhulipalla Harikrishna" userId="4e733bb1-28b4-4535-ad4e-6693bdbe0f2f" providerId="ADAL" clId="{441C266D-43B1-48DE-985B-6E89FBD9A88F}" dt="2025-02-03T04:47:09.150" v="716"/>
          <ac:spMkLst>
            <pc:docMk/>
            <pc:sldMk cId="0" sldId="265"/>
            <ac:spMk id="1413" creationId="{D8328468-2458-A3A3-7E89-792AC120E595}"/>
          </ac:spMkLst>
        </pc:spChg>
        <pc:spChg chg="mod">
          <ac:chgData name="Dhulipalla Harikrishna" userId="4e733bb1-28b4-4535-ad4e-6693bdbe0f2f" providerId="ADAL" clId="{441C266D-43B1-48DE-985B-6E89FBD9A88F}" dt="2025-02-03T04:47:09.150" v="716"/>
          <ac:spMkLst>
            <pc:docMk/>
            <pc:sldMk cId="0" sldId="265"/>
            <ac:spMk id="1414" creationId="{89F937F6-B76E-B600-DB1A-885B7F6B7223}"/>
          </ac:spMkLst>
        </pc:spChg>
        <pc:spChg chg="mod">
          <ac:chgData name="Dhulipalla Harikrishna" userId="4e733bb1-28b4-4535-ad4e-6693bdbe0f2f" providerId="ADAL" clId="{441C266D-43B1-48DE-985B-6E89FBD9A88F}" dt="2025-02-03T04:47:09.150" v="716"/>
          <ac:spMkLst>
            <pc:docMk/>
            <pc:sldMk cId="0" sldId="265"/>
            <ac:spMk id="1415" creationId="{EFD04DE2-1E5D-12A5-FE8F-597990DB4192}"/>
          </ac:spMkLst>
        </pc:spChg>
        <pc:spChg chg="mod">
          <ac:chgData name="Dhulipalla Harikrishna" userId="4e733bb1-28b4-4535-ad4e-6693bdbe0f2f" providerId="ADAL" clId="{441C266D-43B1-48DE-985B-6E89FBD9A88F}" dt="2025-02-03T04:47:09.150" v="716"/>
          <ac:spMkLst>
            <pc:docMk/>
            <pc:sldMk cId="0" sldId="265"/>
            <ac:spMk id="1416" creationId="{A8D9036F-D9FF-EBBE-6D8D-E53B762258FA}"/>
          </ac:spMkLst>
        </pc:spChg>
        <pc:spChg chg="mod">
          <ac:chgData name="Dhulipalla Harikrishna" userId="4e733bb1-28b4-4535-ad4e-6693bdbe0f2f" providerId="ADAL" clId="{441C266D-43B1-48DE-985B-6E89FBD9A88F}" dt="2025-02-03T04:47:09.150" v="716"/>
          <ac:spMkLst>
            <pc:docMk/>
            <pc:sldMk cId="0" sldId="265"/>
            <ac:spMk id="1417" creationId="{F4C01A8B-9DCC-2F13-F613-F4893C9C4327}"/>
          </ac:spMkLst>
        </pc:spChg>
        <pc:spChg chg="mod">
          <ac:chgData name="Dhulipalla Harikrishna" userId="4e733bb1-28b4-4535-ad4e-6693bdbe0f2f" providerId="ADAL" clId="{441C266D-43B1-48DE-985B-6E89FBD9A88F}" dt="2025-02-03T04:47:09.150" v="716"/>
          <ac:spMkLst>
            <pc:docMk/>
            <pc:sldMk cId="0" sldId="265"/>
            <ac:spMk id="1418" creationId="{A7C7D57E-03B6-C38B-C592-1127F0DE7436}"/>
          </ac:spMkLst>
        </pc:spChg>
        <pc:spChg chg="mod">
          <ac:chgData name="Dhulipalla Harikrishna" userId="4e733bb1-28b4-4535-ad4e-6693bdbe0f2f" providerId="ADAL" clId="{441C266D-43B1-48DE-985B-6E89FBD9A88F}" dt="2025-02-03T04:47:09.150" v="716"/>
          <ac:spMkLst>
            <pc:docMk/>
            <pc:sldMk cId="0" sldId="265"/>
            <ac:spMk id="1419" creationId="{29015282-5F50-27E2-507F-8128D167E477}"/>
          </ac:spMkLst>
        </pc:spChg>
        <pc:spChg chg="mod">
          <ac:chgData name="Dhulipalla Harikrishna" userId="4e733bb1-28b4-4535-ad4e-6693bdbe0f2f" providerId="ADAL" clId="{441C266D-43B1-48DE-985B-6E89FBD9A88F}" dt="2025-02-03T04:47:09.150" v="716"/>
          <ac:spMkLst>
            <pc:docMk/>
            <pc:sldMk cId="0" sldId="265"/>
            <ac:spMk id="1420" creationId="{A274D818-58FF-C53B-6D6C-BE1D82A36CB1}"/>
          </ac:spMkLst>
        </pc:spChg>
        <pc:spChg chg="mod">
          <ac:chgData name="Dhulipalla Harikrishna" userId="4e733bb1-28b4-4535-ad4e-6693bdbe0f2f" providerId="ADAL" clId="{441C266D-43B1-48DE-985B-6E89FBD9A88F}" dt="2025-02-03T04:47:09.150" v="716"/>
          <ac:spMkLst>
            <pc:docMk/>
            <pc:sldMk cId="0" sldId="265"/>
            <ac:spMk id="1421" creationId="{40D61EED-59B9-2796-86EB-F7E2EC1B5D0A}"/>
          </ac:spMkLst>
        </pc:spChg>
        <pc:spChg chg="mod">
          <ac:chgData name="Dhulipalla Harikrishna" userId="4e733bb1-28b4-4535-ad4e-6693bdbe0f2f" providerId="ADAL" clId="{441C266D-43B1-48DE-985B-6E89FBD9A88F}" dt="2025-02-03T04:47:09.150" v="716"/>
          <ac:spMkLst>
            <pc:docMk/>
            <pc:sldMk cId="0" sldId="265"/>
            <ac:spMk id="1422" creationId="{B0F17080-BE1D-CAF3-6721-71F51A0D1541}"/>
          </ac:spMkLst>
        </pc:spChg>
        <pc:spChg chg="mod">
          <ac:chgData name="Dhulipalla Harikrishna" userId="4e733bb1-28b4-4535-ad4e-6693bdbe0f2f" providerId="ADAL" clId="{441C266D-43B1-48DE-985B-6E89FBD9A88F}" dt="2025-02-03T04:47:09.150" v="716"/>
          <ac:spMkLst>
            <pc:docMk/>
            <pc:sldMk cId="0" sldId="265"/>
            <ac:spMk id="1423" creationId="{1ACA5032-24F6-B1F4-C375-7D8D353984DD}"/>
          </ac:spMkLst>
        </pc:spChg>
        <pc:spChg chg="mod">
          <ac:chgData name="Dhulipalla Harikrishna" userId="4e733bb1-28b4-4535-ad4e-6693bdbe0f2f" providerId="ADAL" clId="{441C266D-43B1-48DE-985B-6E89FBD9A88F}" dt="2025-02-03T04:47:09.150" v="716"/>
          <ac:spMkLst>
            <pc:docMk/>
            <pc:sldMk cId="0" sldId="265"/>
            <ac:spMk id="1424" creationId="{AA61462C-7F9B-88AB-0A19-043D4FB6CA69}"/>
          </ac:spMkLst>
        </pc:spChg>
        <pc:spChg chg="mod">
          <ac:chgData name="Dhulipalla Harikrishna" userId="4e733bb1-28b4-4535-ad4e-6693bdbe0f2f" providerId="ADAL" clId="{441C266D-43B1-48DE-985B-6E89FBD9A88F}" dt="2025-02-03T04:47:09.150" v="716"/>
          <ac:spMkLst>
            <pc:docMk/>
            <pc:sldMk cId="0" sldId="265"/>
            <ac:spMk id="1425" creationId="{D7C816CE-204B-2595-E040-980F36C3708A}"/>
          </ac:spMkLst>
        </pc:spChg>
        <pc:spChg chg="mod">
          <ac:chgData name="Dhulipalla Harikrishna" userId="4e733bb1-28b4-4535-ad4e-6693bdbe0f2f" providerId="ADAL" clId="{441C266D-43B1-48DE-985B-6E89FBD9A88F}" dt="2025-02-03T04:47:09.150" v="716"/>
          <ac:spMkLst>
            <pc:docMk/>
            <pc:sldMk cId="0" sldId="265"/>
            <ac:spMk id="1426" creationId="{715DD354-CBF7-42B0-9950-445EFE20029D}"/>
          </ac:spMkLst>
        </pc:spChg>
        <pc:spChg chg="mod">
          <ac:chgData name="Dhulipalla Harikrishna" userId="4e733bb1-28b4-4535-ad4e-6693bdbe0f2f" providerId="ADAL" clId="{441C266D-43B1-48DE-985B-6E89FBD9A88F}" dt="2025-02-03T04:47:09.150" v="716"/>
          <ac:spMkLst>
            <pc:docMk/>
            <pc:sldMk cId="0" sldId="265"/>
            <ac:spMk id="1427" creationId="{0E005EFF-51CE-B9AB-0CF6-1725F8BB8830}"/>
          </ac:spMkLst>
        </pc:spChg>
        <pc:spChg chg="mod">
          <ac:chgData name="Dhulipalla Harikrishna" userId="4e733bb1-28b4-4535-ad4e-6693bdbe0f2f" providerId="ADAL" clId="{441C266D-43B1-48DE-985B-6E89FBD9A88F}" dt="2025-02-03T04:47:09.150" v="716"/>
          <ac:spMkLst>
            <pc:docMk/>
            <pc:sldMk cId="0" sldId="265"/>
            <ac:spMk id="1428" creationId="{F6365FAE-84F5-7EED-FA14-E6A420B7E66D}"/>
          </ac:spMkLst>
        </pc:spChg>
        <pc:spChg chg="mod">
          <ac:chgData name="Dhulipalla Harikrishna" userId="4e733bb1-28b4-4535-ad4e-6693bdbe0f2f" providerId="ADAL" clId="{441C266D-43B1-48DE-985B-6E89FBD9A88F}" dt="2025-02-03T04:47:09.150" v="716"/>
          <ac:spMkLst>
            <pc:docMk/>
            <pc:sldMk cId="0" sldId="265"/>
            <ac:spMk id="1429" creationId="{C8FA40FE-AF3F-FC5E-3675-557C95E5A7CB}"/>
          </ac:spMkLst>
        </pc:spChg>
        <pc:spChg chg="mod">
          <ac:chgData name="Dhulipalla Harikrishna" userId="4e733bb1-28b4-4535-ad4e-6693bdbe0f2f" providerId="ADAL" clId="{441C266D-43B1-48DE-985B-6E89FBD9A88F}" dt="2025-02-03T04:47:09.150" v="716"/>
          <ac:spMkLst>
            <pc:docMk/>
            <pc:sldMk cId="0" sldId="265"/>
            <ac:spMk id="1430" creationId="{2383807D-419F-8348-D2AA-475A0392B459}"/>
          </ac:spMkLst>
        </pc:spChg>
        <pc:spChg chg="mod">
          <ac:chgData name="Dhulipalla Harikrishna" userId="4e733bb1-28b4-4535-ad4e-6693bdbe0f2f" providerId="ADAL" clId="{441C266D-43B1-48DE-985B-6E89FBD9A88F}" dt="2025-02-03T04:47:09.150" v="716"/>
          <ac:spMkLst>
            <pc:docMk/>
            <pc:sldMk cId="0" sldId="265"/>
            <ac:spMk id="1431" creationId="{2773CCE2-26CF-D930-CA70-67414FF556BF}"/>
          </ac:spMkLst>
        </pc:spChg>
        <pc:spChg chg="mod">
          <ac:chgData name="Dhulipalla Harikrishna" userId="4e733bb1-28b4-4535-ad4e-6693bdbe0f2f" providerId="ADAL" clId="{441C266D-43B1-48DE-985B-6E89FBD9A88F}" dt="2025-02-03T04:47:09.150" v="716"/>
          <ac:spMkLst>
            <pc:docMk/>
            <pc:sldMk cId="0" sldId="265"/>
            <ac:spMk id="1432" creationId="{CFC3F9D2-5DFB-E5B5-C208-C5435D56882D}"/>
          </ac:spMkLst>
        </pc:spChg>
        <pc:spChg chg="mod">
          <ac:chgData name="Dhulipalla Harikrishna" userId="4e733bb1-28b4-4535-ad4e-6693bdbe0f2f" providerId="ADAL" clId="{441C266D-43B1-48DE-985B-6E89FBD9A88F}" dt="2025-02-03T04:47:09.150" v="716"/>
          <ac:spMkLst>
            <pc:docMk/>
            <pc:sldMk cId="0" sldId="265"/>
            <ac:spMk id="1433" creationId="{0657C29F-E901-A759-0E69-2E9EF2604659}"/>
          </ac:spMkLst>
        </pc:spChg>
        <pc:spChg chg="mod">
          <ac:chgData name="Dhulipalla Harikrishna" userId="4e733bb1-28b4-4535-ad4e-6693bdbe0f2f" providerId="ADAL" clId="{441C266D-43B1-48DE-985B-6E89FBD9A88F}" dt="2025-02-03T04:47:09.150" v="716"/>
          <ac:spMkLst>
            <pc:docMk/>
            <pc:sldMk cId="0" sldId="265"/>
            <ac:spMk id="1434" creationId="{9DF41C1D-E838-2CEA-60F2-B27AA4582374}"/>
          </ac:spMkLst>
        </pc:spChg>
        <pc:spChg chg="mod">
          <ac:chgData name="Dhulipalla Harikrishna" userId="4e733bb1-28b4-4535-ad4e-6693bdbe0f2f" providerId="ADAL" clId="{441C266D-43B1-48DE-985B-6E89FBD9A88F}" dt="2025-02-03T04:47:09.150" v="716"/>
          <ac:spMkLst>
            <pc:docMk/>
            <pc:sldMk cId="0" sldId="265"/>
            <ac:spMk id="1435" creationId="{06FA10C6-A847-F315-D2D5-1C85C509C4DE}"/>
          </ac:spMkLst>
        </pc:spChg>
        <pc:spChg chg="mod">
          <ac:chgData name="Dhulipalla Harikrishna" userId="4e733bb1-28b4-4535-ad4e-6693bdbe0f2f" providerId="ADAL" clId="{441C266D-43B1-48DE-985B-6E89FBD9A88F}" dt="2025-02-03T04:47:09.150" v="716"/>
          <ac:spMkLst>
            <pc:docMk/>
            <pc:sldMk cId="0" sldId="265"/>
            <ac:spMk id="1436" creationId="{92B732E6-4B6F-9DE1-23C1-C3DF37DC5A51}"/>
          </ac:spMkLst>
        </pc:spChg>
        <pc:spChg chg="mod">
          <ac:chgData name="Dhulipalla Harikrishna" userId="4e733bb1-28b4-4535-ad4e-6693bdbe0f2f" providerId="ADAL" clId="{441C266D-43B1-48DE-985B-6E89FBD9A88F}" dt="2025-02-03T04:47:09.150" v="716"/>
          <ac:spMkLst>
            <pc:docMk/>
            <pc:sldMk cId="0" sldId="265"/>
            <ac:spMk id="1437" creationId="{DA35920E-15CA-E4CB-4B26-2801DED955B9}"/>
          </ac:spMkLst>
        </pc:spChg>
        <pc:spChg chg="mod">
          <ac:chgData name="Dhulipalla Harikrishna" userId="4e733bb1-28b4-4535-ad4e-6693bdbe0f2f" providerId="ADAL" clId="{441C266D-43B1-48DE-985B-6E89FBD9A88F}" dt="2025-02-03T04:47:09.150" v="716"/>
          <ac:spMkLst>
            <pc:docMk/>
            <pc:sldMk cId="0" sldId="265"/>
            <ac:spMk id="1438" creationId="{E521E1EF-34E0-4CBE-61F7-C905AF045400}"/>
          </ac:spMkLst>
        </pc:spChg>
        <pc:spChg chg="mod">
          <ac:chgData name="Dhulipalla Harikrishna" userId="4e733bb1-28b4-4535-ad4e-6693bdbe0f2f" providerId="ADAL" clId="{441C266D-43B1-48DE-985B-6E89FBD9A88F}" dt="2025-02-03T04:47:09.150" v="716"/>
          <ac:spMkLst>
            <pc:docMk/>
            <pc:sldMk cId="0" sldId="265"/>
            <ac:spMk id="1439" creationId="{E52BF26F-DDD3-5237-A3CE-FC656EC3018D}"/>
          </ac:spMkLst>
        </pc:spChg>
        <pc:spChg chg="mod">
          <ac:chgData name="Dhulipalla Harikrishna" userId="4e733bb1-28b4-4535-ad4e-6693bdbe0f2f" providerId="ADAL" clId="{441C266D-43B1-48DE-985B-6E89FBD9A88F}" dt="2025-02-03T04:47:09.150" v="716"/>
          <ac:spMkLst>
            <pc:docMk/>
            <pc:sldMk cId="0" sldId="265"/>
            <ac:spMk id="1440" creationId="{8D0D1F49-3366-7BD4-95E4-A61A12BA15DA}"/>
          </ac:spMkLst>
        </pc:spChg>
        <pc:spChg chg="mod">
          <ac:chgData name="Dhulipalla Harikrishna" userId="4e733bb1-28b4-4535-ad4e-6693bdbe0f2f" providerId="ADAL" clId="{441C266D-43B1-48DE-985B-6E89FBD9A88F}" dt="2025-02-03T04:47:09.150" v="716"/>
          <ac:spMkLst>
            <pc:docMk/>
            <pc:sldMk cId="0" sldId="265"/>
            <ac:spMk id="1441" creationId="{88BEB278-5122-289D-350F-5A1CC4769AC5}"/>
          </ac:spMkLst>
        </pc:spChg>
        <pc:spChg chg="mod">
          <ac:chgData name="Dhulipalla Harikrishna" userId="4e733bb1-28b4-4535-ad4e-6693bdbe0f2f" providerId="ADAL" clId="{441C266D-43B1-48DE-985B-6E89FBD9A88F}" dt="2025-02-03T04:47:09.150" v="716"/>
          <ac:spMkLst>
            <pc:docMk/>
            <pc:sldMk cId="0" sldId="265"/>
            <ac:spMk id="1442" creationId="{2A697A7B-713D-B72A-EDCB-79526B28C783}"/>
          </ac:spMkLst>
        </pc:spChg>
        <pc:spChg chg="mod">
          <ac:chgData name="Dhulipalla Harikrishna" userId="4e733bb1-28b4-4535-ad4e-6693bdbe0f2f" providerId="ADAL" clId="{441C266D-43B1-48DE-985B-6E89FBD9A88F}" dt="2025-02-03T04:47:09.150" v="716"/>
          <ac:spMkLst>
            <pc:docMk/>
            <pc:sldMk cId="0" sldId="265"/>
            <ac:spMk id="1443" creationId="{C170B7FF-2C2C-DA5F-22FB-C791F4D46B7C}"/>
          </ac:spMkLst>
        </pc:spChg>
        <pc:spChg chg="mod">
          <ac:chgData name="Dhulipalla Harikrishna" userId="4e733bb1-28b4-4535-ad4e-6693bdbe0f2f" providerId="ADAL" clId="{441C266D-43B1-48DE-985B-6E89FBD9A88F}" dt="2025-02-03T04:47:09.150" v="716"/>
          <ac:spMkLst>
            <pc:docMk/>
            <pc:sldMk cId="0" sldId="265"/>
            <ac:spMk id="1444" creationId="{D416A5BF-16DA-B96F-DCAC-86673ED358F7}"/>
          </ac:spMkLst>
        </pc:spChg>
        <pc:spChg chg="mod">
          <ac:chgData name="Dhulipalla Harikrishna" userId="4e733bb1-28b4-4535-ad4e-6693bdbe0f2f" providerId="ADAL" clId="{441C266D-43B1-48DE-985B-6E89FBD9A88F}" dt="2025-02-03T04:47:09.150" v="716"/>
          <ac:spMkLst>
            <pc:docMk/>
            <pc:sldMk cId="0" sldId="265"/>
            <ac:spMk id="1445" creationId="{C9D87908-DAE5-B173-850A-7B8958F20045}"/>
          </ac:spMkLst>
        </pc:spChg>
        <pc:spChg chg="mod">
          <ac:chgData name="Dhulipalla Harikrishna" userId="4e733bb1-28b4-4535-ad4e-6693bdbe0f2f" providerId="ADAL" clId="{441C266D-43B1-48DE-985B-6E89FBD9A88F}" dt="2025-02-03T04:47:09.150" v="716"/>
          <ac:spMkLst>
            <pc:docMk/>
            <pc:sldMk cId="0" sldId="265"/>
            <ac:spMk id="1446" creationId="{E20D5A45-8818-AA1B-B372-8749D4792409}"/>
          </ac:spMkLst>
        </pc:spChg>
        <pc:spChg chg="mod">
          <ac:chgData name="Dhulipalla Harikrishna" userId="4e733bb1-28b4-4535-ad4e-6693bdbe0f2f" providerId="ADAL" clId="{441C266D-43B1-48DE-985B-6E89FBD9A88F}" dt="2025-02-03T04:47:09.150" v="716"/>
          <ac:spMkLst>
            <pc:docMk/>
            <pc:sldMk cId="0" sldId="265"/>
            <ac:spMk id="1447" creationId="{527CB467-48F3-37C1-730E-687105A0B6E4}"/>
          </ac:spMkLst>
        </pc:spChg>
        <pc:spChg chg="mod">
          <ac:chgData name="Dhulipalla Harikrishna" userId="4e733bb1-28b4-4535-ad4e-6693bdbe0f2f" providerId="ADAL" clId="{441C266D-43B1-48DE-985B-6E89FBD9A88F}" dt="2025-02-03T04:47:09.150" v="716"/>
          <ac:spMkLst>
            <pc:docMk/>
            <pc:sldMk cId="0" sldId="265"/>
            <ac:spMk id="1448" creationId="{99463310-6396-5B53-77B7-19653F06C6F9}"/>
          </ac:spMkLst>
        </pc:spChg>
        <pc:spChg chg="mod">
          <ac:chgData name="Dhulipalla Harikrishna" userId="4e733bb1-28b4-4535-ad4e-6693bdbe0f2f" providerId="ADAL" clId="{441C266D-43B1-48DE-985B-6E89FBD9A88F}" dt="2025-02-03T04:47:09.150" v="716"/>
          <ac:spMkLst>
            <pc:docMk/>
            <pc:sldMk cId="0" sldId="265"/>
            <ac:spMk id="1449" creationId="{FB98716F-16B1-CED0-7CDE-00EDC738DBF3}"/>
          </ac:spMkLst>
        </pc:spChg>
        <pc:spChg chg="mod">
          <ac:chgData name="Dhulipalla Harikrishna" userId="4e733bb1-28b4-4535-ad4e-6693bdbe0f2f" providerId="ADAL" clId="{441C266D-43B1-48DE-985B-6E89FBD9A88F}" dt="2025-02-03T04:47:09.150" v="716"/>
          <ac:spMkLst>
            <pc:docMk/>
            <pc:sldMk cId="0" sldId="265"/>
            <ac:spMk id="1450" creationId="{4A2FC23A-2551-F065-25B1-3B05E1E20713}"/>
          </ac:spMkLst>
        </pc:spChg>
        <pc:spChg chg="mod">
          <ac:chgData name="Dhulipalla Harikrishna" userId="4e733bb1-28b4-4535-ad4e-6693bdbe0f2f" providerId="ADAL" clId="{441C266D-43B1-48DE-985B-6E89FBD9A88F}" dt="2025-02-03T04:47:09.150" v="716"/>
          <ac:spMkLst>
            <pc:docMk/>
            <pc:sldMk cId="0" sldId="265"/>
            <ac:spMk id="1451" creationId="{894BBC29-7889-B9EC-B1AD-0C415700D7E3}"/>
          </ac:spMkLst>
        </pc:spChg>
        <pc:spChg chg="mod">
          <ac:chgData name="Dhulipalla Harikrishna" userId="4e733bb1-28b4-4535-ad4e-6693bdbe0f2f" providerId="ADAL" clId="{441C266D-43B1-48DE-985B-6E89FBD9A88F}" dt="2025-02-03T04:47:09.150" v="716"/>
          <ac:spMkLst>
            <pc:docMk/>
            <pc:sldMk cId="0" sldId="265"/>
            <ac:spMk id="1452" creationId="{B6B58507-256F-CB49-D099-8C758C981D70}"/>
          </ac:spMkLst>
        </pc:spChg>
        <pc:spChg chg="mod">
          <ac:chgData name="Dhulipalla Harikrishna" userId="4e733bb1-28b4-4535-ad4e-6693bdbe0f2f" providerId="ADAL" clId="{441C266D-43B1-48DE-985B-6E89FBD9A88F}" dt="2025-02-03T04:47:09.150" v="716"/>
          <ac:spMkLst>
            <pc:docMk/>
            <pc:sldMk cId="0" sldId="265"/>
            <ac:spMk id="1453" creationId="{96E28B9C-BF16-DECD-A09B-F4D8ACFDB955}"/>
          </ac:spMkLst>
        </pc:spChg>
        <pc:spChg chg="mod">
          <ac:chgData name="Dhulipalla Harikrishna" userId="4e733bb1-28b4-4535-ad4e-6693bdbe0f2f" providerId="ADAL" clId="{441C266D-43B1-48DE-985B-6E89FBD9A88F}" dt="2025-02-03T04:47:09.150" v="716"/>
          <ac:spMkLst>
            <pc:docMk/>
            <pc:sldMk cId="0" sldId="265"/>
            <ac:spMk id="1454" creationId="{0707EE45-D5DD-D255-8F5F-4CD88B880F6A}"/>
          </ac:spMkLst>
        </pc:spChg>
        <pc:spChg chg="mod">
          <ac:chgData name="Dhulipalla Harikrishna" userId="4e733bb1-28b4-4535-ad4e-6693bdbe0f2f" providerId="ADAL" clId="{441C266D-43B1-48DE-985B-6E89FBD9A88F}" dt="2025-02-03T04:47:09.150" v="716"/>
          <ac:spMkLst>
            <pc:docMk/>
            <pc:sldMk cId="0" sldId="265"/>
            <ac:spMk id="1455" creationId="{1832A4C0-1DFA-E3A8-4104-6C8BF8B1B379}"/>
          </ac:spMkLst>
        </pc:spChg>
        <pc:spChg chg="mod">
          <ac:chgData name="Dhulipalla Harikrishna" userId="4e733bb1-28b4-4535-ad4e-6693bdbe0f2f" providerId="ADAL" clId="{441C266D-43B1-48DE-985B-6E89FBD9A88F}" dt="2025-02-03T04:47:09.150" v="716"/>
          <ac:spMkLst>
            <pc:docMk/>
            <pc:sldMk cId="0" sldId="265"/>
            <ac:spMk id="1456" creationId="{B75A30F1-8827-6891-7015-0028A9C581E9}"/>
          </ac:spMkLst>
        </pc:spChg>
        <pc:spChg chg="mod">
          <ac:chgData name="Dhulipalla Harikrishna" userId="4e733bb1-28b4-4535-ad4e-6693bdbe0f2f" providerId="ADAL" clId="{441C266D-43B1-48DE-985B-6E89FBD9A88F}" dt="2025-02-03T04:47:09.150" v="716"/>
          <ac:spMkLst>
            <pc:docMk/>
            <pc:sldMk cId="0" sldId="265"/>
            <ac:spMk id="1457" creationId="{589D37CF-4DFE-B5C7-1FFE-C33181FB0843}"/>
          </ac:spMkLst>
        </pc:spChg>
        <pc:spChg chg="mod">
          <ac:chgData name="Dhulipalla Harikrishna" userId="4e733bb1-28b4-4535-ad4e-6693bdbe0f2f" providerId="ADAL" clId="{441C266D-43B1-48DE-985B-6E89FBD9A88F}" dt="2025-02-03T04:47:09.150" v="716"/>
          <ac:spMkLst>
            <pc:docMk/>
            <pc:sldMk cId="0" sldId="265"/>
            <ac:spMk id="1479" creationId="{D2059FBE-5807-D298-0D69-43EE42345502}"/>
          </ac:spMkLst>
        </pc:spChg>
        <pc:spChg chg="mod">
          <ac:chgData name="Dhulipalla Harikrishna" userId="4e733bb1-28b4-4535-ad4e-6693bdbe0f2f" providerId="ADAL" clId="{441C266D-43B1-48DE-985B-6E89FBD9A88F}" dt="2025-02-03T04:47:09.150" v="716"/>
          <ac:spMkLst>
            <pc:docMk/>
            <pc:sldMk cId="0" sldId="265"/>
            <ac:spMk id="1480" creationId="{DFBB36D6-8567-AE74-E303-D508662F7CD8}"/>
          </ac:spMkLst>
        </pc:spChg>
        <pc:spChg chg="mod">
          <ac:chgData name="Dhulipalla Harikrishna" userId="4e733bb1-28b4-4535-ad4e-6693bdbe0f2f" providerId="ADAL" clId="{441C266D-43B1-48DE-985B-6E89FBD9A88F}" dt="2025-02-03T04:47:09.150" v="716"/>
          <ac:spMkLst>
            <pc:docMk/>
            <pc:sldMk cId="0" sldId="265"/>
            <ac:spMk id="1481" creationId="{A89CCBED-B612-1F38-B51A-001A5FC3B6AD}"/>
          </ac:spMkLst>
        </pc:spChg>
        <pc:spChg chg="mod">
          <ac:chgData name="Dhulipalla Harikrishna" userId="4e733bb1-28b4-4535-ad4e-6693bdbe0f2f" providerId="ADAL" clId="{441C266D-43B1-48DE-985B-6E89FBD9A88F}" dt="2025-02-03T04:51:49.144" v="718"/>
          <ac:spMkLst>
            <pc:docMk/>
            <pc:sldMk cId="0" sldId="265"/>
            <ac:spMk id="1484" creationId="{699BCFB9-F234-493F-686D-762C2116A29D}"/>
          </ac:spMkLst>
        </pc:spChg>
        <pc:spChg chg="mod">
          <ac:chgData name="Dhulipalla Harikrishna" userId="4e733bb1-28b4-4535-ad4e-6693bdbe0f2f" providerId="ADAL" clId="{441C266D-43B1-48DE-985B-6E89FBD9A88F}" dt="2025-02-03T04:51:49.144" v="718"/>
          <ac:spMkLst>
            <pc:docMk/>
            <pc:sldMk cId="0" sldId="265"/>
            <ac:spMk id="1485" creationId="{B0EB0002-D3B0-1053-049E-D9D14F837E20}"/>
          </ac:spMkLst>
        </pc:spChg>
        <pc:spChg chg="mod">
          <ac:chgData name="Dhulipalla Harikrishna" userId="4e733bb1-28b4-4535-ad4e-6693bdbe0f2f" providerId="ADAL" clId="{441C266D-43B1-48DE-985B-6E89FBD9A88F}" dt="2025-02-03T04:51:49.144" v="718"/>
          <ac:spMkLst>
            <pc:docMk/>
            <pc:sldMk cId="0" sldId="265"/>
            <ac:spMk id="1486" creationId="{705E7077-22C5-7687-BAB8-2405BE112894}"/>
          </ac:spMkLst>
        </pc:spChg>
        <pc:spChg chg="mod">
          <ac:chgData name="Dhulipalla Harikrishna" userId="4e733bb1-28b4-4535-ad4e-6693bdbe0f2f" providerId="ADAL" clId="{441C266D-43B1-48DE-985B-6E89FBD9A88F}" dt="2025-02-03T04:51:49.144" v="718"/>
          <ac:spMkLst>
            <pc:docMk/>
            <pc:sldMk cId="0" sldId="265"/>
            <ac:spMk id="1489" creationId="{58210C0F-F9E6-6D67-49E6-5571D66A02DE}"/>
          </ac:spMkLst>
        </pc:spChg>
        <pc:spChg chg="mod">
          <ac:chgData name="Dhulipalla Harikrishna" userId="4e733bb1-28b4-4535-ad4e-6693bdbe0f2f" providerId="ADAL" clId="{441C266D-43B1-48DE-985B-6E89FBD9A88F}" dt="2025-02-03T04:51:49.144" v="718"/>
          <ac:spMkLst>
            <pc:docMk/>
            <pc:sldMk cId="0" sldId="265"/>
            <ac:spMk id="1490" creationId="{14688886-2EA6-1B15-41E8-98E2217E3354}"/>
          </ac:spMkLst>
        </pc:spChg>
        <pc:spChg chg="mod">
          <ac:chgData name="Dhulipalla Harikrishna" userId="4e733bb1-28b4-4535-ad4e-6693bdbe0f2f" providerId="ADAL" clId="{441C266D-43B1-48DE-985B-6E89FBD9A88F}" dt="2025-02-03T04:51:49.144" v="718"/>
          <ac:spMkLst>
            <pc:docMk/>
            <pc:sldMk cId="0" sldId="265"/>
            <ac:spMk id="1491" creationId="{96D16947-7D75-6F8C-C6BF-7ECB95CF7773}"/>
          </ac:spMkLst>
        </pc:spChg>
        <pc:spChg chg="mod">
          <ac:chgData name="Dhulipalla Harikrishna" userId="4e733bb1-28b4-4535-ad4e-6693bdbe0f2f" providerId="ADAL" clId="{441C266D-43B1-48DE-985B-6E89FBD9A88F}" dt="2025-02-03T04:51:49.144" v="718"/>
          <ac:spMkLst>
            <pc:docMk/>
            <pc:sldMk cId="0" sldId="265"/>
            <ac:spMk id="1492" creationId="{AAF5C2D0-897A-2007-D407-A4E474ED333D}"/>
          </ac:spMkLst>
        </pc:spChg>
        <pc:spChg chg="mod">
          <ac:chgData name="Dhulipalla Harikrishna" userId="4e733bb1-28b4-4535-ad4e-6693bdbe0f2f" providerId="ADAL" clId="{441C266D-43B1-48DE-985B-6E89FBD9A88F}" dt="2025-02-03T04:51:49.144" v="718"/>
          <ac:spMkLst>
            <pc:docMk/>
            <pc:sldMk cId="0" sldId="265"/>
            <ac:spMk id="1493" creationId="{F0689982-E64D-B02D-8A20-9319189AC2BA}"/>
          </ac:spMkLst>
        </pc:spChg>
        <pc:spChg chg="mod">
          <ac:chgData name="Dhulipalla Harikrishna" userId="4e733bb1-28b4-4535-ad4e-6693bdbe0f2f" providerId="ADAL" clId="{441C266D-43B1-48DE-985B-6E89FBD9A88F}" dt="2025-02-03T04:51:49.144" v="718"/>
          <ac:spMkLst>
            <pc:docMk/>
            <pc:sldMk cId="0" sldId="265"/>
            <ac:spMk id="1494" creationId="{28C3E975-6FC9-5F15-F96E-71DADAA11CFA}"/>
          </ac:spMkLst>
        </pc:spChg>
        <pc:spChg chg="mod">
          <ac:chgData name="Dhulipalla Harikrishna" userId="4e733bb1-28b4-4535-ad4e-6693bdbe0f2f" providerId="ADAL" clId="{441C266D-43B1-48DE-985B-6E89FBD9A88F}" dt="2025-02-03T04:51:49.144" v="718"/>
          <ac:spMkLst>
            <pc:docMk/>
            <pc:sldMk cId="0" sldId="265"/>
            <ac:spMk id="1495" creationId="{E0BFFD34-0BE5-EDCE-FAA6-EBAFDF456E12}"/>
          </ac:spMkLst>
        </pc:spChg>
        <pc:spChg chg="mod">
          <ac:chgData name="Dhulipalla Harikrishna" userId="4e733bb1-28b4-4535-ad4e-6693bdbe0f2f" providerId="ADAL" clId="{441C266D-43B1-48DE-985B-6E89FBD9A88F}" dt="2025-02-03T04:51:49.144" v="718"/>
          <ac:spMkLst>
            <pc:docMk/>
            <pc:sldMk cId="0" sldId="265"/>
            <ac:spMk id="1496" creationId="{4EF60461-59FF-729F-C94E-2E1B3CDEBA74}"/>
          </ac:spMkLst>
        </pc:spChg>
        <pc:spChg chg="mod">
          <ac:chgData name="Dhulipalla Harikrishna" userId="4e733bb1-28b4-4535-ad4e-6693bdbe0f2f" providerId="ADAL" clId="{441C266D-43B1-48DE-985B-6E89FBD9A88F}" dt="2025-02-03T04:51:49.144" v="718"/>
          <ac:spMkLst>
            <pc:docMk/>
            <pc:sldMk cId="0" sldId="265"/>
            <ac:spMk id="1497" creationId="{9034D299-B0CE-DFBE-BAE4-33BAD6022752}"/>
          </ac:spMkLst>
        </pc:spChg>
        <pc:spChg chg="mod">
          <ac:chgData name="Dhulipalla Harikrishna" userId="4e733bb1-28b4-4535-ad4e-6693bdbe0f2f" providerId="ADAL" clId="{441C266D-43B1-48DE-985B-6E89FBD9A88F}" dt="2025-02-03T04:51:49.144" v="718"/>
          <ac:spMkLst>
            <pc:docMk/>
            <pc:sldMk cId="0" sldId="265"/>
            <ac:spMk id="1498" creationId="{84629F87-9147-A15B-3F29-18A31AC96A67}"/>
          </ac:spMkLst>
        </pc:spChg>
        <pc:spChg chg="mod">
          <ac:chgData name="Dhulipalla Harikrishna" userId="4e733bb1-28b4-4535-ad4e-6693bdbe0f2f" providerId="ADAL" clId="{441C266D-43B1-48DE-985B-6E89FBD9A88F}" dt="2025-02-03T04:51:49.144" v="718"/>
          <ac:spMkLst>
            <pc:docMk/>
            <pc:sldMk cId="0" sldId="265"/>
            <ac:spMk id="1499" creationId="{9373E8E3-6C5C-FB3A-161D-38A771504616}"/>
          </ac:spMkLst>
        </pc:spChg>
        <pc:spChg chg="mod">
          <ac:chgData name="Dhulipalla Harikrishna" userId="4e733bb1-28b4-4535-ad4e-6693bdbe0f2f" providerId="ADAL" clId="{441C266D-43B1-48DE-985B-6E89FBD9A88F}" dt="2025-02-03T04:51:49.144" v="718"/>
          <ac:spMkLst>
            <pc:docMk/>
            <pc:sldMk cId="0" sldId="265"/>
            <ac:spMk id="1500" creationId="{9DCA9E30-BBDF-F8AE-6F09-59E1E6B56C93}"/>
          </ac:spMkLst>
        </pc:spChg>
        <pc:spChg chg="mod">
          <ac:chgData name="Dhulipalla Harikrishna" userId="4e733bb1-28b4-4535-ad4e-6693bdbe0f2f" providerId="ADAL" clId="{441C266D-43B1-48DE-985B-6E89FBD9A88F}" dt="2025-02-03T04:51:49.144" v="718"/>
          <ac:spMkLst>
            <pc:docMk/>
            <pc:sldMk cId="0" sldId="265"/>
            <ac:spMk id="1501" creationId="{2294BCB5-5B16-5F82-3287-4ADA75221369}"/>
          </ac:spMkLst>
        </pc:spChg>
        <pc:spChg chg="mod">
          <ac:chgData name="Dhulipalla Harikrishna" userId="4e733bb1-28b4-4535-ad4e-6693bdbe0f2f" providerId="ADAL" clId="{441C266D-43B1-48DE-985B-6E89FBD9A88F}" dt="2025-02-03T04:51:49.144" v="718"/>
          <ac:spMkLst>
            <pc:docMk/>
            <pc:sldMk cId="0" sldId="265"/>
            <ac:spMk id="1502" creationId="{D95AFB57-C0E5-3996-404B-5480BD23424A}"/>
          </ac:spMkLst>
        </pc:spChg>
        <pc:spChg chg="mod">
          <ac:chgData name="Dhulipalla Harikrishna" userId="4e733bb1-28b4-4535-ad4e-6693bdbe0f2f" providerId="ADAL" clId="{441C266D-43B1-48DE-985B-6E89FBD9A88F}" dt="2025-02-03T04:51:49.144" v="718"/>
          <ac:spMkLst>
            <pc:docMk/>
            <pc:sldMk cId="0" sldId="265"/>
            <ac:spMk id="1503" creationId="{E5FC2B2D-6FB5-AA66-CD09-199AF74339AC}"/>
          </ac:spMkLst>
        </pc:spChg>
        <pc:spChg chg="mod">
          <ac:chgData name="Dhulipalla Harikrishna" userId="4e733bb1-28b4-4535-ad4e-6693bdbe0f2f" providerId="ADAL" clId="{441C266D-43B1-48DE-985B-6E89FBD9A88F}" dt="2025-02-03T04:51:49.144" v="718"/>
          <ac:spMkLst>
            <pc:docMk/>
            <pc:sldMk cId="0" sldId="265"/>
            <ac:spMk id="1504" creationId="{D7663F4B-AE9C-48C8-B6F7-F60D3A88E41E}"/>
          </ac:spMkLst>
        </pc:spChg>
        <pc:spChg chg="mod">
          <ac:chgData name="Dhulipalla Harikrishna" userId="4e733bb1-28b4-4535-ad4e-6693bdbe0f2f" providerId="ADAL" clId="{441C266D-43B1-48DE-985B-6E89FBD9A88F}" dt="2025-02-03T04:51:49.144" v="718"/>
          <ac:spMkLst>
            <pc:docMk/>
            <pc:sldMk cId="0" sldId="265"/>
            <ac:spMk id="1505" creationId="{4F27E8C9-3DA7-40F3-B1F1-BF5BB127F697}"/>
          </ac:spMkLst>
        </pc:spChg>
        <pc:spChg chg="mod">
          <ac:chgData name="Dhulipalla Harikrishna" userId="4e733bb1-28b4-4535-ad4e-6693bdbe0f2f" providerId="ADAL" clId="{441C266D-43B1-48DE-985B-6E89FBD9A88F}" dt="2025-02-03T04:51:49.144" v="718"/>
          <ac:spMkLst>
            <pc:docMk/>
            <pc:sldMk cId="0" sldId="265"/>
            <ac:spMk id="1506" creationId="{5BFC3677-646A-A3DD-7845-58ABC9ED2874}"/>
          </ac:spMkLst>
        </pc:spChg>
        <pc:spChg chg="mod">
          <ac:chgData name="Dhulipalla Harikrishna" userId="4e733bb1-28b4-4535-ad4e-6693bdbe0f2f" providerId="ADAL" clId="{441C266D-43B1-48DE-985B-6E89FBD9A88F}" dt="2025-02-03T04:51:49.144" v="718"/>
          <ac:spMkLst>
            <pc:docMk/>
            <pc:sldMk cId="0" sldId="265"/>
            <ac:spMk id="1507" creationId="{C888426D-F736-5DE7-47B4-1A6BA13D0F1F}"/>
          </ac:spMkLst>
        </pc:spChg>
        <pc:spChg chg="mod">
          <ac:chgData name="Dhulipalla Harikrishna" userId="4e733bb1-28b4-4535-ad4e-6693bdbe0f2f" providerId="ADAL" clId="{441C266D-43B1-48DE-985B-6E89FBD9A88F}" dt="2025-02-03T04:51:49.144" v="718"/>
          <ac:spMkLst>
            <pc:docMk/>
            <pc:sldMk cId="0" sldId="265"/>
            <ac:spMk id="1508" creationId="{5165363B-A8EE-A999-B1E3-B8214D391F56}"/>
          </ac:spMkLst>
        </pc:spChg>
        <pc:spChg chg="mod">
          <ac:chgData name="Dhulipalla Harikrishna" userId="4e733bb1-28b4-4535-ad4e-6693bdbe0f2f" providerId="ADAL" clId="{441C266D-43B1-48DE-985B-6E89FBD9A88F}" dt="2025-02-03T04:51:49.144" v="718"/>
          <ac:spMkLst>
            <pc:docMk/>
            <pc:sldMk cId="0" sldId="265"/>
            <ac:spMk id="1509" creationId="{B406FFD9-6AF9-7306-4AE2-3B50C8E3CC19}"/>
          </ac:spMkLst>
        </pc:spChg>
        <pc:spChg chg="mod">
          <ac:chgData name="Dhulipalla Harikrishna" userId="4e733bb1-28b4-4535-ad4e-6693bdbe0f2f" providerId="ADAL" clId="{441C266D-43B1-48DE-985B-6E89FBD9A88F}" dt="2025-02-03T04:51:49.144" v="718"/>
          <ac:spMkLst>
            <pc:docMk/>
            <pc:sldMk cId="0" sldId="265"/>
            <ac:spMk id="1510" creationId="{3CBB5D91-4DDE-9A60-D3D2-2114616D878B}"/>
          </ac:spMkLst>
        </pc:spChg>
        <pc:spChg chg="mod">
          <ac:chgData name="Dhulipalla Harikrishna" userId="4e733bb1-28b4-4535-ad4e-6693bdbe0f2f" providerId="ADAL" clId="{441C266D-43B1-48DE-985B-6E89FBD9A88F}" dt="2025-02-03T04:51:49.144" v="718"/>
          <ac:spMkLst>
            <pc:docMk/>
            <pc:sldMk cId="0" sldId="265"/>
            <ac:spMk id="1511" creationId="{4B19A55F-60C8-14C6-D87E-8D84ED843960}"/>
          </ac:spMkLst>
        </pc:spChg>
        <pc:spChg chg="mod">
          <ac:chgData name="Dhulipalla Harikrishna" userId="4e733bb1-28b4-4535-ad4e-6693bdbe0f2f" providerId="ADAL" clId="{441C266D-43B1-48DE-985B-6E89FBD9A88F}" dt="2025-02-03T04:51:49.144" v="718"/>
          <ac:spMkLst>
            <pc:docMk/>
            <pc:sldMk cId="0" sldId="265"/>
            <ac:spMk id="1512" creationId="{E6BB8740-2314-C57D-87E4-45D1A469C43F}"/>
          </ac:spMkLst>
        </pc:spChg>
        <pc:spChg chg="mod">
          <ac:chgData name="Dhulipalla Harikrishna" userId="4e733bb1-28b4-4535-ad4e-6693bdbe0f2f" providerId="ADAL" clId="{441C266D-43B1-48DE-985B-6E89FBD9A88F}" dt="2025-02-03T04:51:49.144" v="718"/>
          <ac:spMkLst>
            <pc:docMk/>
            <pc:sldMk cId="0" sldId="265"/>
            <ac:spMk id="1513" creationId="{2A9D5494-9058-88C8-5A2A-B85605D967BF}"/>
          </ac:spMkLst>
        </pc:spChg>
        <pc:spChg chg="mod">
          <ac:chgData name="Dhulipalla Harikrishna" userId="4e733bb1-28b4-4535-ad4e-6693bdbe0f2f" providerId="ADAL" clId="{441C266D-43B1-48DE-985B-6E89FBD9A88F}" dt="2025-02-03T04:51:49.144" v="718"/>
          <ac:spMkLst>
            <pc:docMk/>
            <pc:sldMk cId="0" sldId="265"/>
            <ac:spMk id="1514" creationId="{1678AF93-FCEE-64A1-4C6E-EB6F00A19464}"/>
          </ac:spMkLst>
        </pc:spChg>
        <pc:spChg chg="mod">
          <ac:chgData name="Dhulipalla Harikrishna" userId="4e733bb1-28b4-4535-ad4e-6693bdbe0f2f" providerId="ADAL" clId="{441C266D-43B1-48DE-985B-6E89FBD9A88F}" dt="2025-02-03T04:51:49.144" v="718"/>
          <ac:spMkLst>
            <pc:docMk/>
            <pc:sldMk cId="0" sldId="265"/>
            <ac:spMk id="1515" creationId="{72427FC3-9EE5-31AF-0DA5-22641ECE7B55}"/>
          </ac:spMkLst>
        </pc:spChg>
        <pc:spChg chg="mod">
          <ac:chgData name="Dhulipalla Harikrishna" userId="4e733bb1-28b4-4535-ad4e-6693bdbe0f2f" providerId="ADAL" clId="{441C266D-43B1-48DE-985B-6E89FBD9A88F}" dt="2025-02-03T04:51:49.144" v="718"/>
          <ac:spMkLst>
            <pc:docMk/>
            <pc:sldMk cId="0" sldId="265"/>
            <ac:spMk id="1516" creationId="{2F50706E-BE78-1730-CA55-5DE8F197FF0C}"/>
          </ac:spMkLst>
        </pc:spChg>
        <pc:spChg chg="mod">
          <ac:chgData name="Dhulipalla Harikrishna" userId="4e733bb1-28b4-4535-ad4e-6693bdbe0f2f" providerId="ADAL" clId="{441C266D-43B1-48DE-985B-6E89FBD9A88F}" dt="2025-02-03T04:51:49.144" v="718"/>
          <ac:spMkLst>
            <pc:docMk/>
            <pc:sldMk cId="0" sldId="265"/>
            <ac:spMk id="1517" creationId="{CD222EB7-5BA7-E8E7-551E-E3D3E8B9371F}"/>
          </ac:spMkLst>
        </pc:spChg>
        <pc:spChg chg="mod">
          <ac:chgData name="Dhulipalla Harikrishna" userId="4e733bb1-28b4-4535-ad4e-6693bdbe0f2f" providerId="ADAL" clId="{441C266D-43B1-48DE-985B-6E89FBD9A88F}" dt="2025-02-03T04:51:49.144" v="718"/>
          <ac:spMkLst>
            <pc:docMk/>
            <pc:sldMk cId="0" sldId="265"/>
            <ac:spMk id="1518" creationId="{875FBDB2-0DE2-F468-4543-3BD1CB4646AF}"/>
          </ac:spMkLst>
        </pc:spChg>
        <pc:spChg chg="mod">
          <ac:chgData name="Dhulipalla Harikrishna" userId="4e733bb1-28b4-4535-ad4e-6693bdbe0f2f" providerId="ADAL" clId="{441C266D-43B1-48DE-985B-6E89FBD9A88F}" dt="2025-02-03T04:51:49.144" v="718"/>
          <ac:spMkLst>
            <pc:docMk/>
            <pc:sldMk cId="0" sldId="265"/>
            <ac:spMk id="1519" creationId="{3584EA8B-E835-9599-2C0D-825879BF1EB9}"/>
          </ac:spMkLst>
        </pc:spChg>
        <pc:spChg chg="mod">
          <ac:chgData name="Dhulipalla Harikrishna" userId="4e733bb1-28b4-4535-ad4e-6693bdbe0f2f" providerId="ADAL" clId="{441C266D-43B1-48DE-985B-6E89FBD9A88F}" dt="2025-02-03T04:51:49.144" v="718"/>
          <ac:spMkLst>
            <pc:docMk/>
            <pc:sldMk cId="0" sldId="265"/>
            <ac:spMk id="1520" creationId="{869375AD-F9F9-02E5-45E7-47ACA2717B18}"/>
          </ac:spMkLst>
        </pc:spChg>
        <pc:spChg chg="mod">
          <ac:chgData name="Dhulipalla Harikrishna" userId="4e733bb1-28b4-4535-ad4e-6693bdbe0f2f" providerId="ADAL" clId="{441C266D-43B1-48DE-985B-6E89FBD9A88F}" dt="2025-02-03T04:51:49.144" v="718"/>
          <ac:spMkLst>
            <pc:docMk/>
            <pc:sldMk cId="0" sldId="265"/>
            <ac:spMk id="1521" creationId="{7BBB1250-3DE5-50A7-783C-EC9F6EA6C9B9}"/>
          </ac:spMkLst>
        </pc:spChg>
        <pc:spChg chg="mod">
          <ac:chgData name="Dhulipalla Harikrishna" userId="4e733bb1-28b4-4535-ad4e-6693bdbe0f2f" providerId="ADAL" clId="{441C266D-43B1-48DE-985B-6E89FBD9A88F}" dt="2025-02-03T04:51:49.144" v="718"/>
          <ac:spMkLst>
            <pc:docMk/>
            <pc:sldMk cId="0" sldId="265"/>
            <ac:spMk id="1522" creationId="{79C41B78-9E36-815A-4E04-FE7111EEF796}"/>
          </ac:spMkLst>
        </pc:spChg>
        <pc:spChg chg="mod">
          <ac:chgData name="Dhulipalla Harikrishna" userId="4e733bb1-28b4-4535-ad4e-6693bdbe0f2f" providerId="ADAL" clId="{441C266D-43B1-48DE-985B-6E89FBD9A88F}" dt="2025-02-03T04:51:49.144" v="718"/>
          <ac:spMkLst>
            <pc:docMk/>
            <pc:sldMk cId="0" sldId="265"/>
            <ac:spMk id="1523" creationId="{02420A3E-FD78-1FBC-01F6-333688152A07}"/>
          </ac:spMkLst>
        </pc:spChg>
        <pc:spChg chg="mod">
          <ac:chgData name="Dhulipalla Harikrishna" userId="4e733bb1-28b4-4535-ad4e-6693bdbe0f2f" providerId="ADAL" clId="{441C266D-43B1-48DE-985B-6E89FBD9A88F}" dt="2025-02-03T04:51:49.144" v="718"/>
          <ac:spMkLst>
            <pc:docMk/>
            <pc:sldMk cId="0" sldId="265"/>
            <ac:spMk id="1524" creationId="{057A7A85-8BA8-44C4-81C3-AE64B9F829B8}"/>
          </ac:spMkLst>
        </pc:spChg>
        <pc:spChg chg="mod">
          <ac:chgData name="Dhulipalla Harikrishna" userId="4e733bb1-28b4-4535-ad4e-6693bdbe0f2f" providerId="ADAL" clId="{441C266D-43B1-48DE-985B-6E89FBD9A88F}" dt="2025-02-03T04:51:49.144" v="718"/>
          <ac:spMkLst>
            <pc:docMk/>
            <pc:sldMk cId="0" sldId="265"/>
            <ac:spMk id="1525" creationId="{E8AC14E0-5243-FFB0-1237-DF4DB261AA93}"/>
          </ac:spMkLst>
        </pc:spChg>
        <pc:spChg chg="mod">
          <ac:chgData name="Dhulipalla Harikrishna" userId="4e733bb1-28b4-4535-ad4e-6693bdbe0f2f" providerId="ADAL" clId="{441C266D-43B1-48DE-985B-6E89FBD9A88F}" dt="2025-02-03T04:51:49.144" v="718"/>
          <ac:spMkLst>
            <pc:docMk/>
            <pc:sldMk cId="0" sldId="265"/>
            <ac:spMk id="1526" creationId="{711B5D95-42C5-09B8-C551-D192E413639C}"/>
          </ac:spMkLst>
        </pc:spChg>
        <pc:spChg chg="mod">
          <ac:chgData name="Dhulipalla Harikrishna" userId="4e733bb1-28b4-4535-ad4e-6693bdbe0f2f" providerId="ADAL" clId="{441C266D-43B1-48DE-985B-6E89FBD9A88F}" dt="2025-02-03T04:51:49.144" v="718"/>
          <ac:spMkLst>
            <pc:docMk/>
            <pc:sldMk cId="0" sldId="265"/>
            <ac:spMk id="1527" creationId="{3FDA64DB-D2BC-E03A-D292-0F6489F6DD2C}"/>
          </ac:spMkLst>
        </pc:spChg>
        <pc:spChg chg="mod">
          <ac:chgData name="Dhulipalla Harikrishna" userId="4e733bb1-28b4-4535-ad4e-6693bdbe0f2f" providerId="ADAL" clId="{441C266D-43B1-48DE-985B-6E89FBD9A88F}" dt="2025-02-03T04:51:49.144" v="718"/>
          <ac:spMkLst>
            <pc:docMk/>
            <pc:sldMk cId="0" sldId="265"/>
            <ac:spMk id="1528" creationId="{0DF103CC-F4CD-4050-F5A6-786C93745CAC}"/>
          </ac:spMkLst>
        </pc:spChg>
        <pc:spChg chg="mod">
          <ac:chgData name="Dhulipalla Harikrishna" userId="4e733bb1-28b4-4535-ad4e-6693bdbe0f2f" providerId="ADAL" clId="{441C266D-43B1-48DE-985B-6E89FBD9A88F}" dt="2025-02-03T04:51:49.144" v="718"/>
          <ac:spMkLst>
            <pc:docMk/>
            <pc:sldMk cId="0" sldId="265"/>
            <ac:spMk id="1529" creationId="{5BF7602C-C3C5-F031-21F2-91FA908E6190}"/>
          </ac:spMkLst>
        </pc:spChg>
        <pc:spChg chg="mod">
          <ac:chgData name="Dhulipalla Harikrishna" userId="4e733bb1-28b4-4535-ad4e-6693bdbe0f2f" providerId="ADAL" clId="{441C266D-43B1-48DE-985B-6E89FBD9A88F}" dt="2025-02-03T04:51:49.144" v="718"/>
          <ac:spMkLst>
            <pc:docMk/>
            <pc:sldMk cId="0" sldId="265"/>
            <ac:spMk id="1530" creationId="{5CB52E86-3268-1621-A554-3B8F327D5DD3}"/>
          </ac:spMkLst>
        </pc:spChg>
        <pc:spChg chg="mod">
          <ac:chgData name="Dhulipalla Harikrishna" userId="4e733bb1-28b4-4535-ad4e-6693bdbe0f2f" providerId="ADAL" clId="{441C266D-43B1-48DE-985B-6E89FBD9A88F}" dt="2025-02-03T04:51:49.144" v="718"/>
          <ac:spMkLst>
            <pc:docMk/>
            <pc:sldMk cId="0" sldId="265"/>
            <ac:spMk id="1531" creationId="{6BFD404B-E9DC-8CF1-FE84-D28E2AFCDF5D}"/>
          </ac:spMkLst>
        </pc:spChg>
        <pc:spChg chg="mod">
          <ac:chgData name="Dhulipalla Harikrishna" userId="4e733bb1-28b4-4535-ad4e-6693bdbe0f2f" providerId="ADAL" clId="{441C266D-43B1-48DE-985B-6E89FBD9A88F}" dt="2025-02-03T04:51:49.144" v="718"/>
          <ac:spMkLst>
            <pc:docMk/>
            <pc:sldMk cId="0" sldId="265"/>
            <ac:spMk id="1532" creationId="{147391FB-6A89-96DB-DB73-3170F14BFEB2}"/>
          </ac:spMkLst>
        </pc:spChg>
        <pc:spChg chg="mod">
          <ac:chgData name="Dhulipalla Harikrishna" userId="4e733bb1-28b4-4535-ad4e-6693bdbe0f2f" providerId="ADAL" clId="{441C266D-43B1-48DE-985B-6E89FBD9A88F}" dt="2025-02-03T04:51:49.144" v="718"/>
          <ac:spMkLst>
            <pc:docMk/>
            <pc:sldMk cId="0" sldId="265"/>
            <ac:spMk id="1533" creationId="{1CA00F8D-38B0-7A99-46A3-798184C00C6E}"/>
          </ac:spMkLst>
        </pc:spChg>
        <pc:spChg chg="mod">
          <ac:chgData name="Dhulipalla Harikrishna" userId="4e733bb1-28b4-4535-ad4e-6693bdbe0f2f" providerId="ADAL" clId="{441C266D-43B1-48DE-985B-6E89FBD9A88F}" dt="2025-02-03T04:51:49.144" v="718"/>
          <ac:spMkLst>
            <pc:docMk/>
            <pc:sldMk cId="0" sldId="265"/>
            <ac:spMk id="1534" creationId="{22854CB5-6E20-7D32-CFFB-9877A17856E0}"/>
          </ac:spMkLst>
        </pc:spChg>
        <pc:spChg chg="mod">
          <ac:chgData name="Dhulipalla Harikrishna" userId="4e733bb1-28b4-4535-ad4e-6693bdbe0f2f" providerId="ADAL" clId="{441C266D-43B1-48DE-985B-6E89FBD9A88F}" dt="2025-02-03T04:51:49.144" v="718"/>
          <ac:spMkLst>
            <pc:docMk/>
            <pc:sldMk cId="0" sldId="265"/>
            <ac:spMk id="1535" creationId="{6D4C6A1B-9E92-A63B-0C6D-1134BDD06DB7}"/>
          </ac:spMkLst>
        </pc:spChg>
        <pc:spChg chg="mod">
          <ac:chgData name="Dhulipalla Harikrishna" userId="4e733bb1-28b4-4535-ad4e-6693bdbe0f2f" providerId="ADAL" clId="{441C266D-43B1-48DE-985B-6E89FBD9A88F}" dt="2025-02-03T04:51:49.144" v="718"/>
          <ac:spMkLst>
            <pc:docMk/>
            <pc:sldMk cId="0" sldId="265"/>
            <ac:spMk id="1536" creationId="{CF5A2019-D512-10D6-3F7C-0ADCCF5B8D38}"/>
          </ac:spMkLst>
        </pc:spChg>
        <pc:spChg chg="mod">
          <ac:chgData name="Dhulipalla Harikrishna" userId="4e733bb1-28b4-4535-ad4e-6693bdbe0f2f" providerId="ADAL" clId="{441C266D-43B1-48DE-985B-6E89FBD9A88F}" dt="2025-02-03T04:51:49.144" v="718"/>
          <ac:spMkLst>
            <pc:docMk/>
            <pc:sldMk cId="0" sldId="265"/>
            <ac:spMk id="1558" creationId="{6D49FA80-8E14-41DD-4FAF-D189AF771D68}"/>
          </ac:spMkLst>
        </pc:spChg>
        <pc:spChg chg="mod">
          <ac:chgData name="Dhulipalla Harikrishna" userId="4e733bb1-28b4-4535-ad4e-6693bdbe0f2f" providerId="ADAL" clId="{441C266D-43B1-48DE-985B-6E89FBD9A88F}" dt="2025-02-03T04:51:49.144" v="718"/>
          <ac:spMkLst>
            <pc:docMk/>
            <pc:sldMk cId="0" sldId="265"/>
            <ac:spMk id="1559" creationId="{52EF4901-B049-7D8F-020A-125246EC6124}"/>
          </ac:spMkLst>
        </pc:spChg>
        <pc:spChg chg="mod">
          <ac:chgData name="Dhulipalla Harikrishna" userId="4e733bb1-28b4-4535-ad4e-6693bdbe0f2f" providerId="ADAL" clId="{441C266D-43B1-48DE-985B-6E89FBD9A88F}" dt="2025-02-03T04:51:49.144" v="718"/>
          <ac:spMkLst>
            <pc:docMk/>
            <pc:sldMk cId="0" sldId="265"/>
            <ac:spMk id="1560" creationId="{825DCEEB-33CB-694F-BB93-DBA133D2C907}"/>
          </ac:spMkLst>
        </pc:spChg>
        <pc:grpChg chg="add del mod">
          <ac:chgData name="Dhulipalla Harikrishna" userId="4e733bb1-28b4-4535-ad4e-6693bdbe0f2f" providerId="ADAL" clId="{441C266D-43B1-48DE-985B-6E89FBD9A88F}" dt="2025-02-03T04:01:22.307" v="639" actId="478"/>
          <ac:grpSpMkLst>
            <pc:docMk/>
            <pc:sldMk cId="0" sldId="265"/>
            <ac:grpSpMk id="2" creationId="{4D1C53D5-B559-CD66-1B1E-2AF76AFF7FBC}"/>
          </ac:grpSpMkLst>
        </pc:grpChg>
        <pc:grpChg chg="mod">
          <ac:chgData name="Dhulipalla Harikrishna" userId="4e733bb1-28b4-4535-ad4e-6693bdbe0f2f" providerId="ADAL" clId="{441C266D-43B1-48DE-985B-6E89FBD9A88F}" dt="2025-02-03T03:59:09.777" v="631"/>
          <ac:grpSpMkLst>
            <pc:docMk/>
            <pc:sldMk cId="0" sldId="265"/>
            <ac:grpSpMk id="3" creationId="{307B0537-AF98-8E8B-5ED1-8F3B67FAD210}"/>
          </ac:grpSpMkLst>
        </pc:grpChg>
        <pc:grpChg chg="mod">
          <ac:chgData name="Dhulipalla Harikrishna" userId="4e733bb1-28b4-4535-ad4e-6693bdbe0f2f" providerId="ADAL" clId="{441C266D-43B1-48DE-985B-6E89FBD9A88F}" dt="2025-02-03T03:59:09.777" v="631"/>
          <ac:grpSpMkLst>
            <pc:docMk/>
            <pc:sldMk cId="0" sldId="265"/>
            <ac:grpSpMk id="7" creationId="{3F2E2012-A2E2-5942-F2D6-812F6563D3D1}"/>
          </ac:grpSpMkLst>
        </pc:grpChg>
        <pc:grpChg chg="mod">
          <ac:chgData name="Dhulipalla Harikrishna" userId="4e733bb1-28b4-4535-ad4e-6693bdbe0f2f" providerId="ADAL" clId="{441C266D-43B1-48DE-985B-6E89FBD9A88F}" dt="2025-02-03T03:59:09.777" v="631"/>
          <ac:grpSpMkLst>
            <pc:docMk/>
            <pc:sldMk cId="0" sldId="265"/>
            <ac:grpSpMk id="8" creationId="{0617A926-18AB-9B39-07CA-62578E42686D}"/>
          </ac:grpSpMkLst>
        </pc:grpChg>
        <pc:grpChg chg="add del mod">
          <ac:chgData name="Dhulipalla Harikrishna" userId="4e733bb1-28b4-4535-ad4e-6693bdbe0f2f" providerId="ADAL" clId="{441C266D-43B1-48DE-985B-6E89FBD9A88F}" dt="2025-02-03T04:03:35.100" v="647" actId="478"/>
          <ac:grpSpMkLst>
            <pc:docMk/>
            <pc:sldMk cId="0" sldId="265"/>
            <ac:grpSpMk id="1106" creationId="{B2786551-7162-4553-FC36-299A7E945AF3}"/>
          </ac:grpSpMkLst>
        </pc:grpChg>
        <pc:grpChg chg="add del">
          <ac:chgData name="Dhulipalla Harikrishna" userId="4e733bb1-28b4-4535-ad4e-6693bdbe0f2f" providerId="ADAL" clId="{441C266D-43B1-48DE-985B-6E89FBD9A88F}" dt="2025-02-03T03:59:08.262" v="630" actId="478"/>
          <ac:grpSpMkLst>
            <pc:docMk/>
            <pc:sldMk cId="0" sldId="265"/>
            <ac:grpSpMk id="1107" creationId="{00000000-0000-0000-0000-000000000000}"/>
          </ac:grpSpMkLst>
        </pc:grpChg>
        <pc:grpChg chg="mod">
          <ac:chgData name="Dhulipalla Harikrishna" userId="4e733bb1-28b4-4535-ad4e-6693bdbe0f2f" providerId="ADAL" clId="{441C266D-43B1-48DE-985B-6E89FBD9A88F}" dt="2025-02-03T04:01:36.907" v="640"/>
          <ac:grpSpMkLst>
            <pc:docMk/>
            <pc:sldMk cId="0" sldId="265"/>
            <ac:grpSpMk id="1167" creationId="{7D7B0012-7790-CA2A-7610-A1C42E5FD616}"/>
          </ac:grpSpMkLst>
        </pc:grpChg>
        <pc:grpChg chg="mod">
          <ac:chgData name="Dhulipalla Harikrishna" userId="4e733bb1-28b4-4535-ad4e-6693bdbe0f2f" providerId="ADAL" clId="{441C266D-43B1-48DE-985B-6E89FBD9A88F}" dt="2025-02-03T04:01:36.907" v="640"/>
          <ac:grpSpMkLst>
            <pc:docMk/>
            <pc:sldMk cId="0" sldId="265"/>
            <ac:grpSpMk id="1171" creationId="{8265626A-30F0-B7A5-44D1-F2E99FF274A4}"/>
          </ac:grpSpMkLst>
        </pc:grpChg>
        <pc:grpChg chg="mod">
          <ac:chgData name="Dhulipalla Harikrishna" userId="4e733bb1-28b4-4535-ad4e-6693bdbe0f2f" providerId="ADAL" clId="{441C266D-43B1-48DE-985B-6E89FBD9A88F}" dt="2025-02-03T04:01:36.907" v="640"/>
          <ac:grpSpMkLst>
            <pc:docMk/>
            <pc:sldMk cId="0" sldId="265"/>
            <ac:grpSpMk id="1172" creationId="{9482FB22-E5DC-7260-B301-981E344ED998}"/>
          </ac:grpSpMkLst>
        </pc:grpChg>
        <pc:grpChg chg="add del mod">
          <ac:chgData name="Dhulipalla Harikrishna" userId="4e733bb1-28b4-4535-ad4e-6693bdbe0f2f" providerId="ADAL" clId="{441C266D-43B1-48DE-985B-6E89FBD9A88F}" dt="2025-02-03T04:16:23.654" v="654" actId="478"/>
          <ac:grpSpMkLst>
            <pc:docMk/>
            <pc:sldMk cId="0" sldId="265"/>
            <ac:grpSpMk id="1245" creationId="{083EB016-82B0-AFDE-71DA-F998F0E1B100}"/>
          </ac:grpSpMkLst>
        </pc:grpChg>
        <pc:grpChg chg="mod">
          <ac:chgData name="Dhulipalla Harikrishna" userId="4e733bb1-28b4-4535-ad4e-6693bdbe0f2f" providerId="ADAL" clId="{441C266D-43B1-48DE-985B-6E89FBD9A88F}" dt="2025-02-03T04:03:36.738" v="648"/>
          <ac:grpSpMkLst>
            <pc:docMk/>
            <pc:sldMk cId="0" sldId="265"/>
            <ac:grpSpMk id="1246" creationId="{88DC9C8D-0065-2010-BF86-4AC775EFBD9B}"/>
          </ac:grpSpMkLst>
        </pc:grpChg>
        <pc:grpChg chg="mod">
          <ac:chgData name="Dhulipalla Harikrishna" userId="4e733bb1-28b4-4535-ad4e-6693bdbe0f2f" providerId="ADAL" clId="{441C266D-43B1-48DE-985B-6E89FBD9A88F}" dt="2025-02-03T04:03:36.738" v="648"/>
          <ac:grpSpMkLst>
            <pc:docMk/>
            <pc:sldMk cId="0" sldId="265"/>
            <ac:grpSpMk id="1250" creationId="{37B212F2-77E8-9A97-9FFD-C271A97946D1}"/>
          </ac:grpSpMkLst>
        </pc:grpChg>
        <pc:grpChg chg="mod">
          <ac:chgData name="Dhulipalla Harikrishna" userId="4e733bb1-28b4-4535-ad4e-6693bdbe0f2f" providerId="ADAL" clId="{441C266D-43B1-48DE-985B-6E89FBD9A88F}" dt="2025-02-03T04:03:36.738" v="648"/>
          <ac:grpSpMkLst>
            <pc:docMk/>
            <pc:sldMk cId="0" sldId="265"/>
            <ac:grpSpMk id="1251" creationId="{20718F39-BA8A-4DD3-97E7-8F7D7D88E7B5}"/>
          </ac:grpSpMkLst>
        </pc:grpChg>
        <pc:grpChg chg="add del mod">
          <ac:chgData name="Dhulipalla Harikrishna" userId="4e733bb1-28b4-4535-ad4e-6693bdbe0f2f" providerId="ADAL" clId="{441C266D-43B1-48DE-985B-6E89FBD9A88F}" dt="2025-02-03T04:46:58.557" v="715" actId="478"/>
          <ac:grpSpMkLst>
            <pc:docMk/>
            <pc:sldMk cId="0" sldId="265"/>
            <ac:grpSpMk id="1324" creationId="{C994C435-1010-D5F4-EAD4-CB8DF36DE1D1}"/>
          </ac:grpSpMkLst>
        </pc:grpChg>
        <pc:grpChg chg="mod">
          <ac:chgData name="Dhulipalla Harikrishna" userId="4e733bb1-28b4-4535-ad4e-6693bdbe0f2f" providerId="ADAL" clId="{441C266D-43B1-48DE-985B-6E89FBD9A88F}" dt="2025-02-03T04:16:48.606" v="655"/>
          <ac:grpSpMkLst>
            <pc:docMk/>
            <pc:sldMk cId="0" sldId="265"/>
            <ac:grpSpMk id="1325" creationId="{D7BD3434-29D3-97D6-12A0-1975828B9FD5}"/>
          </ac:grpSpMkLst>
        </pc:grpChg>
        <pc:grpChg chg="mod">
          <ac:chgData name="Dhulipalla Harikrishna" userId="4e733bb1-28b4-4535-ad4e-6693bdbe0f2f" providerId="ADAL" clId="{441C266D-43B1-48DE-985B-6E89FBD9A88F}" dt="2025-02-03T04:16:48.606" v="655"/>
          <ac:grpSpMkLst>
            <pc:docMk/>
            <pc:sldMk cId="0" sldId="265"/>
            <ac:grpSpMk id="1329" creationId="{7DAA52E7-2E4E-E2A1-7493-2A9C0407144E}"/>
          </ac:grpSpMkLst>
        </pc:grpChg>
        <pc:grpChg chg="mod">
          <ac:chgData name="Dhulipalla Harikrishna" userId="4e733bb1-28b4-4535-ad4e-6693bdbe0f2f" providerId="ADAL" clId="{441C266D-43B1-48DE-985B-6E89FBD9A88F}" dt="2025-02-03T04:16:48.606" v="655"/>
          <ac:grpSpMkLst>
            <pc:docMk/>
            <pc:sldMk cId="0" sldId="265"/>
            <ac:grpSpMk id="1330" creationId="{300CEAE0-9924-4106-25BA-0FC06428ED36}"/>
          </ac:grpSpMkLst>
        </pc:grpChg>
        <pc:grpChg chg="add del mod">
          <ac:chgData name="Dhulipalla Harikrishna" userId="4e733bb1-28b4-4535-ad4e-6693bdbe0f2f" providerId="ADAL" clId="{441C266D-43B1-48DE-985B-6E89FBD9A88F}" dt="2025-02-03T04:51:47.601" v="717" actId="478"/>
          <ac:grpSpMkLst>
            <pc:docMk/>
            <pc:sldMk cId="0" sldId="265"/>
            <ac:grpSpMk id="1403" creationId="{02978107-9C70-F71C-7FE7-EE24624A216B}"/>
          </ac:grpSpMkLst>
        </pc:grpChg>
        <pc:grpChg chg="mod">
          <ac:chgData name="Dhulipalla Harikrishna" userId="4e733bb1-28b4-4535-ad4e-6693bdbe0f2f" providerId="ADAL" clId="{441C266D-43B1-48DE-985B-6E89FBD9A88F}" dt="2025-02-03T04:47:09.150" v="716"/>
          <ac:grpSpMkLst>
            <pc:docMk/>
            <pc:sldMk cId="0" sldId="265"/>
            <ac:grpSpMk id="1404" creationId="{7DC688F1-0460-CBD0-F975-C2B32400D468}"/>
          </ac:grpSpMkLst>
        </pc:grpChg>
        <pc:grpChg chg="mod">
          <ac:chgData name="Dhulipalla Harikrishna" userId="4e733bb1-28b4-4535-ad4e-6693bdbe0f2f" providerId="ADAL" clId="{441C266D-43B1-48DE-985B-6E89FBD9A88F}" dt="2025-02-03T04:47:09.150" v="716"/>
          <ac:grpSpMkLst>
            <pc:docMk/>
            <pc:sldMk cId="0" sldId="265"/>
            <ac:grpSpMk id="1408" creationId="{929D6B13-E92D-17A0-C282-23094F0F9192}"/>
          </ac:grpSpMkLst>
        </pc:grpChg>
        <pc:grpChg chg="mod">
          <ac:chgData name="Dhulipalla Harikrishna" userId="4e733bb1-28b4-4535-ad4e-6693bdbe0f2f" providerId="ADAL" clId="{441C266D-43B1-48DE-985B-6E89FBD9A88F}" dt="2025-02-03T04:47:09.150" v="716"/>
          <ac:grpSpMkLst>
            <pc:docMk/>
            <pc:sldMk cId="0" sldId="265"/>
            <ac:grpSpMk id="1409" creationId="{698AF4B9-F2DB-2D0A-1D2B-F2E48B6151BE}"/>
          </ac:grpSpMkLst>
        </pc:grpChg>
        <pc:grpChg chg="add mod">
          <ac:chgData name="Dhulipalla Harikrishna" userId="4e733bb1-28b4-4535-ad4e-6693bdbe0f2f" providerId="ADAL" clId="{441C266D-43B1-48DE-985B-6E89FBD9A88F}" dt="2025-02-03T04:51:52.435" v="719" actId="14100"/>
          <ac:grpSpMkLst>
            <pc:docMk/>
            <pc:sldMk cId="0" sldId="265"/>
            <ac:grpSpMk id="1482" creationId="{20752E57-68D8-8F7C-7CA9-2E5CFD74696B}"/>
          </ac:grpSpMkLst>
        </pc:grpChg>
        <pc:grpChg chg="mod">
          <ac:chgData name="Dhulipalla Harikrishna" userId="4e733bb1-28b4-4535-ad4e-6693bdbe0f2f" providerId="ADAL" clId="{441C266D-43B1-48DE-985B-6E89FBD9A88F}" dt="2025-02-03T04:51:49.144" v="718"/>
          <ac:grpSpMkLst>
            <pc:docMk/>
            <pc:sldMk cId="0" sldId="265"/>
            <ac:grpSpMk id="1483" creationId="{E33B8B4C-91D1-EA63-BF50-ACD0E31F0789}"/>
          </ac:grpSpMkLst>
        </pc:grpChg>
        <pc:grpChg chg="mod">
          <ac:chgData name="Dhulipalla Harikrishna" userId="4e733bb1-28b4-4535-ad4e-6693bdbe0f2f" providerId="ADAL" clId="{441C266D-43B1-48DE-985B-6E89FBD9A88F}" dt="2025-02-03T04:51:49.144" v="718"/>
          <ac:grpSpMkLst>
            <pc:docMk/>
            <pc:sldMk cId="0" sldId="265"/>
            <ac:grpSpMk id="1487" creationId="{13BDDE4F-9689-72CF-5623-E4EF637E1AA9}"/>
          </ac:grpSpMkLst>
        </pc:grpChg>
        <pc:grpChg chg="mod">
          <ac:chgData name="Dhulipalla Harikrishna" userId="4e733bb1-28b4-4535-ad4e-6693bdbe0f2f" providerId="ADAL" clId="{441C266D-43B1-48DE-985B-6E89FBD9A88F}" dt="2025-02-03T04:51:49.144" v="718"/>
          <ac:grpSpMkLst>
            <pc:docMk/>
            <pc:sldMk cId="0" sldId="265"/>
            <ac:grpSpMk id="1488" creationId="{33A56948-CD1A-DB90-C006-2549B1114D7D}"/>
          </ac:grpSpMkLst>
        </pc:grpChg>
        <pc:picChg chg="mod">
          <ac:chgData name="Dhulipalla Harikrishna" userId="4e733bb1-28b4-4535-ad4e-6693bdbe0f2f" providerId="ADAL" clId="{441C266D-43B1-48DE-985B-6E89FBD9A88F}" dt="2025-02-03T03:59:09.777" v="631"/>
          <ac:picMkLst>
            <pc:docMk/>
            <pc:sldMk cId="0" sldId="265"/>
            <ac:picMk id="57" creationId="{FB394E28-33F3-29C0-C5F7-A792FF76119B}"/>
          </ac:picMkLst>
        </pc:picChg>
        <pc:picChg chg="mod">
          <ac:chgData name="Dhulipalla Harikrishna" userId="4e733bb1-28b4-4535-ad4e-6693bdbe0f2f" providerId="ADAL" clId="{441C266D-43B1-48DE-985B-6E89FBD9A88F}" dt="2025-02-03T03:59:09.777" v="631"/>
          <ac:picMkLst>
            <pc:docMk/>
            <pc:sldMk cId="0" sldId="265"/>
            <ac:picMk id="58" creationId="{7198FD6B-E742-CEBC-4FCA-9E9FB7F64752}"/>
          </ac:picMkLst>
        </pc:picChg>
        <pc:picChg chg="mod">
          <ac:chgData name="Dhulipalla Harikrishna" userId="4e733bb1-28b4-4535-ad4e-6693bdbe0f2f" providerId="ADAL" clId="{441C266D-43B1-48DE-985B-6E89FBD9A88F}" dt="2025-02-03T03:59:09.777" v="631"/>
          <ac:picMkLst>
            <pc:docMk/>
            <pc:sldMk cId="0" sldId="265"/>
            <ac:picMk id="59" creationId="{DCF1E152-E705-7C42-1B5F-6A65113C8021}"/>
          </ac:picMkLst>
        </pc:picChg>
        <pc:picChg chg="mod">
          <ac:chgData name="Dhulipalla Harikrishna" userId="4e733bb1-28b4-4535-ad4e-6693bdbe0f2f" providerId="ADAL" clId="{441C266D-43B1-48DE-985B-6E89FBD9A88F}" dt="2025-02-03T03:59:09.777" v="631"/>
          <ac:picMkLst>
            <pc:docMk/>
            <pc:sldMk cId="0" sldId="265"/>
            <ac:picMk id="60" creationId="{9264136A-3485-8F54-773D-8EEC8B5D4CFC}"/>
          </ac:picMkLst>
        </pc:picChg>
        <pc:picChg chg="mod">
          <ac:chgData name="Dhulipalla Harikrishna" userId="4e733bb1-28b4-4535-ad4e-6693bdbe0f2f" providerId="ADAL" clId="{441C266D-43B1-48DE-985B-6E89FBD9A88F}" dt="2025-02-03T03:59:09.777" v="631"/>
          <ac:picMkLst>
            <pc:docMk/>
            <pc:sldMk cId="0" sldId="265"/>
            <ac:picMk id="61" creationId="{1FC7308A-09CB-2018-3164-4205CF93D764}"/>
          </ac:picMkLst>
        </pc:picChg>
        <pc:picChg chg="mod">
          <ac:chgData name="Dhulipalla Harikrishna" userId="4e733bb1-28b4-4535-ad4e-6693bdbe0f2f" providerId="ADAL" clId="{441C266D-43B1-48DE-985B-6E89FBD9A88F}" dt="2025-02-03T03:59:09.777" v="631"/>
          <ac:picMkLst>
            <pc:docMk/>
            <pc:sldMk cId="0" sldId="265"/>
            <ac:picMk id="62" creationId="{5B463571-57CE-64D7-4006-C81A297DBFDA}"/>
          </ac:picMkLst>
        </pc:picChg>
        <pc:picChg chg="mod">
          <ac:chgData name="Dhulipalla Harikrishna" userId="4e733bb1-28b4-4535-ad4e-6693bdbe0f2f" providerId="ADAL" clId="{441C266D-43B1-48DE-985B-6E89FBD9A88F}" dt="2025-02-03T03:59:09.777" v="631"/>
          <ac:picMkLst>
            <pc:docMk/>
            <pc:sldMk cId="0" sldId="265"/>
            <ac:picMk id="63" creationId="{0763DB52-0DA9-4C1A-3306-C751D6AB2595}"/>
          </ac:picMkLst>
        </pc:picChg>
        <pc:picChg chg="mod">
          <ac:chgData name="Dhulipalla Harikrishna" userId="4e733bb1-28b4-4535-ad4e-6693bdbe0f2f" providerId="ADAL" clId="{441C266D-43B1-48DE-985B-6E89FBD9A88F}" dt="2025-02-03T03:59:09.777" v="631"/>
          <ac:picMkLst>
            <pc:docMk/>
            <pc:sldMk cId="0" sldId="265"/>
            <ac:picMk id="1088" creationId="{76AA2039-8DEE-1521-DEA5-7DE4A3F75FEF}"/>
          </ac:picMkLst>
        </pc:picChg>
        <pc:picChg chg="mod">
          <ac:chgData name="Dhulipalla Harikrishna" userId="4e733bb1-28b4-4535-ad4e-6693bdbe0f2f" providerId="ADAL" clId="{441C266D-43B1-48DE-985B-6E89FBD9A88F}" dt="2025-02-03T04:01:36.907" v="640"/>
          <ac:picMkLst>
            <pc:docMk/>
            <pc:sldMk cId="0" sldId="265"/>
            <ac:picMk id="1221" creationId="{D8AEEBF7-B0CE-E0C2-D04A-050A5BC5D4A6}"/>
          </ac:picMkLst>
        </pc:picChg>
        <pc:picChg chg="mod">
          <ac:chgData name="Dhulipalla Harikrishna" userId="4e733bb1-28b4-4535-ad4e-6693bdbe0f2f" providerId="ADAL" clId="{441C266D-43B1-48DE-985B-6E89FBD9A88F}" dt="2025-02-03T04:01:36.907" v="640"/>
          <ac:picMkLst>
            <pc:docMk/>
            <pc:sldMk cId="0" sldId="265"/>
            <ac:picMk id="1222" creationId="{0007E5B5-14ED-7961-B7DB-5088B23AB506}"/>
          </ac:picMkLst>
        </pc:picChg>
        <pc:picChg chg="mod">
          <ac:chgData name="Dhulipalla Harikrishna" userId="4e733bb1-28b4-4535-ad4e-6693bdbe0f2f" providerId="ADAL" clId="{441C266D-43B1-48DE-985B-6E89FBD9A88F}" dt="2025-02-03T04:01:36.907" v="640"/>
          <ac:picMkLst>
            <pc:docMk/>
            <pc:sldMk cId="0" sldId="265"/>
            <ac:picMk id="1223" creationId="{7AC752B7-2963-A8C8-3184-E86757850B36}"/>
          </ac:picMkLst>
        </pc:picChg>
        <pc:picChg chg="mod">
          <ac:chgData name="Dhulipalla Harikrishna" userId="4e733bb1-28b4-4535-ad4e-6693bdbe0f2f" providerId="ADAL" clId="{441C266D-43B1-48DE-985B-6E89FBD9A88F}" dt="2025-02-03T04:01:36.907" v="640"/>
          <ac:picMkLst>
            <pc:docMk/>
            <pc:sldMk cId="0" sldId="265"/>
            <ac:picMk id="1224" creationId="{4F2B84D5-AFC0-FC68-F683-4DCC8A370F88}"/>
          </ac:picMkLst>
        </pc:picChg>
        <pc:picChg chg="mod">
          <ac:chgData name="Dhulipalla Harikrishna" userId="4e733bb1-28b4-4535-ad4e-6693bdbe0f2f" providerId="ADAL" clId="{441C266D-43B1-48DE-985B-6E89FBD9A88F}" dt="2025-02-03T04:01:36.907" v="640"/>
          <ac:picMkLst>
            <pc:docMk/>
            <pc:sldMk cId="0" sldId="265"/>
            <ac:picMk id="1225" creationId="{B9A7205F-17A1-DCAF-A8CE-36990A7A055F}"/>
          </ac:picMkLst>
        </pc:picChg>
        <pc:picChg chg="mod">
          <ac:chgData name="Dhulipalla Harikrishna" userId="4e733bb1-28b4-4535-ad4e-6693bdbe0f2f" providerId="ADAL" clId="{441C266D-43B1-48DE-985B-6E89FBD9A88F}" dt="2025-02-03T04:01:36.907" v="640"/>
          <ac:picMkLst>
            <pc:docMk/>
            <pc:sldMk cId="0" sldId="265"/>
            <ac:picMk id="1226" creationId="{11A3121C-ACDB-DF5E-011F-A98C39C3968D}"/>
          </ac:picMkLst>
        </pc:picChg>
        <pc:picChg chg="mod">
          <ac:chgData name="Dhulipalla Harikrishna" userId="4e733bb1-28b4-4535-ad4e-6693bdbe0f2f" providerId="ADAL" clId="{441C266D-43B1-48DE-985B-6E89FBD9A88F}" dt="2025-02-03T04:01:36.907" v="640"/>
          <ac:picMkLst>
            <pc:docMk/>
            <pc:sldMk cId="0" sldId="265"/>
            <ac:picMk id="1227" creationId="{44BE7220-4395-48D5-3605-3B55231C4F0E}"/>
          </ac:picMkLst>
        </pc:picChg>
        <pc:picChg chg="mod">
          <ac:chgData name="Dhulipalla Harikrishna" userId="4e733bb1-28b4-4535-ad4e-6693bdbe0f2f" providerId="ADAL" clId="{441C266D-43B1-48DE-985B-6E89FBD9A88F}" dt="2025-02-03T04:01:36.907" v="640"/>
          <ac:picMkLst>
            <pc:docMk/>
            <pc:sldMk cId="0" sldId="265"/>
            <ac:picMk id="1228" creationId="{84E2F787-989D-4333-E904-1FA745E6003D}"/>
          </ac:picMkLst>
        </pc:picChg>
        <pc:picChg chg="mod">
          <ac:chgData name="Dhulipalla Harikrishna" userId="4e733bb1-28b4-4535-ad4e-6693bdbe0f2f" providerId="ADAL" clId="{441C266D-43B1-48DE-985B-6E89FBD9A88F}" dt="2025-02-03T04:03:36.738" v="648"/>
          <ac:picMkLst>
            <pc:docMk/>
            <pc:sldMk cId="0" sldId="265"/>
            <ac:picMk id="1300" creationId="{B39F1B8C-E4C7-0D95-D0CA-D82770E88BC4}"/>
          </ac:picMkLst>
        </pc:picChg>
        <pc:picChg chg="mod">
          <ac:chgData name="Dhulipalla Harikrishna" userId="4e733bb1-28b4-4535-ad4e-6693bdbe0f2f" providerId="ADAL" clId="{441C266D-43B1-48DE-985B-6E89FBD9A88F}" dt="2025-02-03T04:03:36.738" v="648"/>
          <ac:picMkLst>
            <pc:docMk/>
            <pc:sldMk cId="0" sldId="265"/>
            <ac:picMk id="1301" creationId="{1423C715-F697-12EC-A1FF-9351382109BD}"/>
          </ac:picMkLst>
        </pc:picChg>
        <pc:picChg chg="mod">
          <ac:chgData name="Dhulipalla Harikrishna" userId="4e733bb1-28b4-4535-ad4e-6693bdbe0f2f" providerId="ADAL" clId="{441C266D-43B1-48DE-985B-6E89FBD9A88F}" dt="2025-02-03T04:03:36.738" v="648"/>
          <ac:picMkLst>
            <pc:docMk/>
            <pc:sldMk cId="0" sldId="265"/>
            <ac:picMk id="1302" creationId="{C4127BF0-E5E9-B070-1999-1ED73E410BAD}"/>
          </ac:picMkLst>
        </pc:picChg>
        <pc:picChg chg="mod">
          <ac:chgData name="Dhulipalla Harikrishna" userId="4e733bb1-28b4-4535-ad4e-6693bdbe0f2f" providerId="ADAL" clId="{441C266D-43B1-48DE-985B-6E89FBD9A88F}" dt="2025-02-03T04:03:36.738" v="648"/>
          <ac:picMkLst>
            <pc:docMk/>
            <pc:sldMk cId="0" sldId="265"/>
            <ac:picMk id="1303" creationId="{097706CB-1AF6-A755-CEA1-BA06BE72BC24}"/>
          </ac:picMkLst>
        </pc:picChg>
        <pc:picChg chg="mod">
          <ac:chgData name="Dhulipalla Harikrishna" userId="4e733bb1-28b4-4535-ad4e-6693bdbe0f2f" providerId="ADAL" clId="{441C266D-43B1-48DE-985B-6E89FBD9A88F}" dt="2025-02-03T04:03:36.738" v="648"/>
          <ac:picMkLst>
            <pc:docMk/>
            <pc:sldMk cId="0" sldId="265"/>
            <ac:picMk id="1304" creationId="{33407013-A725-130A-B8B1-97BD5B914EC6}"/>
          </ac:picMkLst>
        </pc:picChg>
        <pc:picChg chg="mod">
          <ac:chgData name="Dhulipalla Harikrishna" userId="4e733bb1-28b4-4535-ad4e-6693bdbe0f2f" providerId="ADAL" clId="{441C266D-43B1-48DE-985B-6E89FBD9A88F}" dt="2025-02-03T04:03:36.738" v="648"/>
          <ac:picMkLst>
            <pc:docMk/>
            <pc:sldMk cId="0" sldId="265"/>
            <ac:picMk id="1305" creationId="{EE8D9226-E189-D072-BAF9-DE9D106B8B4E}"/>
          </ac:picMkLst>
        </pc:picChg>
        <pc:picChg chg="mod">
          <ac:chgData name="Dhulipalla Harikrishna" userId="4e733bb1-28b4-4535-ad4e-6693bdbe0f2f" providerId="ADAL" clId="{441C266D-43B1-48DE-985B-6E89FBD9A88F}" dt="2025-02-03T04:03:36.738" v="648"/>
          <ac:picMkLst>
            <pc:docMk/>
            <pc:sldMk cId="0" sldId="265"/>
            <ac:picMk id="1306" creationId="{DEB22BEE-2781-9B7E-6A9B-18090D389359}"/>
          </ac:picMkLst>
        </pc:picChg>
        <pc:picChg chg="mod">
          <ac:chgData name="Dhulipalla Harikrishna" userId="4e733bb1-28b4-4535-ad4e-6693bdbe0f2f" providerId="ADAL" clId="{441C266D-43B1-48DE-985B-6E89FBD9A88F}" dt="2025-02-03T04:03:36.738" v="648"/>
          <ac:picMkLst>
            <pc:docMk/>
            <pc:sldMk cId="0" sldId="265"/>
            <ac:picMk id="1307" creationId="{0949A7E4-18B6-84B6-BD31-5D9220B18E7D}"/>
          </ac:picMkLst>
        </pc:picChg>
        <pc:picChg chg="mod">
          <ac:chgData name="Dhulipalla Harikrishna" userId="4e733bb1-28b4-4535-ad4e-6693bdbe0f2f" providerId="ADAL" clId="{441C266D-43B1-48DE-985B-6E89FBD9A88F}" dt="2025-02-03T04:16:48.606" v="655"/>
          <ac:picMkLst>
            <pc:docMk/>
            <pc:sldMk cId="0" sldId="265"/>
            <ac:picMk id="1379" creationId="{5D70E138-DBE5-8E5A-835E-21DF8F06B7F4}"/>
          </ac:picMkLst>
        </pc:picChg>
        <pc:picChg chg="mod">
          <ac:chgData name="Dhulipalla Harikrishna" userId="4e733bb1-28b4-4535-ad4e-6693bdbe0f2f" providerId="ADAL" clId="{441C266D-43B1-48DE-985B-6E89FBD9A88F}" dt="2025-02-03T04:16:48.606" v="655"/>
          <ac:picMkLst>
            <pc:docMk/>
            <pc:sldMk cId="0" sldId="265"/>
            <ac:picMk id="1380" creationId="{A4796F15-E6E2-B748-CD69-D831B8AA1816}"/>
          </ac:picMkLst>
        </pc:picChg>
        <pc:picChg chg="mod">
          <ac:chgData name="Dhulipalla Harikrishna" userId="4e733bb1-28b4-4535-ad4e-6693bdbe0f2f" providerId="ADAL" clId="{441C266D-43B1-48DE-985B-6E89FBD9A88F}" dt="2025-02-03T04:16:48.606" v="655"/>
          <ac:picMkLst>
            <pc:docMk/>
            <pc:sldMk cId="0" sldId="265"/>
            <ac:picMk id="1381" creationId="{C10A4A75-D1E7-516F-9DF3-59504E80253F}"/>
          </ac:picMkLst>
        </pc:picChg>
        <pc:picChg chg="mod">
          <ac:chgData name="Dhulipalla Harikrishna" userId="4e733bb1-28b4-4535-ad4e-6693bdbe0f2f" providerId="ADAL" clId="{441C266D-43B1-48DE-985B-6E89FBD9A88F}" dt="2025-02-03T04:16:48.606" v="655"/>
          <ac:picMkLst>
            <pc:docMk/>
            <pc:sldMk cId="0" sldId="265"/>
            <ac:picMk id="1382" creationId="{650ECD4C-E23B-2BFE-8A25-F268319FD7BF}"/>
          </ac:picMkLst>
        </pc:picChg>
        <pc:picChg chg="mod">
          <ac:chgData name="Dhulipalla Harikrishna" userId="4e733bb1-28b4-4535-ad4e-6693bdbe0f2f" providerId="ADAL" clId="{441C266D-43B1-48DE-985B-6E89FBD9A88F}" dt="2025-02-03T04:16:48.606" v="655"/>
          <ac:picMkLst>
            <pc:docMk/>
            <pc:sldMk cId="0" sldId="265"/>
            <ac:picMk id="1383" creationId="{3D775224-E160-497F-36CE-68908AE47129}"/>
          </ac:picMkLst>
        </pc:picChg>
        <pc:picChg chg="mod">
          <ac:chgData name="Dhulipalla Harikrishna" userId="4e733bb1-28b4-4535-ad4e-6693bdbe0f2f" providerId="ADAL" clId="{441C266D-43B1-48DE-985B-6E89FBD9A88F}" dt="2025-02-03T04:16:48.606" v="655"/>
          <ac:picMkLst>
            <pc:docMk/>
            <pc:sldMk cId="0" sldId="265"/>
            <ac:picMk id="1384" creationId="{790BA941-4EE6-AB16-9E03-20BAA2999705}"/>
          </ac:picMkLst>
        </pc:picChg>
        <pc:picChg chg="mod">
          <ac:chgData name="Dhulipalla Harikrishna" userId="4e733bb1-28b4-4535-ad4e-6693bdbe0f2f" providerId="ADAL" clId="{441C266D-43B1-48DE-985B-6E89FBD9A88F}" dt="2025-02-03T04:16:48.606" v="655"/>
          <ac:picMkLst>
            <pc:docMk/>
            <pc:sldMk cId="0" sldId="265"/>
            <ac:picMk id="1385" creationId="{1CF5239B-1018-CC98-7D0C-D655914B2916}"/>
          </ac:picMkLst>
        </pc:picChg>
        <pc:picChg chg="mod">
          <ac:chgData name="Dhulipalla Harikrishna" userId="4e733bb1-28b4-4535-ad4e-6693bdbe0f2f" providerId="ADAL" clId="{441C266D-43B1-48DE-985B-6E89FBD9A88F}" dt="2025-02-03T04:16:48.606" v="655"/>
          <ac:picMkLst>
            <pc:docMk/>
            <pc:sldMk cId="0" sldId="265"/>
            <ac:picMk id="1386" creationId="{38A36D69-AA4A-4DA3-25CF-F039DBD96BB5}"/>
          </ac:picMkLst>
        </pc:picChg>
        <pc:picChg chg="mod">
          <ac:chgData name="Dhulipalla Harikrishna" userId="4e733bb1-28b4-4535-ad4e-6693bdbe0f2f" providerId="ADAL" clId="{441C266D-43B1-48DE-985B-6E89FBD9A88F}" dt="2025-02-03T04:47:09.150" v="716"/>
          <ac:picMkLst>
            <pc:docMk/>
            <pc:sldMk cId="0" sldId="265"/>
            <ac:picMk id="1458" creationId="{0F6BB7FF-4B15-3DCF-0CF9-5FD6CFC26D82}"/>
          </ac:picMkLst>
        </pc:picChg>
        <pc:picChg chg="mod">
          <ac:chgData name="Dhulipalla Harikrishna" userId="4e733bb1-28b4-4535-ad4e-6693bdbe0f2f" providerId="ADAL" clId="{441C266D-43B1-48DE-985B-6E89FBD9A88F}" dt="2025-02-03T04:47:09.150" v="716"/>
          <ac:picMkLst>
            <pc:docMk/>
            <pc:sldMk cId="0" sldId="265"/>
            <ac:picMk id="1459" creationId="{FF6EE26F-EC8F-4608-E0FE-F9AA9B76308B}"/>
          </ac:picMkLst>
        </pc:picChg>
        <pc:picChg chg="mod">
          <ac:chgData name="Dhulipalla Harikrishna" userId="4e733bb1-28b4-4535-ad4e-6693bdbe0f2f" providerId="ADAL" clId="{441C266D-43B1-48DE-985B-6E89FBD9A88F}" dt="2025-02-03T04:47:09.150" v="716"/>
          <ac:picMkLst>
            <pc:docMk/>
            <pc:sldMk cId="0" sldId="265"/>
            <ac:picMk id="1460" creationId="{307D44F7-62FA-9E29-03CE-31745A805960}"/>
          </ac:picMkLst>
        </pc:picChg>
        <pc:picChg chg="mod">
          <ac:chgData name="Dhulipalla Harikrishna" userId="4e733bb1-28b4-4535-ad4e-6693bdbe0f2f" providerId="ADAL" clId="{441C266D-43B1-48DE-985B-6E89FBD9A88F}" dt="2025-02-03T04:47:09.150" v="716"/>
          <ac:picMkLst>
            <pc:docMk/>
            <pc:sldMk cId="0" sldId="265"/>
            <ac:picMk id="1461" creationId="{2A71186D-D53C-A543-1F10-0941E4504910}"/>
          </ac:picMkLst>
        </pc:picChg>
        <pc:picChg chg="mod">
          <ac:chgData name="Dhulipalla Harikrishna" userId="4e733bb1-28b4-4535-ad4e-6693bdbe0f2f" providerId="ADAL" clId="{441C266D-43B1-48DE-985B-6E89FBD9A88F}" dt="2025-02-03T04:47:09.150" v="716"/>
          <ac:picMkLst>
            <pc:docMk/>
            <pc:sldMk cId="0" sldId="265"/>
            <ac:picMk id="1462" creationId="{7F516198-5F64-7211-F982-47FFD18B852F}"/>
          </ac:picMkLst>
        </pc:picChg>
        <pc:picChg chg="mod">
          <ac:chgData name="Dhulipalla Harikrishna" userId="4e733bb1-28b4-4535-ad4e-6693bdbe0f2f" providerId="ADAL" clId="{441C266D-43B1-48DE-985B-6E89FBD9A88F}" dt="2025-02-03T04:47:09.150" v="716"/>
          <ac:picMkLst>
            <pc:docMk/>
            <pc:sldMk cId="0" sldId="265"/>
            <ac:picMk id="1463" creationId="{ADDF3321-53DB-01DC-8C40-D9EC70243E11}"/>
          </ac:picMkLst>
        </pc:picChg>
        <pc:picChg chg="mod">
          <ac:chgData name="Dhulipalla Harikrishna" userId="4e733bb1-28b4-4535-ad4e-6693bdbe0f2f" providerId="ADAL" clId="{441C266D-43B1-48DE-985B-6E89FBD9A88F}" dt="2025-02-03T04:47:09.150" v="716"/>
          <ac:picMkLst>
            <pc:docMk/>
            <pc:sldMk cId="0" sldId="265"/>
            <ac:picMk id="1464" creationId="{14FCDFF7-0806-4259-A723-BA2F58F091A0}"/>
          </ac:picMkLst>
        </pc:picChg>
        <pc:picChg chg="mod">
          <ac:chgData name="Dhulipalla Harikrishna" userId="4e733bb1-28b4-4535-ad4e-6693bdbe0f2f" providerId="ADAL" clId="{441C266D-43B1-48DE-985B-6E89FBD9A88F}" dt="2025-02-03T04:47:09.150" v="716"/>
          <ac:picMkLst>
            <pc:docMk/>
            <pc:sldMk cId="0" sldId="265"/>
            <ac:picMk id="1465" creationId="{A5CCBC69-5F38-CBC5-D917-6294E42B3852}"/>
          </ac:picMkLst>
        </pc:picChg>
        <pc:picChg chg="mod">
          <ac:chgData name="Dhulipalla Harikrishna" userId="4e733bb1-28b4-4535-ad4e-6693bdbe0f2f" providerId="ADAL" clId="{441C266D-43B1-48DE-985B-6E89FBD9A88F}" dt="2025-02-03T04:51:49.144" v="718"/>
          <ac:picMkLst>
            <pc:docMk/>
            <pc:sldMk cId="0" sldId="265"/>
            <ac:picMk id="1537" creationId="{9B3E6A71-33F8-D15B-8A0E-6EC2C02AFDA3}"/>
          </ac:picMkLst>
        </pc:picChg>
        <pc:picChg chg="mod">
          <ac:chgData name="Dhulipalla Harikrishna" userId="4e733bb1-28b4-4535-ad4e-6693bdbe0f2f" providerId="ADAL" clId="{441C266D-43B1-48DE-985B-6E89FBD9A88F}" dt="2025-02-03T04:51:49.144" v="718"/>
          <ac:picMkLst>
            <pc:docMk/>
            <pc:sldMk cId="0" sldId="265"/>
            <ac:picMk id="1538" creationId="{1388EF75-6015-A896-06AC-5D3729E20076}"/>
          </ac:picMkLst>
        </pc:picChg>
        <pc:picChg chg="mod">
          <ac:chgData name="Dhulipalla Harikrishna" userId="4e733bb1-28b4-4535-ad4e-6693bdbe0f2f" providerId="ADAL" clId="{441C266D-43B1-48DE-985B-6E89FBD9A88F}" dt="2025-02-03T04:51:49.144" v="718"/>
          <ac:picMkLst>
            <pc:docMk/>
            <pc:sldMk cId="0" sldId="265"/>
            <ac:picMk id="1539" creationId="{9AE1364B-3755-AEB9-D3E6-5934636B6E53}"/>
          </ac:picMkLst>
        </pc:picChg>
        <pc:picChg chg="mod">
          <ac:chgData name="Dhulipalla Harikrishna" userId="4e733bb1-28b4-4535-ad4e-6693bdbe0f2f" providerId="ADAL" clId="{441C266D-43B1-48DE-985B-6E89FBD9A88F}" dt="2025-02-03T04:51:49.144" v="718"/>
          <ac:picMkLst>
            <pc:docMk/>
            <pc:sldMk cId="0" sldId="265"/>
            <ac:picMk id="1540" creationId="{EFF2E5F1-CEBB-C8AB-5D05-35C5B9FBA869}"/>
          </ac:picMkLst>
        </pc:picChg>
        <pc:picChg chg="mod">
          <ac:chgData name="Dhulipalla Harikrishna" userId="4e733bb1-28b4-4535-ad4e-6693bdbe0f2f" providerId="ADAL" clId="{441C266D-43B1-48DE-985B-6E89FBD9A88F}" dt="2025-02-03T04:51:49.144" v="718"/>
          <ac:picMkLst>
            <pc:docMk/>
            <pc:sldMk cId="0" sldId="265"/>
            <ac:picMk id="1541" creationId="{9ADB8C44-3394-B84E-8D6F-4D1FA1079079}"/>
          </ac:picMkLst>
        </pc:picChg>
        <pc:picChg chg="mod">
          <ac:chgData name="Dhulipalla Harikrishna" userId="4e733bb1-28b4-4535-ad4e-6693bdbe0f2f" providerId="ADAL" clId="{441C266D-43B1-48DE-985B-6E89FBD9A88F}" dt="2025-02-03T04:51:49.144" v="718"/>
          <ac:picMkLst>
            <pc:docMk/>
            <pc:sldMk cId="0" sldId="265"/>
            <ac:picMk id="1542" creationId="{07FB1EA0-DE15-6DAC-D694-E20459D35C54}"/>
          </ac:picMkLst>
        </pc:picChg>
        <pc:picChg chg="mod">
          <ac:chgData name="Dhulipalla Harikrishna" userId="4e733bb1-28b4-4535-ad4e-6693bdbe0f2f" providerId="ADAL" clId="{441C266D-43B1-48DE-985B-6E89FBD9A88F}" dt="2025-02-03T04:51:49.144" v="718"/>
          <ac:picMkLst>
            <pc:docMk/>
            <pc:sldMk cId="0" sldId="265"/>
            <ac:picMk id="1543" creationId="{B6F1F01A-2754-5B7B-B98E-BD37CFE5E6F6}"/>
          </ac:picMkLst>
        </pc:picChg>
        <pc:picChg chg="mod">
          <ac:chgData name="Dhulipalla Harikrishna" userId="4e733bb1-28b4-4535-ad4e-6693bdbe0f2f" providerId="ADAL" clId="{441C266D-43B1-48DE-985B-6E89FBD9A88F}" dt="2025-02-03T04:51:49.144" v="718"/>
          <ac:picMkLst>
            <pc:docMk/>
            <pc:sldMk cId="0" sldId="265"/>
            <ac:picMk id="1544" creationId="{F37CB53D-DFDA-7D98-A4FE-64AFD06976FC}"/>
          </ac:picMkLst>
        </pc:picChg>
        <pc:cxnChg chg="mod">
          <ac:chgData name="Dhulipalla Harikrishna" userId="4e733bb1-28b4-4535-ad4e-6693bdbe0f2f" providerId="ADAL" clId="{441C266D-43B1-48DE-985B-6E89FBD9A88F}" dt="2025-02-03T03:59:09.777" v="631"/>
          <ac:cxnSpMkLst>
            <pc:docMk/>
            <pc:sldMk cId="0" sldId="265"/>
            <ac:cxnSpMk id="1089" creationId="{A49A92F5-5E07-2992-EA37-49C33B50B36A}"/>
          </ac:cxnSpMkLst>
        </pc:cxnChg>
        <pc:cxnChg chg="mod">
          <ac:chgData name="Dhulipalla Harikrishna" userId="4e733bb1-28b4-4535-ad4e-6693bdbe0f2f" providerId="ADAL" clId="{441C266D-43B1-48DE-985B-6E89FBD9A88F}" dt="2025-02-03T03:59:09.777" v="631"/>
          <ac:cxnSpMkLst>
            <pc:docMk/>
            <pc:sldMk cId="0" sldId="265"/>
            <ac:cxnSpMk id="1090" creationId="{2CD412CA-204C-82A5-870A-585F1F91C54E}"/>
          </ac:cxnSpMkLst>
        </pc:cxnChg>
        <pc:cxnChg chg="mod">
          <ac:chgData name="Dhulipalla Harikrishna" userId="4e733bb1-28b4-4535-ad4e-6693bdbe0f2f" providerId="ADAL" clId="{441C266D-43B1-48DE-985B-6E89FBD9A88F}" dt="2025-02-03T03:59:09.777" v="631"/>
          <ac:cxnSpMkLst>
            <pc:docMk/>
            <pc:sldMk cId="0" sldId="265"/>
            <ac:cxnSpMk id="1091" creationId="{94D43C21-EA10-32F7-68D0-AAF7484E8059}"/>
          </ac:cxnSpMkLst>
        </pc:cxnChg>
        <pc:cxnChg chg="mod">
          <ac:chgData name="Dhulipalla Harikrishna" userId="4e733bb1-28b4-4535-ad4e-6693bdbe0f2f" providerId="ADAL" clId="{441C266D-43B1-48DE-985B-6E89FBD9A88F}" dt="2025-02-03T03:59:09.777" v="631"/>
          <ac:cxnSpMkLst>
            <pc:docMk/>
            <pc:sldMk cId="0" sldId="265"/>
            <ac:cxnSpMk id="1092" creationId="{490E4CD4-904A-8114-7353-54AA9752AAA1}"/>
          </ac:cxnSpMkLst>
        </pc:cxnChg>
        <pc:cxnChg chg="mod">
          <ac:chgData name="Dhulipalla Harikrishna" userId="4e733bb1-28b4-4535-ad4e-6693bdbe0f2f" providerId="ADAL" clId="{441C266D-43B1-48DE-985B-6E89FBD9A88F}" dt="2025-02-03T03:59:09.777" v="631"/>
          <ac:cxnSpMkLst>
            <pc:docMk/>
            <pc:sldMk cId="0" sldId="265"/>
            <ac:cxnSpMk id="1093" creationId="{C032C93A-B3F6-9361-0B3A-5815B19E3A6B}"/>
          </ac:cxnSpMkLst>
        </pc:cxnChg>
        <pc:cxnChg chg="mod">
          <ac:chgData name="Dhulipalla Harikrishna" userId="4e733bb1-28b4-4535-ad4e-6693bdbe0f2f" providerId="ADAL" clId="{441C266D-43B1-48DE-985B-6E89FBD9A88F}" dt="2025-02-03T03:59:09.777" v="631"/>
          <ac:cxnSpMkLst>
            <pc:docMk/>
            <pc:sldMk cId="0" sldId="265"/>
            <ac:cxnSpMk id="1094" creationId="{D381E478-4521-919D-6E84-75949F890723}"/>
          </ac:cxnSpMkLst>
        </pc:cxnChg>
        <pc:cxnChg chg="mod">
          <ac:chgData name="Dhulipalla Harikrishna" userId="4e733bb1-28b4-4535-ad4e-6693bdbe0f2f" providerId="ADAL" clId="{441C266D-43B1-48DE-985B-6E89FBD9A88F}" dt="2025-02-03T03:59:09.777" v="631"/>
          <ac:cxnSpMkLst>
            <pc:docMk/>
            <pc:sldMk cId="0" sldId="265"/>
            <ac:cxnSpMk id="1095" creationId="{87024EB4-30A3-A7C3-08FD-74EB37EEAA5C}"/>
          </ac:cxnSpMkLst>
        </pc:cxnChg>
        <pc:cxnChg chg="mod">
          <ac:chgData name="Dhulipalla Harikrishna" userId="4e733bb1-28b4-4535-ad4e-6693bdbe0f2f" providerId="ADAL" clId="{441C266D-43B1-48DE-985B-6E89FBD9A88F}" dt="2025-02-03T03:59:09.777" v="631"/>
          <ac:cxnSpMkLst>
            <pc:docMk/>
            <pc:sldMk cId="0" sldId="265"/>
            <ac:cxnSpMk id="1096" creationId="{1C72BF45-4D13-4F7D-0AEB-FEE95AF1CC6C}"/>
          </ac:cxnSpMkLst>
        </pc:cxnChg>
        <pc:cxnChg chg="mod">
          <ac:chgData name="Dhulipalla Harikrishna" userId="4e733bb1-28b4-4535-ad4e-6693bdbe0f2f" providerId="ADAL" clId="{441C266D-43B1-48DE-985B-6E89FBD9A88F}" dt="2025-02-03T03:59:09.777" v="631"/>
          <ac:cxnSpMkLst>
            <pc:docMk/>
            <pc:sldMk cId="0" sldId="265"/>
            <ac:cxnSpMk id="1097" creationId="{27A97FCA-EE2A-DA21-3763-19E7F65F3F43}"/>
          </ac:cxnSpMkLst>
        </pc:cxnChg>
        <pc:cxnChg chg="mod">
          <ac:chgData name="Dhulipalla Harikrishna" userId="4e733bb1-28b4-4535-ad4e-6693bdbe0f2f" providerId="ADAL" clId="{441C266D-43B1-48DE-985B-6E89FBD9A88F}" dt="2025-02-03T03:59:09.777" v="631"/>
          <ac:cxnSpMkLst>
            <pc:docMk/>
            <pc:sldMk cId="0" sldId="265"/>
            <ac:cxnSpMk id="1098" creationId="{DE63283A-A93F-CA4C-6487-CF4C18F3270B}"/>
          </ac:cxnSpMkLst>
        </pc:cxnChg>
        <pc:cxnChg chg="mod">
          <ac:chgData name="Dhulipalla Harikrishna" userId="4e733bb1-28b4-4535-ad4e-6693bdbe0f2f" providerId="ADAL" clId="{441C266D-43B1-48DE-985B-6E89FBD9A88F}" dt="2025-02-03T03:59:09.777" v="631"/>
          <ac:cxnSpMkLst>
            <pc:docMk/>
            <pc:sldMk cId="0" sldId="265"/>
            <ac:cxnSpMk id="1099" creationId="{A59DEBA4-19E5-DE4C-D676-09144C86BC68}"/>
          </ac:cxnSpMkLst>
        </pc:cxnChg>
        <pc:cxnChg chg="mod">
          <ac:chgData name="Dhulipalla Harikrishna" userId="4e733bb1-28b4-4535-ad4e-6693bdbe0f2f" providerId="ADAL" clId="{441C266D-43B1-48DE-985B-6E89FBD9A88F}" dt="2025-02-03T03:59:09.777" v="631"/>
          <ac:cxnSpMkLst>
            <pc:docMk/>
            <pc:sldMk cId="0" sldId="265"/>
            <ac:cxnSpMk id="1100" creationId="{DB50909B-E286-E28C-56AB-EB07CA2D403E}"/>
          </ac:cxnSpMkLst>
        </pc:cxnChg>
        <pc:cxnChg chg="mod">
          <ac:chgData name="Dhulipalla Harikrishna" userId="4e733bb1-28b4-4535-ad4e-6693bdbe0f2f" providerId="ADAL" clId="{441C266D-43B1-48DE-985B-6E89FBD9A88F}" dt="2025-02-03T03:59:09.777" v="631"/>
          <ac:cxnSpMkLst>
            <pc:docMk/>
            <pc:sldMk cId="0" sldId="265"/>
            <ac:cxnSpMk id="1101" creationId="{F4D112E1-A912-6933-D761-F4FD565D3F67}"/>
          </ac:cxnSpMkLst>
        </pc:cxnChg>
        <pc:cxnChg chg="mod">
          <ac:chgData name="Dhulipalla Harikrishna" userId="4e733bb1-28b4-4535-ad4e-6693bdbe0f2f" providerId="ADAL" clId="{441C266D-43B1-48DE-985B-6E89FBD9A88F}" dt="2025-02-03T04:01:36.907" v="640"/>
          <ac:cxnSpMkLst>
            <pc:docMk/>
            <pc:sldMk cId="0" sldId="265"/>
            <ac:cxnSpMk id="1229" creationId="{56F696AE-DB5D-B91F-175D-9E28A2D0A6C1}"/>
          </ac:cxnSpMkLst>
        </pc:cxnChg>
        <pc:cxnChg chg="mod">
          <ac:chgData name="Dhulipalla Harikrishna" userId="4e733bb1-28b4-4535-ad4e-6693bdbe0f2f" providerId="ADAL" clId="{441C266D-43B1-48DE-985B-6E89FBD9A88F}" dt="2025-02-03T04:01:36.907" v="640"/>
          <ac:cxnSpMkLst>
            <pc:docMk/>
            <pc:sldMk cId="0" sldId="265"/>
            <ac:cxnSpMk id="1230" creationId="{9501CAD3-8CBF-CD7E-BB61-EAC4F52AC1A9}"/>
          </ac:cxnSpMkLst>
        </pc:cxnChg>
        <pc:cxnChg chg="mod">
          <ac:chgData name="Dhulipalla Harikrishna" userId="4e733bb1-28b4-4535-ad4e-6693bdbe0f2f" providerId="ADAL" clId="{441C266D-43B1-48DE-985B-6E89FBD9A88F}" dt="2025-02-03T04:01:36.907" v="640"/>
          <ac:cxnSpMkLst>
            <pc:docMk/>
            <pc:sldMk cId="0" sldId="265"/>
            <ac:cxnSpMk id="1231" creationId="{1D5848E6-5E49-0A2F-D2C1-3DE9599DCBB3}"/>
          </ac:cxnSpMkLst>
        </pc:cxnChg>
        <pc:cxnChg chg="mod">
          <ac:chgData name="Dhulipalla Harikrishna" userId="4e733bb1-28b4-4535-ad4e-6693bdbe0f2f" providerId="ADAL" clId="{441C266D-43B1-48DE-985B-6E89FBD9A88F}" dt="2025-02-03T04:01:36.907" v="640"/>
          <ac:cxnSpMkLst>
            <pc:docMk/>
            <pc:sldMk cId="0" sldId="265"/>
            <ac:cxnSpMk id="1232" creationId="{E4E3F2F6-DC30-042D-89DE-1E0DE49E6A8E}"/>
          </ac:cxnSpMkLst>
        </pc:cxnChg>
        <pc:cxnChg chg="mod">
          <ac:chgData name="Dhulipalla Harikrishna" userId="4e733bb1-28b4-4535-ad4e-6693bdbe0f2f" providerId="ADAL" clId="{441C266D-43B1-48DE-985B-6E89FBD9A88F}" dt="2025-02-03T04:01:36.907" v="640"/>
          <ac:cxnSpMkLst>
            <pc:docMk/>
            <pc:sldMk cId="0" sldId="265"/>
            <ac:cxnSpMk id="1233" creationId="{DE663435-52FA-F39C-9F44-F13A13058191}"/>
          </ac:cxnSpMkLst>
        </pc:cxnChg>
        <pc:cxnChg chg="mod">
          <ac:chgData name="Dhulipalla Harikrishna" userId="4e733bb1-28b4-4535-ad4e-6693bdbe0f2f" providerId="ADAL" clId="{441C266D-43B1-48DE-985B-6E89FBD9A88F}" dt="2025-02-03T04:01:36.907" v="640"/>
          <ac:cxnSpMkLst>
            <pc:docMk/>
            <pc:sldMk cId="0" sldId="265"/>
            <ac:cxnSpMk id="1234" creationId="{AAE6F1D4-447C-99B3-179B-950477B5129C}"/>
          </ac:cxnSpMkLst>
        </pc:cxnChg>
        <pc:cxnChg chg="mod">
          <ac:chgData name="Dhulipalla Harikrishna" userId="4e733bb1-28b4-4535-ad4e-6693bdbe0f2f" providerId="ADAL" clId="{441C266D-43B1-48DE-985B-6E89FBD9A88F}" dt="2025-02-03T04:01:36.907" v="640"/>
          <ac:cxnSpMkLst>
            <pc:docMk/>
            <pc:sldMk cId="0" sldId="265"/>
            <ac:cxnSpMk id="1235" creationId="{20D6D7EE-F682-4D05-FF1C-F3FDB5860E61}"/>
          </ac:cxnSpMkLst>
        </pc:cxnChg>
        <pc:cxnChg chg="mod">
          <ac:chgData name="Dhulipalla Harikrishna" userId="4e733bb1-28b4-4535-ad4e-6693bdbe0f2f" providerId="ADAL" clId="{441C266D-43B1-48DE-985B-6E89FBD9A88F}" dt="2025-02-03T04:01:36.907" v="640"/>
          <ac:cxnSpMkLst>
            <pc:docMk/>
            <pc:sldMk cId="0" sldId="265"/>
            <ac:cxnSpMk id="1236" creationId="{DFBE12BD-D521-B18E-D86E-BEF06C85538E}"/>
          </ac:cxnSpMkLst>
        </pc:cxnChg>
        <pc:cxnChg chg="mod">
          <ac:chgData name="Dhulipalla Harikrishna" userId="4e733bb1-28b4-4535-ad4e-6693bdbe0f2f" providerId="ADAL" clId="{441C266D-43B1-48DE-985B-6E89FBD9A88F}" dt="2025-02-03T04:01:36.907" v="640"/>
          <ac:cxnSpMkLst>
            <pc:docMk/>
            <pc:sldMk cId="0" sldId="265"/>
            <ac:cxnSpMk id="1237" creationId="{B08722A2-3270-B906-E9F5-06461B422ADA}"/>
          </ac:cxnSpMkLst>
        </pc:cxnChg>
        <pc:cxnChg chg="mod">
          <ac:chgData name="Dhulipalla Harikrishna" userId="4e733bb1-28b4-4535-ad4e-6693bdbe0f2f" providerId="ADAL" clId="{441C266D-43B1-48DE-985B-6E89FBD9A88F}" dt="2025-02-03T04:01:36.907" v="640"/>
          <ac:cxnSpMkLst>
            <pc:docMk/>
            <pc:sldMk cId="0" sldId="265"/>
            <ac:cxnSpMk id="1238" creationId="{0E5A3C4D-71F9-2C37-B7A8-73047FE39836}"/>
          </ac:cxnSpMkLst>
        </pc:cxnChg>
        <pc:cxnChg chg="mod">
          <ac:chgData name="Dhulipalla Harikrishna" userId="4e733bb1-28b4-4535-ad4e-6693bdbe0f2f" providerId="ADAL" clId="{441C266D-43B1-48DE-985B-6E89FBD9A88F}" dt="2025-02-03T04:01:36.907" v="640"/>
          <ac:cxnSpMkLst>
            <pc:docMk/>
            <pc:sldMk cId="0" sldId="265"/>
            <ac:cxnSpMk id="1239" creationId="{B37E16B7-DD08-23B7-19F6-6C9A5060257F}"/>
          </ac:cxnSpMkLst>
        </pc:cxnChg>
        <pc:cxnChg chg="mod">
          <ac:chgData name="Dhulipalla Harikrishna" userId="4e733bb1-28b4-4535-ad4e-6693bdbe0f2f" providerId="ADAL" clId="{441C266D-43B1-48DE-985B-6E89FBD9A88F}" dt="2025-02-03T04:01:36.907" v="640"/>
          <ac:cxnSpMkLst>
            <pc:docMk/>
            <pc:sldMk cId="0" sldId="265"/>
            <ac:cxnSpMk id="1240" creationId="{D97A372E-CCBB-865D-F18D-4F769B9104C4}"/>
          </ac:cxnSpMkLst>
        </pc:cxnChg>
        <pc:cxnChg chg="mod">
          <ac:chgData name="Dhulipalla Harikrishna" userId="4e733bb1-28b4-4535-ad4e-6693bdbe0f2f" providerId="ADAL" clId="{441C266D-43B1-48DE-985B-6E89FBD9A88F}" dt="2025-02-03T04:01:36.907" v="640"/>
          <ac:cxnSpMkLst>
            <pc:docMk/>
            <pc:sldMk cId="0" sldId="265"/>
            <ac:cxnSpMk id="1241" creationId="{28C15C6B-16B7-4445-5732-F6D0A8F23434}"/>
          </ac:cxnSpMkLst>
        </pc:cxnChg>
        <pc:cxnChg chg="mod">
          <ac:chgData name="Dhulipalla Harikrishna" userId="4e733bb1-28b4-4535-ad4e-6693bdbe0f2f" providerId="ADAL" clId="{441C266D-43B1-48DE-985B-6E89FBD9A88F}" dt="2025-02-03T04:03:36.738" v="648"/>
          <ac:cxnSpMkLst>
            <pc:docMk/>
            <pc:sldMk cId="0" sldId="265"/>
            <ac:cxnSpMk id="1308" creationId="{F96AC158-E3AB-2FA7-E9DD-E0F32668B9F8}"/>
          </ac:cxnSpMkLst>
        </pc:cxnChg>
        <pc:cxnChg chg="mod">
          <ac:chgData name="Dhulipalla Harikrishna" userId="4e733bb1-28b4-4535-ad4e-6693bdbe0f2f" providerId="ADAL" clId="{441C266D-43B1-48DE-985B-6E89FBD9A88F}" dt="2025-02-03T04:03:36.738" v="648"/>
          <ac:cxnSpMkLst>
            <pc:docMk/>
            <pc:sldMk cId="0" sldId="265"/>
            <ac:cxnSpMk id="1309" creationId="{B0B556F5-B4A9-24A6-5D6F-F72D3D41FD52}"/>
          </ac:cxnSpMkLst>
        </pc:cxnChg>
        <pc:cxnChg chg="mod">
          <ac:chgData name="Dhulipalla Harikrishna" userId="4e733bb1-28b4-4535-ad4e-6693bdbe0f2f" providerId="ADAL" clId="{441C266D-43B1-48DE-985B-6E89FBD9A88F}" dt="2025-02-03T04:03:36.738" v="648"/>
          <ac:cxnSpMkLst>
            <pc:docMk/>
            <pc:sldMk cId="0" sldId="265"/>
            <ac:cxnSpMk id="1310" creationId="{6313AD65-EE33-B252-0E9E-689F0CDA44F4}"/>
          </ac:cxnSpMkLst>
        </pc:cxnChg>
        <pc:cxnChg chg="mod">
          <ac:chgData name="Dhulipalla Harikrishna" userId="4e733bb1-28b4-4535-ad4e-6693bdbe0f2f" providerId="ADAL" clId="{441C266D-43B1-48DE-985B-6E89FBD9A88F}" dt="2025-02-03T04:03:36.738" v="648"/>
          <ac:cxnSpMkLst>
            <pc:docMk/>
            <pc:sldMk cId="0" sldId="265"/>
            <ac:cxnSpMk id="1311" creationId="{D1EE4907-5309-D1CF-DE08-7B1414454152}"/>
          </ac:cxnSpMkLst>
        </pc:cxnChg>
        <pc:cxnChg chg="mod">
          <ac:chgData name="Dhulipalla Harikrishna" userId="4e733bb1-28b4-4535-ad4e-6693bdbe0f2f" providerId="ADAL" clId="{441C266D-43B1-48DE-985B-6E89FBD9A88F}" dt="2025-02-03T04:03:36.738" v="648"/>
          <ac:cxnSpMkLst>
            <pc:docMk/>
            <pc:sldMk cId="0" sldId="265"/>
            <ac:cxnSpMk id="1312" creationId="{FA64BA50-2977-5FEA-ADF3-170D9C357A5C}"/>
          </ac:cxnSpMkLst>
        </pc:cxnChg>
        <pc:cxnChg chg="mod">
          <ac:chgData name="Dhulipalla Harikrishna" userId="4e733bb1-28b4-4535-ad4e-6693bdbe0f2f" providerId="ADAL" clId="{441C266D-43B1-48DE-985B-6E89FBD9A88F}" dt="2025-02-03T04:03:36.738" v="648"/>
          <ac:cxnSpMkLst>
            <pc:docMk/>
            <pc:sldMk cId="0" sldId="265"/>
            <ac:cxnSpMk id="1313" creationId="{3B1DB9F3-F28A-FEE9-5138-DDB410B7719D}"/>
          </ac:cxnSpMkLst>
        </pc:cxnChg>
        <pc:cxnChg chg="mod">
          <ac:chgData name="Dhulipalla Harikrishna" userId="4e733bb1-28b4-4535-ad4e-6693bdbe0f2f" providerId="ADAL" clId="{441C266D-43B1-48DE-985B-6E89FBD9A88F}" dt="2025-02-03T04:03:36.738" v="648"/>
          <ac:cxnSpMkLst>
            <pc:docMk/>
            <pc:sldMk cId="0" sldId="265"/>
            <ac:cxnSpMk id="1314" creationId="{EADDA375-BA7B-19A3-014C-1C85D2476475}"/>
          </ac:cxnSpMkLst>
        </pc:cxnChg>
        <pc:cxnChg chg="mod">
          <ac:chgData name="Dhulipalla Harikrishna" userId="4e733bb1-28b4-4535-ad4e-6693bdbe0f2f" providerId="ADAL" clId="{441C266D-43B1-48DE-985B-6E89FBD9A88F}" dt="2025-02-03T04:03:36.738" v="648"/>
          <ac:cxnSpMkLst>
            <pc:docMk/>
            <pc:sldMk cId="0" sldId="265"/>
            <ac:cxnSpMk id="1315" creationId="{700D62DA-B4C0-50D3-EDCC-A5F726F3CCD7}"/>
          </ac:cxnSpMkLst>
        </pc:cxnChg>
        <pc:cxnChg chg="mod">
          <ac:chgData name="Dhulipalla Harikrishna" userId="4e733bb1-28b4-4535-ad4e-6693bdbe0f2f" providerId="ADAL" clId="{441C266D-43B1-48DE-985B-6E89FBD9A88F}" dt="2025-02-03T04:03:36.738" v="648"/>
          <ac:cxnSpMkLst>
            <pc:docMk/>
            <pc:sldMk cId="0" sldId="265"/>
            <ac:cxnSpMk id="1316" creationId="{5FEE779F-00E5-67FB-5B61-92FD014C29FA}"/>
          </ac:cxnSpMkLst>
        </pc:cxnChg>
        <pc:cxnChg chg="mod">
          <ac:chgData name="Dhulipalla Harikrishna" userId="4e733bb1-28b4-4535-ad4e-6693bdbe0f2f" providerId="ADAL" clId="{441C266D-43B1-48DE-985B-6E89FBD9A88F}" dt="2025-02-03T04:03:36.738" v="648"/>
          <ac:cxnSpMkLst>
            <pc:docMk/>
            <pc:sldMk cId="0" sldId="265"/>
            <ac:cxnSpMk id="1317" creationId="{CF9F47A4-8499-C0C9-839A-887AB01000DD}"/>
          </ac:cxnSpMkLst>
        </pc:cxnChg>
        <pc:cxnChg chg="del mod">
          <ac:chgData name="Dhulipalla Harikrishna" userId="4e733bb1-28b4-4535-ad4e-6693bdbe0f2f" providerId="ADAL" clId="{441C266D-43B1-48DE-985B-6E89FBD9A88F}" dt="2025-02-03T04:16:17.333" v="653" actId="478"/>
          <ac:cxnSpMkLst>
            <pc:docMk/>
            <pc:sldMk cId="0" sldId="265"/>
            <ac:cxnSpMk id="1318" creationId="{13C227AA-7335-72B3-5007-12E4704F8B89}"/>
          </ac:cxnSpMkLst>
        </pc:cxnChg>
        <pc:cxnChg chg="mod">
          <ac:chgData name="Dhulipalla Harikrishna" userId="4e733bb1-28b4-4535-ad4e-6693bdbe0f2f" providerId="ADAL" clId="{441C266D-43B1-48DE-985B-6E89FBD9A88F}" dt="2025-02-03T04:03:36.738" v="648"/>
          <ac:cxnSpMkLst>
            <pc:docMk/>
            <pc:sldMk cId="0" sldId="265"/>
            <ac:cxnSpMk id="1319" creationId="{23264993-AC6D-AB31-A16B-AFE61E0A55D4}"/>
          </ac:cxnSpMkLst>
        </pc:cxnChg>
        <pc:cxnChg chg="mod">
          <ac:chgData name="Dhulipalla Harikrishna" userId="4e733bb1-28b4-4535-ad4e-6693bdbe0f2f" providerId="ADAL" clId="{441C266D-43B1-48DE-985B-6E89FBD9A88F}" dt="2025-02-03T04:03:36.738" v="648"/>
          <ac:cxnSpMkLst>
            <pc:docMk/>
            <pc:sldMk cId="0" sldId="265"/>
            <ac:cxnSpMk id="1320" creationId="{080E2C23-FA33-8CF3-E85F-72F15F54042D}"/>
          </ac:cxnSpMkLst>
        </pc:cxnChg>
        <pc:cxnChg chg="mod">
          <ac:chgData name="Dhulipalla Harikrishna" userId="4e733bb1-28b4-4535-ad4e-6693bdbe0f2f" providerId="ADAL" clId="{441C266D-43B1-48DE-985B-6E89FBD9A88F}" dt="2025-02-03T04:16:48.606" v="655"/>
          <ac:cxnSpMkLst>
            <pc:docMk/>
            <pc:sldMk cId="0" sldId="265"/>
            <ac:cxnSpMk id="1387" creationId="{ACC9C6BF-552C-16C0-2501-9831D538EE54}"/>
          </ac:cxnSpMkLst>
        </pc:cxnChg>
        <pc:cxnChg chg="mod">
          <ac:chgData name="Dhulipalla Harikrishna" userId="4e733bb1-28b4-4535-ad4e-6693bdbe0f2f" providerId="ADAL" clId="{441C266D-43B1-48DE-985B-6E89FBD9A88F}" dt="2025-02-03T04:16:48.606" v="655"/>
          <ac:cxnSpMkLst>
            <pc:docMk/>
            <pc:sldMk cId="0" sldId="265"/>
            <ac:cxnSpMk id="1388" creationId="{47B212FA-22B3-91A0-2A3E-773589736133}"/>
          </ac:cxnSpMkLst>
        </pc:cxnChg>
        <pc:cxnChg chg="mod">
          <ac:chgData name="Dhulipalla Harikrishna" userId="4e733bb1-28b4-4535-ad4e-6693bdbe0f2f" providerId="ADAL" clId="{441C266D-43B1-48DE-985B-6E89FBD9A88F}" dt="2025-02-03T04:16:48.606" v="655"/>
          <ac:cxnSpMkLst>
            <pc:docMk/>
            <pc:sldMk cId="0" sldId="265"/>
            <ac:cxnSpMk id="1389" creationId="{8DC66E20-B1B2-027C-B898-67C2369E418D}"/>
          </ac:cxnSpMkLst>
        </pc:cxnChg>
        <pc:cxnChg chg="mod">
          <ac:chgData name="Dhulipalla Harikrishna" userId="4e733bb1-28b4-4535-ad4e-6693bdbe0f2f" providerId="ADAL" clId="{441C266D-43B1-48DE-985B-6E89FBD9A88F}" dt="2025-02-03T04:16:48.606" v="655"/>
          <ac:cxnSpMkLst>
            <pc:docMk/>
            <pc:sldMk cId="0" sldId="265"/>
            <ac:cxnSpMk id="1390" creationId="{8CF18A27-2FB9-0FE8-F235-8009DED0F54C}"/>
          </ac:cxnSpMkLst>
        </pc:cxnChg>
        <pc:cxnChg chg="mod">
          <ac:chgData name="Dhulipalla Harikrishna" userId="4e733bb1-28b4-4535-ad4e-6693bdbe0f2f" providerId="ADAL" clId="{441C266D-43B1-48DE-985B-6E89FBD9A88F}" dt="2025-02-03T04:16:48.606" v="655"/>
          <ac:cxnSpMkLst>
            <pc:docMk/>
            <pc:sldMk cId="0" sldId="265"/>
            <ac:cxnSpMk id="1391" creationId="{213F14BC-47DC-5333-65C2-81DC976870B9}"/>
          </ac:cxnSpMkLst>
        </pc:cxnChg>
        <pc:cxnChg chg="mod">
          <ac:chgData name="Dhulipalla Harikrishna" userId="4e733bb1-28b4-4535-ad4e-6693bdbe0f2f" providerId="ADAL" clId="{441C266D-43B1-48DE-985B-6E89FBD9A88F}" dt="2025-02-03T04:16:48.606" v="655"/>
          <ac:cxnSpMkLst>
            <pc:docMk/>
            <pc:sldMk cId="0" sldId="265"/>
            <ac:cxnSpMk id="1392" creationId="{0BD27BD4-A477-6444-CE32-B3AE4F59C08D}"/>
          </ac:cxnSpMkLst>
        </pc:cxnChg>
        <pc:cxnChg chg="mod">
          <ac:chgData name="Dhulipalla Harikrishna" userId="4e733bb1-28b4-4535-ad4e-6693bdbe0f2f" providerId="ADAL" clId="{441C266D-43B1-48DE-985B-6E89FBD9A88F}" dt="2025-02-03T04:16:48.606" v="655"/>
          <ac:cxnSpMkLst>
            <pc:docMk/>
            <pc:sldMk cId="0" sldId="265"/>
            <ac:cxnSpMk id="1393" creationId="{D4E958C3-1EB7-AB3B-FC00-B61E4EF135A2}"/>
          </ac:cxnSpMkLst>
        </pc:cxnChg>
        <pc:cxnChg chg="mod">
          <ac:chgData name="Dhulipalla Harikrishna" userId="4e733bb1-28b4-4535-ad4e-6693bdbe0f2f" providerId="ADAL" clId="{441C266D-43B1-48DE-985B-6E89FBD9A88F}" dt="2025-02-03T04:16:48.606" v="655"/>
          <ac:cxnSpMkLst>
            <pc:docMk/>
            <pc:sldMk cId="0" sldId="265"/>
            <ac:cxnSpMk id="1394" creationId="{AE400D64-B89A-EF61-AD0E-6A4EA83BE939}"/>
          </ac:cxnSpMkLst>
        </pc:cxnChg>
        <pc:cxnChg chg="mod">
          <ac:chgData name="Dhulipalla Harikrishna" userId="4e733bb1-28b4-4535-ad4e-6693bdbe0f2f" providerId="ADAL" clId="{441C266D-43B1-48DE-985B-6E89FBD9A88F}" dt="2025-02-03T04:16:48.606" v="655"/>
          <ac:cxnSpMkLst>
            <pc:docMk/>
            <pc:sldMk cId="0" sldId="265"/>
            <ac:cxnSpMk id="1395" creationId="{3EA21137-2D73-E4CF-CFD8-8600F24923F2}"/>
          </ac:cxnSpMkLst>
        </pc:cxnChg>
        <pc:cxnChg chg="mod">
          <ac:chgData name="Dhulipalla Harikrishna" userId="4e733bb1-28b4-4535-ad4e-6693bdbe0f2f" providerId="ADAL" clId="{441C266D-43B1-48DE-985B-6E89FBD9A88F}" dt="2025-02-03T04:16:48.606" v="655"/>
          <ac:cxnSpMkLst>
            <pc:docMk/>
            <pc:sldMk cId="0" sldId="265"/>
            <ac:cxnSpMk id="1396" creationId="{39BCC4D3-C689-02D7-53B0-B636699A0E6C}"/>
          </ac:cxnSpMkLst>
        </pc:cxnChg>
        <pc:cxnChg chg="mod">
          <ac:chgData name="Dhulipalla Harikrishna" userId="4e733bb1-28b4-4535-ad4e-6693bdbe0f2f" providerId="ADAL" clId="{441C266D-43B1-48DE-985B-6E89FBD9A88F}" dt="2025-02-03T04:16:48.606" v="655"/>
          <ac:cxnSpMkLst>
            <pc:docMk/>
            <pc:sldMk cId="0" sldId="265"/>
            <ac:cxnSpMk id="1397" creationId="{1ADC73CB-EF35-B67B-E2C6-D1C7A841C31E}"/>
          </ac:cxnSpMkLst>
        </pc:cxnChg>
        <pc:cxnChg chg="mod">
          <ac:chgData name="Dhulipalla Harikrishna" userId="4e733bb1-28b4-4535-ad4e-6693bdbe0f2f" providerId="ADAL" clId="{441C266D-43B1-48DE-985B-6E89FBD9A88F}" dt="2025-02-03T04:16:48.606" v="655"/>
          <ac:cxnSpMkLst>
            <pc:docMk/>
            <pc:sldMk cId="0" sldId="265"/>
            <ac:cxnSpMk id="1398" creationId="{B85294A2-5EE8-FE97-5AE8-296EB9AA8F60}"/>
          </ac:cxnSpMkLst>
        </pc:cxnChg>
        <pc:cxnChg chg="mod">
          <ac:chgData name="Dhulipalla Harikrishna" userId="4e733bb1-28b4-4535-ad4e-6693bdbe0f2f" providerId="ADAL" clId="{441C266D-43B1-48DE-985B-6E89FBD9A88F}" dt="2025-02-03T04:16:48.606" v="655"/>
          <ac:cxnSpMkLst>
            <pc:docMk/>
            <pc:sldMk cId="0" sldId="265"/>
            <ac:cxnSpMk id="1399" creationId="{F735B0F0-B1B6-2F4C-0F46-2F18EFA9361C}"/>
          </ac:cxnSpMkLst>
        </pc:cxnChg>
        <pc:cxnChg chg="mod">
          <ac:chgData name="Dhulipalla Harikrishna" userId="4e733bb1-28b4-4535-ad4e-6693bdbe0f2f" providerId="ADAL" clId="{441C266D-43B1-48DE-985B-6E89FBD9A88F}" dt="2025-02-03T04:47:09.150" v="716"/>
          <ac:cxnSpMkLst>
            <pc:docMk/>
            <pc:sldMk cId="0" sldId="265"/>
            <ac:cxnSpMk id="1466" creationId="{5091AD94-0078-313E-AE4C-576675FD5DA8}"/>
          </ac:cxnSpMkLst>
        </pc:cxnChg>
        <pc:cxnChg chg="mod">
          <ac:chgData name="Dhulipalla Harikrishna" userId="4e733bb1-28b4-4535-ad4e-6693bdbe0f2f" providerId="ADAL" clId="{441C266D-43B1-48DE-985B-6E89FBD9A88F}" dt="2025-02-03T04:47:09.150" v="716"/>
          <ac:cxnSpMkLst>
            <pc:docMk/>
            <pc:sldMk cId="0" sldId="265"/>
            <ac:cxnSpMk id="1467" creationId="{8FD4AC38-79CA-7A07-7C83-A7344E5A9659}"/>
          </ac:cxnSpMkLst>
        </pc:cxnChg>
        <pc:cxnChg chg="mod">
          <ac:chgData name="Dhulipalla Harikrishna" userId="4e733bb1-28b4-4535-ad4e-6693bdbe0f2f" providerId="ADAL" clId="{441C266D-43B1-48DE-985B-6E89FBD9A88F}" dt="2025-02-03T04:47:09.150" v="716"/>
          <ac:cxnSpMkLst>
            <pc:docMk/>
            <pc:sldMk cId="0" sldId="265"/>
            <ac:cxnSpMk id="1468" creationId="{56ECBFD7-C7D2-81DC-15B9-A28E8A4757FE}"/>
          </ac:cxnSpMkLst>
        </pc:cxnChg>
        <pc:cxnChg chg="mod">
          <ac:chgData name="Dhulipalla Harikrishna" userId="4e733bb1-28b4-4535-ad4e-6693bdbe0f2f" providerId="ADAL" clId="{441C266D-43B1-48DE-985B-6E89FBD9A88F}" dt="2025-02-03T04:47:09.150" v="716"/>
          <ac:cxnSpMkLst>
            <pc:docMk/>
            <pc:sldMk cId="0" sldId="265"/>
            <ac:cxnSpMk id="1469" creationId="{36F623ED-84D2-BB1D-3E9D-AFAED990A212}"/>
          </ac:cxnSpMkLst>
        </pc:cxnChg>
        <pc:cxnChg chg="mod">
          <ac:chgData name="Dhulipalla Harikrishna" userId="4e733bb1-28b4-4535-ad4e-6693bdbe0f2f" providerId="ADAL" clId="{441C266D-43B1-48DE-985B-6E89FBD9A88F}" dt="2025-02-03T04:47:09.150" v="716"/>
          <ac:cxnSpMkLst>
            <pc:docMk/>
            <pc:sldMk cId="0" sldId="265"/>
            <ac:cxnSpMk id="1470" creationId="{BA17B586-93B3-292A-A50B-561821AE82DF}"/>
          </ac:cxnSpMkLst>
        </pc:cxnChg>
        <pc:cxnChg chg="mod">
          <ac:chgData name="Dhulipalla Harikrishna" userId="4e733bb1-28b4-4535-ad4e-6693bdbe0f2f" providerId="ADAL" clId="{441C266D-43B1-48DE-985B-6E89FBD9A88F}" dt="2025-02-03T04:47:09.150" v="716"/>
          <ac:cxnSpMkLst>
            <pc:docMk/>
            <pc:sldMk cId="0" sldId="265"/>
            <ac:cxnSpMk id="1471" creationId="{434A56F3-A568-6E0E-D22D-44183B9DACE6}"/>
          </ac:cxnSpMkLst>
        </pc:cxnChg>
        <pc:cxnChg chg="mod">
          <ac:chgData name="Dhulipalla Harikrishna" userId="4e733bb1-28b4-4535-ad4e-6693bdbe0f2f" providerId="ADAL" clId="{441C266D-43B1-48DE-985B-6E89FBD9A88F}" dt="2025-02-03T04:47:09.150" v="716"/>
          <ac:cxnSpMkLst>
            <pc:docMk/>
            <pc:sldMk cId="0" sldId="265"/>
            <ac:cxnSpMk id="1472" creationId="{6F3DB411-9A3B-1578-408F-6527D7AD17F0}"/>
          </ac:cxnSpMkLst>
        </pc:cxnChg>
        <pc:cxnChg chg="mod">
          <ac:chgData name="Dhulipalla Harikrishna" userId="4e733bb1-28b4-4535-ad4e-6693bdbe0f2f" providerId="ADAL" clId="{441C266D-43B1-48DE-985B-6E89FBD9A88F}" dt="2025-02-03T04:47:09.150" v="716"/>
          <ac:cxnSpMkLst>
            <pc:docMk/>
            <pc:sldMk cId="0" sldId="265"/>
            <ac:cxnSpMk id="1473" creationId="{94CDF87E-F1B5-559C-24E3-10536360ED29}"/>
          </ac:cxnSpMkLst>
        </pc:cxnChg>
        <pc:cxnChg chg="mod">
          <ac:chgData name="Dhulipalla Harikrishna" userId="4e733bb1-28b4-4535-ad4e-6693bdbe0f2f" providerId="ADAL" clId="{441C266D-43B1-48DE-985B-6E89FBD9A88F}" dt="2025-02-03T04:47:09.150" v="716"/>
          <ac:cxnSpMkLst>
            <pc:docMk/>
            <pc:sldMk cId="0" sldId="265"/>
            <ac:cxnSpMk id="1474" creationId="{14308102-07DC-C553-6D27-CBD9A5781CBC}"/>
          </ac:cxnSpMkLst>
        </pc:cxnChg>
        <pc:cxnChg chg="mod">
          <ac:chgData name="Dhulipalla Harikrishna" userId="4e733bb1-28b4-4535-ad4e-6693bdbe0f2f" providerId="ADAL" clId="{441C266D-43B1-48DE-985B-6E89FBD9A88F}" dt="2025-02-03T04:47:09.150" v="716"/>
          <ac:cxnSpMkLst>
            <pc:docMk/>
            <pc:sldMk cId="0" sldId="265"/>
            <ac:cxnSpMk id="1475" creationId="{A9684AA2-EE74-9B0B-DE1F-1702C1856E96}"/>
          </ac:cxnSpMkLst>
        </pc:cxnChg>
        <pc:cxnChg chg="mod">
          <ac:chgData name="Dhulipalla Harikrishna" userId="4e733bb1-28b4-4535-ad4e-6693bdbe0f2f" providerId="ADAL" clId="{441C266D-43B1-48DE-985B-6E89FBD9A88F}" dt="2025-02-03T04:47:09.150" v="716"/>
          <ac:cxnSpMkLst>
            <pc:docMk/>
            <pc:sldMk cId="0" sldId="265"/>
            <ac:cxnSpMk id="1476" creationId="{6532A365-F522-8D1B-82E8-3D238FFE0BA3}"/>
          </ac:cxnSpMkLst>
        </pc:cxnChg>
        <pc:cxnChg chg="mod">
          <ac:chgData name="Dhulipalla Harikrishna" userId="4e733bb1-28b4-4535-ad4e-6693bdbe0f2f" providerId="ADAL" clId="{441C266D-43B1-48DE-985B-6E89FBD9A88F}" dt="2025-02-03T04:47:09.150" v="716"/>
          <ac:cxnSpMkLst>
            <pc:docMk/>
            <pc:sldMk cId="0" sldId="265"/>
            <ac:cxnSpMk id="1477" creationId="{6B09DE8D-85BB-D71D-0D05-49DDA92AE7BE}"/>
          </ac:cxnSpMkLst>
        </pc:cxnChg>
        <pc:cxnChg chg="mod">
          <ac:chgData name="Dhulipalla Harikrishna" userId="4e733bb1-28b4-4535-ad4e-6693bdbe0f2f" providerId="ADAL" clId="{441C266D-43B1-48DE-985B-6E89FBD9A88F}" dt="2025-02-03T04:47:09.150" v="716"/>
          <ac:cxnSpMkLst>
            <pc:docMk/>
            <pc:sldMk cId="0" sldId="265"/>
            <ac:cxnSpMk id="1478" creationId="{F0F46051-66B3-1E28-F84F-F0F49531AA61}"/>
          </ac:cxnSpMkLst>
        </pc:cxnChg>
        <pc:cxnChg chg="mod">
          <ac:chgData name="Dhulipalla Harikrishna" userId="4e733bb1-28b4-4535-ad4e-6693bdbe0f2f" providerId="ADAL" clId="{441C266D-43B1-48DE-985B-6E89FBD9A88F}" dt="2025-02-03T04:51:49.144" v="718"/>
          <ac:cxnSpMkLst>
            <pc:docMk/>
            <pc:sldMk cId="0" sldId="265"/>
            <ac:cxnSpMk id="1545" creationId="{8A885EE0-A20D-CF26-4287-3CCB6F10E4EF}"/>
          </ac:cxnSpMkLst>
        </pc:cxnChg>
        <pc:cxnChg chg="mod">
          <ac:chgData name="Dhulipalla Harikrishna" userId="4e733bb1-28b4-4535-ad4e-6693bdbe0f2f" providerId="ADAL" clId="{441C266D-43B1-48DE-985B-6E89FBD9A88F}" dt="2025-02-03T04:51:49.144" v="718"/>
          <ac:cxnSpMkLst>
            <pc:docMk/>
            <pc:sldMk cId="0" sldId="265"/>
            <ac:cxnSpMk id="1546" creationId="{410D0136-9109-1ECE-3953-FE541FE7AF56}"/>
          </ac:cxnSpMkLst>
        </pc:cxnChg>
        <pc:cxnChg chg="mod">
          <ac:chgData name="Dhulipalla Harikrishna" userId="4e733bb1-28b4-4535-ad4e-6693bdbe0f2f" providerId="ADAL" clId="{441C266D-43B1-48DE-985B-6E89FBD9A88F}" dt="2025-02-03T04:51:49.144" v="718"/>
          <ac:cxnSpMkLst>
            <pc:docMk/>
            <pc:sldMk cId="0" sldId="265"/>
            <ac:cxnSpMk id="1547" creationId="{FDE181A4-1827-5252-F7BB-0B943E2498A7}"/>
          </ac:cxnSpMkLst>
        </pc:cxnChg>
        <pc:cxnChg chg="mod">
          <ac:chgData name="Dhulipalla Harikrishna" userId="4e733bb1-28b4-4535-ad4e-6693bdbe0f2f" providerId="ADAL" clId="{441C266D-43B1-48DE-985B-6E89FBD9A88F}" dt="2025-02-03T04:51:49.144" v="718"/>
          <ac:cxnSpMkLst>
            <pc:docMk/>
            <pc:sldMk cId="0" sldId="265"/>
            <ac:cxnSpMk id="1548" creationId="{750D9EFB-0FBC-9E36-0866-816AACE7C49D}"/>
          </ac:cxnSpMkLst>
        </pc:cxnChg>
        <pc:cxnChg chg="mod">
          <ac:chgData name="Dhulipalla Harikrishna" userId="4e733bb1-28b4-4535-ad4e-6693bdbe0f2f" providerId="ADAL" clId="{441C266D-43B1-48DE-985B-6E89FBD9A88F}" dt="2025-02-03T04:51:49.144" v="718"/>
          <ac:cxnSpMkLst>
            <pc:docMk/>
            <pc:sldMk cId="0" sldId="265"/>
            <ac:cxnSpMk id="1549" creationId="{689AA671-3B77-7F68-7A04-234B01517D63}"/>
          </ac:cxnSpMkLst>
        </pc:cxnChg>
        <pc:cxnChg chg="mod">
          <ac:chgData name="Dhulipalla Harikrishna" userId="4e733bb1-28b4-4535-ad4e-6693bdbe0f2f" providerId="ADAL" clId="{441C266D-43B1-48DE-985B-6E89FBD9A88F}" dt="2025-02-03T04:51:49.144" v="718"/>
          <ac:cxnSpMkLst>
            <pc:docMk/>
            <pc:sldMk cId="0" sldId="265"/>
            <ac:cxnSpMk id="1550" creationId="{6A67ADEB-E77A-5124-0726-0A38EDFE6F7E}"/>
          </ac:cxnSpMkLst>
        </pc:cxnChg>
        <pc:cxnChg chg="mod">
          <ac:chgData name="Dhulipalla Harikrishna" userId="4e733bb1-28b4-4535-ad4e-6693bdbe0f2f" providerId="ADAL" clId="{441C266D-43B1-48DE-985B-6E89FBD9A88F}" dt="2025-02-03T04:51:49.144" v="718"/>
          <ac:cxnSpMkLst>
            <pc:docMk/>
            <pc:sldMk cId="0" sldId="265"/>
            <ac:cxnSpMk id="1551" creationId="{2AFA416D-CD4B-7447-A429-BEBC0FDF9205}"/>
          </ac:cxnSpMkLst>
        </pc:cxnChg>
        <pc:cxnChg chg="mod">
          <ac:chgData name="Dhulipalla Harikrishna" userId="4e733bb1-28b4-4535-ad4e-6693bdbe0f2f" providerId="ADAL" clId="{441C266D-43B1-48DE-985B-6E89FBD9A88F}" dt="2025-02-03T04:51:49.144" v="718"/>
          <ac:cxnSpMkLst>
            <pc:docMk/>
            <pc:sldMk cId="0" sldId="265"/>
            <ac:cxnSpMk id="1552" creationId="{E2F897A2-F724-01B5-E730-4F110CBC1043}"/>
          </ac:cxnSpMkLst>
        </pc:cxnChg>
        <pc:cxnChg chg="mod">
          <ac:chgData name="Dhulipalla Harikrishna" userId="4e733bb1-28b4-4535-ad4e-6693bdbe0f2f" providerId="ADAL" clId="{441C266D-43B1-48DE-985B-6E89FBD9A88F}" dt="2025-02-03T04:51:49.144" v="718"/>
          <ac:cxnSpMkLst>
            <pc:docMk/>
            <pc:sldMk cId="0" sldId="265"/>
            <ac:cxnSpMk id="1553" creationId="{E1396B5A-4D00-EF47-0CE4-7C23185D451F}"/>
          </ac:cxnSpMkLst>
        </pc:cxnChg>
        <pc:cxnChg chg="mod">
          <ac:chgData name="Dhulipalla Harikrishna" userId="4e733bb1-28b4-4535-ad4e-6693bdbe0f2f" providerId="ADAL" clId="{441C266D-43B1-48DE-985B-6E89FBD9A88F}" dt="2025-02-03T04:51:49.144" v="718"/>
          <ac:cxnSpMkLst>
            <pc:docMk/>
            <pc:sldMk cId="0" sldId="265"/>
            <ac:cxnSpMk id="1554" creationId="{B1228495-7A73-F28C-09B8-992EA192BCDF}"/>
          </ac:cxnSpMkLst>
        </pc:cxnChg>
        <pc:cxnChg chg="mod">
          <ac:chgData name="Dhulipalla Harikrishna" userId="4e733bb1-28b4-4535-ad4e-6693bdbe0f2f" providerId="ADAL" clId="{441C266D-43B1-48DE-985B-6E89FBD9A88F}" dt="2025-02-03T04:51:49.144" v="718"/>
          <ac:cxnSpMkLst>
            <pc:docMk/>
            <pc:sldMk cId="0" sldId="265"/>
            <ac:cxnSpMk id="1555" creationId="{5EC490F2-D232-579F-DC15-BE38313B2D1D}"/>
          </ac:cxnSpMkLst>
        </pc:cxnChg>
        <pc:cxnChg chg="mod">
          <ac:chgData name="Dhulipalla Harikrishna" userId="4e733bb1-28b4-4535-ad4e-6693bdbe0f2f" providerId="ADAL" clId="{441C266D-43B1-48DE-985B-6E89FBD9A88F}" dt="2025-02-03T04:51:49.144" v="718"/>
          <ac:cxnSpMkLst>
            <pc:docMk/>
            <pc:sldMk cId="0" sldId="265"/>
            <ac:cxnSpMk id="1556" creationId="{77BF79C1-3D60-EDCF-3F5B-E6EBC3E7D07F}"/>
          </ac:cxnSpMkLst>
        </pc:cxnChg>
        <pc:cxnChg chg="mod">
          <ac:chgData name="Dhulipalla Harikrishna" userId="4e733bb1-28b4-4535-ad4e-6693bdbe0f2f" providerId="ADAL" clId="{441C266D-43B1-48DE-985B-6E89FBD9A88F}" dt="2025-02-03T04:51:49.144" v="718"/>
          <ac:cxnSpMkLst>
            <pc:docMk/>
            <pc:sldMk cId="0" sldId="265"/>
            <ac:cxnSpMk id="1557" creationId="{4E840DF5-8229-A297-D2BD-34B703D129B8}"/>
          </ac:cxnSpMkLst>
        </pc:cxnChg>
      </pc:sldChg>
      <pc:sldChg chg="modSp mod">
        <pc:chgData name="Dhulipalla Harikrishna" userId="4e733bb1-28b4-4535-ad4e-6693bdbe0f2f" providerId="ADAL" clId="{441C266D-43B1-48DE-985B-6E89FBD9A88F}" dt="2025-02-03T05:54:21.981" v="821" actId="14100"/>
        <pc:sldMkLst>
          <pc:docMk/>
          <pc:sldMk cId="3175397784" sldId="317"/>
        </pc:sldMkLst>
        <pc:spChg chg="mod">
          <ac:chgData name="Dhulipalla Harikrishna" userId="4e733bb1-28b4-4535-ad4e-6693bdbe0f2f" providerId="ADAL" clId="{441C266D-43B1-48DE-985B-6E89FBD9A88F}" dt="2025-02-03T05:54:12.762" v="820" actId="14100"/>
          <ac:spMkLst>
            <pc:docMk/>
            <pc:sldMk cId="3175397784" sldId="317"/>
            <ac:spMk id="2" creationId="{4DBF537E-8463-7063-1884-AEC6724AEACC}"/>
          </ac:spMkLst>
        </pc:spChg>
        <pc:picChg chg="mod">
          <ac:chgData name="Dhulipalla Harikrishna" userId="4e733bb1-28b4-4535-ad4e-6693bdbe0f2f" providerId="ADAL" clId="{441C266D-43B1-48DE-985B-6E89FBD9A88F}" dt="2025-02-03T05:54:21.981" v="821" actId="14100"/>
          <ac:picMkLst>
            <pc:docMk/>
            <pc:sldMk cId="3175397784" sldId="317"/>
            <ac:picMk id="7" creationId="{119A543B-17A7-C86F-0F41-17C3B2349D7B}"/>
          </ac:picMkLst>
        </pc:picChg>
      </pc:sldChg>
      <pc:sldChg chg="addSp delSp modSp mod">
        <pc:chgData name="Dhulipalla Harikrishna" userId="4e733bb1-28b4-4535-ad4e-6693bdbe0f2f" providerId="ADAL" clId="{441C266D-43B1-48DE-985B-6E89FBD9A88F}" dt="2025-02-03T10:16:18.219" v="2155" actId="20577"/>
        <pc:sldMkLst>
          <pc:docMk/>
          <pc:sldMk cId="1418616432" sldId="553"/>
        </pc:sldMkLst>
        <pc:spChg chg="mod">
          <ac:chgData name="Dhulipalla Harikrishna" userId="4e733bb1-28b4-4535-ad4e-6693bdbe0f2f" providerId="ADAL" clId="{441C266D-43B1-48DE-985B-6E89FBD9A88F}" dt="2025-02-03T10:16:18.219" v="2155" actId="20577"/>
          <ac:spMkLst>
            <pc:docMk/>
            <pc:sldMk cId="1418616432" sldId="553"/>
            <ac:spMk id="7" creationId="{00000000-0000-0000-0000-000000000000}"/>
          </ac:spMkLst>
        </pc:spChg>
        <pc:graphicFrameChg chg="add mod">
          <ac:chgData name="Dhulipalla Harikrishna" userId="4e733bb1-28b4-4535-ad4e-6693bdbe0f2f" providerId="ADAL" clId="{441C266D-43B1-48DE-985B-6E89FBD9A88F}" dt="2025-02-03T06:08:57.303" v="840"/>
          <ac:graphicFrameMkLst>
            <pc:docMk/>
            <pc:sldMk cId="1418616432" sldId="553"/>
            <ac:graphicFrameMk id="5" creationId="{8288D6B0-C05F-4D04-9684-85738BF0CA4B}"/>
          </ac:graphicFrameMkLst>
        </pc:graphicFrameChg>
        <pc:graphicFrameChg chg="del">
          <ac:chgData name="Dhulipalla Harikrishna" userId="4e733bb1-28b4-4535-ad4e-6693bdbe0f2f" providerId="ADAL" clId="{441C266D-43B1-48DE-985B-6E89FBD9A88F}" dt="2025-02-03T06:09:02.874" v="841" actId="478"/>
          <ac:graphicFrameMkLst>
            <pc:docMk/>
            <pc:sldMk cId="1418616432" sldId="553"/>
            <ac:graphicFrameMk id="6" creationId="{8288D6B0-C05F-4D04-9684-85738BF0CA4B}"/>
          </ac:graphicFrameMkLst>
        </pc:graphicFrameChg>
        <pc:graphicFrameChg chg="add mod">
          <ac:chgData name="Dhulipalla Harikrishna" userId="4e733bb1-28b4-4535-ad4e-6693bdbe0f2f" providerId="ADAL" clId="{441C266D-43B1-48DE-985B-6E89FBD9A88F}" dt="2025-02-03T06:09:18.062" v="845" actId="14100"/>
          <ac:graphicFrameMkLst>
            <pc:docMk/>
            <pc:sldMk cId="1418616432" sldId="553"/>
            <ac:graphicFrameMk id="8" creationId="{8288D6B0-C05F-4D04-9684-85738BF0CA4B}"/>
          </ac:graphicFrameMkLst>
        </pc:graphicFrameChg>
      </pc:sldChg>
      <pc:sldChg chg="ord">
        <pc:chgData name="Dhulipalla Harikrishna" userId="4e733bb1-28b4-4535-ad4e-6693bdbe0f2f" providerId="ADAL" clId="{441C266D-43B1-48DE-985B-6E89FBD9A88F}" dt="2025-02-01T12:44:44.570" v="446"/>
        <pc:sldMkLst>
          <pc:docMk/>
          <pc:sldMk cId="3067928936" sldId="659"/>
        </pc:sldMkLst>
      </pc:sldChg>
      <pc:sldChg chg="addSp delSp modSp add del mod">
        <pc:chgData name="Dhulipalla Harikrishna" userId="4e733bb1-28b4-4535-ad4e-6693bdbe0f2f" providerId="ADAL" clId="{441C266D-43B1-48DE-985B-6E89FBD9A88F}" dt="2025-02-03T03:52:31.092" v="616" actId="20577"/>
        <pc:sldMkLst>
          <pc:docMk/>
          <pc:sldMk cId="2014077666" sldId="679"/>
        </pc:sldMkLst>
        <pc:spChg chg="mod">
          <ac:chgData name="Dhulipalla Harikrishna" userId="4e733bb1-28b4-4535-ad4e-6693bdbe0f2f" providerId="ADAL" clId="{441C266D-43B1-48DE-985B-6E89FBD9A88F}" dt="2025-02-01T13:23:11.073" v="499" actId="13926"/>
          <ac:spMkLst>
            <pc:docMk/>
            <pc:sldMk cId="2014077666" sldId="679"/>
            <ac:spMk id="3" creationId="{00000000-0000-0000-0000-000000000000}"/>
          </ac:spMkLst>
        </pc:spChg>
        <pc:spChg chg="mod">
          <ac:chgData name="Dhulipalla Harikrishna" userId="4e733bb1-28b4-4535-ad4e-6693bdbe0f2f" providerId="ADAL" clId="{441C266D-43B1-48DE-985B-6E89FBD9A88F}" dt="2025-02-01T11:44:21.299" v="229" actId="20577"/>
          <ac:spMkLst>
            <pc:docMk/>
            <pc:sldMk cId="2014077666" sldId="679"/>
            <ac:spMk id="18511" creationId="{00000000-0000-0000-0000-000000000000}"/>
          </ac:spMkLst>
        </pc:spChg>
        <pc:graphicFrameChg chg="modGraphic">
          <ac:chgData name="Dhulipalla Harikrishna" userId="4e733bb1-28b4-4535-ad4e-6693bdbe0f2f" providerId="ADAL" clId="{441C266D-43B1-48DE-985B-6E89FBD9A88F}" dt="2025-02-03T03:52:31.092" v="616" actId="20577"/>
          <ac:graphicFrameMkLst>
            <pc:docMk/>
            <pc:sldMk cId="2014077666" sldId="679"/>
            <ac:graphicFrameMk id="7" creationId="{5DFD66E1-5D1C-E83B-CB76-0DED9ACC5B15}"/>
          </ac:graphicFrameMkLst>
        </pc:graphicFrameChg>
        <pc:graphicFrameChg chg="add del mod modGraphic">
          <ac:chgData name="Dhulipalla Harikrishna" userId="4e733bb1-28b4-4535-ad4e-6693bdbe0f2f" providerId="ADAL" clId="{441C266D-43B1-48DE-985B-6E89FBD9A88F}" dt="2025-02-01T11:41:51.252" v="225" actId="20577"/>
          <ac:graphicFrameMkLst>
            <pc:docMk/>
            <pc:sldMk cId="2014077666" sldId="679"/>
            <ac:graphicFrameMk id="10" creationId="{D837D918-20CD-EB13-29DB-F9F012E19AED}"/>
          </ac:graphicFrameMkLst>
        </pc:graphicFrameChg>
      </pc:sldChg>
      <pc:sldChg chg="addSp modSp mod ord">
        <pc:chgData name="Dhulipalla Harikrishna" userId="4e733bb1-28b4-4535-ad4e-6693bdbe0f2f" providerId="ADAL" clId="{441C266D-43B1-48DE-985B-6E89FBD9A88F}" dt="2025-02-03T07:49:33.463" v="1241" actId="20577"/>
        <pc:sldMkLst>
          <pc:docMk/>
          <pc:sldMk cId="52433319" sldId="680"/>
        </pc:sldMkLst>
        <pc:graphicFrameChg chg="modGraphic">
          <ac:chgData name="Dhulipalla Harikrishna" userId="4e733bb1-28b4-4535-ad4e-6693bdbe0f2f" providerId="ADAL" clId="{441C266D-43B1-48DE-985B-6E89FBD9A88F}" dt="2025-02-03T03:52:58.012" v="627" actId="20577"/>
          <ac:graphicFrameMkLst>
            <pc:docMk/>
            <pc:sldMk cId="52433319" sldId="680"/>
            <ac:graphicFrameMk id="5" creationId="{BF19B614-7BCE-BC66-8F65-49511234C958}"/>
          </ac:graphicFrameMkLst>
        </pc:graphicFrameChg>
        <pc:graphicFrameChg chg="mod modGraphic">
          <ac:chgData name="Dhulipalla Harikrishna" userId="4e733bb1-28b4-4535-ad4e-6693bdbe0f2f" providerId="ADAL" clId="{441C266D-43B1-48DE-985B-6E89FBD9A88F}" dt="2025-02-03T07:49:33.463" v="1241" actId="20577"/>
          <ac:graphicFrameMkLst>
            <pc:docMk/>
            <pc:sldMk cId="52433319" sldId="680"/>
            <ac:graphicFrameMk id="9" creationId="{6179040C-CA3B-4FA4-8F65-1281B37E742D}"/>
          </ac:graphicFrameMkLst>
        </pc:graphicFrameChg>
      </pc:sldChg>
      <pc:sldChg chg="modSp mod">
        <pc:chgData name="Dhulipalla Harikrishna" userId="4e733bb1-28b4-4535-ad4e-6693bdbe0f2f" providerId="ADAL" clId="{441C266D-43B1-48DE-985B-6E89FBD9A88F}" dt="2025-02-03T04:56:06.995" v="731" actId="123"/>
        <pc:sldMkLst>
          <pc:docMk/>
          <pc:sldMk cId="2447508967" sldId="684"/>
        </pc:sldMkLst>
        <pc:spChg chg="mod">
          <ac:chgData name="Dhulipalla Harikrishna" userId="4e733bb1-28b4-4535-ad4e-6693bdbe0f2f" providerId="ADAL" clId="{441C266D-43B1-48DE-985B-6E89FBD9A88F}" dt="2025-02-03T04:56:06.995" v="731" actId="123"/>
          <ac:spMkLst>
            <pc:docMk/>
            <pc:sldMk cId="2447508967" sldId="684"/>
            <ac:spMk id="11267" creationId="{00000000-0000-0000-0000-000000000000}"/>
          </ac:spMkLst>
        </pc:spChg>
      </pc:sldChg>
      <pc:sldChg chg="modSp mod">
        <pc:chgData name="Dhulipalla Harikrishna" userId="4e733bb1-28b4-4535-ad4e-6693bdbe0f2f" providerId="ADAL" clId="{441C266D-43B1-48DE-985B-6E89FBD9A88F}" dt="2025-02-03T09:04:32.811" v="1539" actId="20577"/>
        <pc:sldMkLst>
          <pc:docMk/>
          <pc:sldMk cId="2405093591" sldId="714"/>
        </pc:sldMkLst>
        <pc:spChg chg="mod">
          <ac:chgData name="Dhulipalla Harikrishna" userId="4e733bb1-28b4-4535-ad4e-6693bdbe0f2f" providerId="ADAL" clId="{441C266D-43B1-48DE-985B-6E89FBD9A88F}" dt="2025-02-03T05:55:31.056" v="827" actId="20577"/>
          <ac:spMkLst>
            <pc:docMk/>
            <pc:sldMk cId="2405093591" sldId="714"/>
            <ac:spMk id="9" creationId="{00000000-0000-0000-0000-000000000000}"/>
          </ac:spMkLst>
        </pc:spChg>
        <pc:graphicFrameChg chg="mod modGraphic">
          <ac:chgData name="Dhulipalla Harikrishna" userId="4e733bb1-28b4-4535-ad4e-6693bdbe0f2f" providerId="ADAL" clId="{441C266D-43B1-48DE-985B-6E89FBD9A88F}" dt="2025-02-03T09:04:32.811" v="1539" actId="20577"/>
          <ac:graphicFrameMkLst>
            <pc:docMk/>
            <pc:sldMk cId="2405093591" sldId="714"/>
            <ac:graphicFrameMk id="11" creationId="{00000000-0000-0000-0000-000000000000}"/>
          </ac:graphicFrameMkLst>
        </pc:graphicFrameChg>
      </pc:sldChg>
      <pc:sldChg chg="modSp mod">
        <pc:chgData name="Dhulipalla Harikrishna" userId="4e733bb1-28b4-4535-ad4e-6693bdbe0f2f" providerId="ADAL" clId="{441C266D-43B1-48DE-985B-6E89FBD9A88F}" dt="2025-02-03T09:05:23.564" v="1541" actId="20577"/>
        <pc:sldMkLst>
          <pc:docMk/>
          <pc:sldMk cId="2717065344" sldId="715"/>
        </pc:sldMkLst>
        <pc:graphicFrameChg chg="modGraphic">
          <ac:chgData name="Dhulipalla Harikrishna" userId="4e733bb1-28b4-4535-ad4e-6693bdbe0f2f" providerId="ADAL" clId="{441C266D-43B1-48DE-985B-6E89FBD9A88F}" dt="2025-02-03T09:05:23.564" v="1541" actId="20577"/>
          <ac:graphicFrameMkLst>
            <pc:docMk/>
            <pc:sldMk cId="2717065344" sldId="715"/>
            <ac:graphicFrameMk id="11" creationId="{00000000-0000-0000-0000-000000000000}"/>
          </ac:graphicFrameMkLst>
        </pc:graphicFrameChg>
      </pc:sldChg>
      <pc:sldChg chg="modSp mod">
        <pc:chgData name="Dhulipalla Harikrishna" userId="4e733bb1-28b4-4535-ad4e-6693bdbe0f2f" providerId="ADAL" clId="{441C266D-43B1-48DE-985B-6E89FBD9A88F}" dt="2025-02-01T11:25:34.620" v="186" actId="13926"/>
        <pc:sldMkLst>
          <pc:docMk/>
          <pc:sldMk cId="1136735030" sldId="727"/>
        </pc:sldMkLst>
        <pc:spChg chg="mod">
          <ac:chgData name="Dhulipalla Harikrishna" userId="4e733bb1-28b4-4535-ad4e-6693bdbe0f2f" providerId="ADAL" clId="{441C266D-43B1-48DE-985B-6E89FBD9A88F}" dt="2025-02-01T11:25:34.620" v="186" actId="13926"/>
          <ac:spMkLst>
            <pc:docMk/>
            <pc:sldMk cId="1136735030" sldId="727"/>
            <ac:spMk id="6" creationId="{00000000-0000-0000-0000-000000000000}"/>
          </ac:spMkLst>
        </pc:spChg>
      </pc:sldChg>
      <pc:sldChg chg="modSp mod">
        <pc:chgData name="Dhulipalla Harikrishna" userId="4e733bb1-28b4-4535-ad4e-6693bdbe0f2f" providerId="ADAL" clId="{441C266D-43B1-48DE-985B-6E89FBD9A88F}" dt="2025-02-03T04:55:46.004" v="730" actId="120"/>
        <pc:sldMkLst>
          <pc:docMk/>
          <pc:sldMk cId="1465193015" sldId="748"/>
        </pc:sldMkLst>
        <pc:spChg chg="mod">
          <ac:chgData name="Dhulipalla Harikrishna" userId="4e733bb1-28b4-4535-ad4e-6693bdbe0f2f" providerId="ADAL" clId="{441C266D-43B1-48DE-985B-6E89FBD9A88F}" dt="2025-02-03T04:55:46.004" v="730" actId="120"/>
          <ac:spMkLst>
            <pc:docMk/>
            <pc:sldMk cId="1465193015" sldId="748"/>
            <ac:spMk id="11267" creationId="{00000000-0000-0000-0000-000000000000}"/>
          </ac:spMkLst>
        </pc:spChg>
      </pc:sldChg>
      <pc:sldChg chg="modSp mod">
        <pc:chgData name="Dhulipalla Harikrishna" userId="4e733bb1-28b4-4535-ad4e-6693bdbe0f2f" providerId="ADAL" clId="{441C266D-43B1-48DE-985B-6E89FBD9A88F}" dt="2025-02-03T04:46:07.300" v="713" actId="120"/>
        <pc:sldMkLst>
          <pc:docMk/>
          <pc:sldMk cId="1292755454" sldId="752"/>
        </pc:sldMkLst>
        <pc:spChg chg="mod">
          <ac:chgData name="Dhulipalla Harikrishna" userId="4e733bb1-28b4-4535-ad4e-6693bdbe0f2f" providerId="ADAL" clId="{441C266D-43B1-48DE-985B-6E89FBD9A88F}" dt="2025-02-03T04:46:07.300" v="713" actId="120"/>
          <ac:spMkLst>
            <pc:docMk/>
            <pc:sldMk cId="1292755454" sldId="752"/>
            <ac:spMk id="11267" creationId="{00000000-0000-0000-0000-000000000000}"/>
          </ac:spMkLst>
        </pc:spChg>
      </pc:sldChg>
      <pc:sldChg chg="del">
        <pc:chgData name="Dhulipalla Harikrishna" userId="4e733bb1-28b4-4535-ad4e-6693bdbe0f2f" providerId="ADAL" clId="{441C266D-43B1-48DE-985B-6E89FBD9A88F}" dt="2025-02-03T04:56:38.556" v="732" actId="2696"/>
        <pc:sldMkLst>
          <pc:docMk/>
          <pc:sldMk cId="2024741956" sldId="782"/>
        </pc:sldMkLst>
      </pc:sldChg>
      <pc:sldChg chg="modSp mod">
        <pc:chgData name="Dhulipalla Harikrishna" userId="4e733bb1-28b4-4535-ad4e-6693bdbe0f2f" providerId="ADAL" clId="{441C266D-43B1-48DE-985B-6E89FBD9A88F}" dt="2025-02-03T09:08:04.954" v="1551" actId="20577"/>
        <pc:sldMkLst>
          <pc:docMk/>
          <pc:sldMk cId="2162447585" sldId="790"/>
        </pc:sldMkLst>
        <pc:spChg chg="mod">
          <ac:chgData name="Dhulipalla Harikrishna" userId="4e733bb1-28b4-4535-ad4e-6693bdbe0f2f" providerId="ADAL" clId="{441C266D-43B1-48DE-985B-6E89FBD9A88F}" dt="2025-02-03T09:08:04.954" v="1551" actId="20577"/>
          <ac:spMkLst>
            <pc:docMk/>
            <pc:sldMk cId="2162447585" sldId="790"/>
            <ac:spMk id="10243" creationId="{00000000-0000-0000-0000-000000000000}"/>
          </ac:spMkLst>
        </pc:spChg>
      </pc:sldChg>
      <pc:sldChg chg="addSp delSp modSp mod ord">
        <pc:chgData name="Dhulipalla Harikrishna" userId="4e733bb1-28b4-4535-ad4e-6693bdbe0f2f" providerId="ADAL" clId="{441C266D-43B1-48DE-985B-6E89FBD9A88F}" dt="2025-02-03T08:04:19.433" v="1318"/>
        <pc:sldMkLst>
          <pc:docMk/>
          <pc:sldMk cId="294067151" sldId="888"/>
        </pc:sldMkLst>
        <pc:graphicFrameChg chg="add del mod modGraphic">
          <ac:chgData name="Dhulipalla Harikrishna" userId="4e733bb1-28b4-4535-ad4e-6693bdbe0f2f" providerId="ADAL" clId="{441C266D-43B1-48DE-985B-6E89FBD9A88F}" dt="2025-02-03T08:02:26.017" v="1312" actId="2084"/>
          <ac:graphicFrameMkLst>
            <pc:docMk/>
            <pc:sldMk cId="294067151" sldId="888"/>
            <ac:graphicFrameMk id="7" creationId="{B14EFCED-D602-27A3-65F2-5510DDE7DB09}"/>
          </ac:graphicFrameMkLst>
        </pc:graphicFrameChg>
      </pc:sldChg>
      <pc:sldChg chg="modSp mod">
        <pc:chgData name="Dhulipalla Harikrishna" userId="4e733bb1-28b4-4535-ad4e-6693bdbe0f2f" providerId="ADAL" clId="{441C266D-43B1-48DE-985B-6E89FBD9A88F}" dt="2025-02-03T06:54:44.934" v="1205" actId="20577"/>
        <pc:sldMkLst>
          <pc:docMk/>
          <pc:sldMk cId="3176606535" sldId="918"/>
        </pc:sldMkLst>
        <pc:graphicFrameChg chg="modGraphic">
          <ac:chgData name="Dhulipalla Harikrishna" userId="4e733bb1-28b4-4535-ad4e-6693bdbe0f2f" providerId="ADAL" clId="{441C266D-43B1-48DE-985B-6E89FBD9A88F}" dt="2025-02-03T06:54:44.934" v="1205" actId="20577"/>
          <ac:graphicFrameMkLst>
            <pc:docMk/>
            <pc:sldMk cId="3176606535" sldId="918"/>
            <ac:graphicFrameMk id="6" creationId="{327F1030-8A03-7301-0BF0-D5E981276976}"/>
          </ac:graphicFrameMkLst>
        </pc:graphicFrameChg>
      </pc:sldChg>
      <pc:sldChg chg="modSp mod">
        <pc:chgData name="Dhulipalla Harikrishna" userId="4e733bb1-28b4-4535-ad4e-6693bdbe0f2f" providerId="ADAL" clId="{441C266D-43B1-48DE-985B-6E89FBD9A88F}" dt="2025-02-03T06:56:47.237" v="1208" actId="113"/>
        <pc:sldMkLst>
          <pc:docMk/>
          <pc:sldMk cId="2145327430" sldId="920"/>
        </pc:sldMkLst>
        <pc:spChg chg="mod">
          <ac:chgData name="Dhulipalla Harikrishna" userId="4e733bb1-28b4-4535-ad4e-6693bdbe0f2f" providerId="ADAL" clId="{441C266D-43B1-48DE-985B-6E89FBD9A88F}" dt="2025-02-03T06:56:47.237" v="1208" actId="113"/>
          <ac:spMkLst>
            <pc:docMk/>
            <pc:sldMk cId="2145327430" sldId="920"/>
            <ac:spMk id="10243" creationId="{00000000-0000-0000-0000-000000000000}"/>
          </ac:spMkLst>
        </pc:spChg>
      </pc:sldChg>
      <pc:sldChg chg="modSp mod">
        <pc:chgData name="Dhulipalla Harikrishna" userId="4e733bb1-28b4-4535-ad4e-6693bdbe0f2f" providerId="ADAL" clId="{441C266D-43B1-48DE-985B-6E89FBD9A88F}" dt="2025-02-03T06:26:37.675" v="883" actId="20577"/>
        <pc:sldMkLst>
          <pc:docMk/>
          <pc:sldMk cId="1019306574" sldId="922"/>
        </pc:sldMkLst>
        <pc:spChg chg="mod">
          <ac:chgData name="Dhulipalla Harikrishna" userId="4e733bb1-28b4-4535-ad4e-6693bdbe0f2f" providerId="ADAL" clId="{441C266D-43B1-48DE-985B-6E89FBD9A88F}" dt="2025-02-03T06:26:37.675" v="883" actId="20577"/>
          <ac:spMkLst>
            <pc:docMk/>
            <pc:sldMk cId="1019306574" sldId="922"/>
            <ac:spMk id="10243" creationId="{00000000-0000-0000-0000-000000000000}"/>
          </ac:spMkLst>
        </pc:spChg>
      </pc:sldChg>
      <pc:sldChg chg="modSp mod">
        <pc:chgData name="Dhulipalla Harikrishna" userId="4e733bb1-28b4-4535-ad4e-6693bdbe0f2f" providerId="ADAL" clId="{441C266D-43B1-48DE-985B-6E89FBD9A88F}" dt="2025-02-03T09:47:44.509" v="1968" actId="20577"/>
        <pc:sldMkLst>
          <pc:docMk/>
          <pc:sldMk cId="1104020635" sldId="923"/>
        </pc:sldMkLst>
        <pc:spChg chg="mod">
          <ac:chgData name="Dhulipalla Harikrishna" userId="4e733bb1-28b4-4535-ad4e-6693bdbe0f2f" providerId="ADAL" clId="{441C266D-43B1-48DE-985B-6E89FBD9A88F}" dt="2025-02-03T09:47:44.509" v="1968" actId="20577"/>
          <ac:spMkLst>
            <pc:docMk/>
            <pc:sldMk cId="1104020635" sldId="923"/>
            <ac:spMk id="10243" creationId="{00000000-0000-0000-0000-000000000000}"/>
          </ac:spMkLst>
        </pc:spChg>
      </pc:sldChg>
      <pc:sldChg chg="modSp mod">
        <pc:chgData name="Dhulipalla Harikrishna" userId="4e733bb1-28b4-4535-ad4e-6693bdbe0f2f" providerId="ADAL" clId="{441C266D-43B1-48DE-985B-6E89FBD9A88F}" dt="2025-02-03T09:53:56.955" v="2021" actId="20577"/>
        <pc:sldMkLst>
          <pc:docMk/>
          <pc:sldMk cId="515889453" sldId="927"/>
        </pc:sldMkLst>
        <pc:spChg chg="mod">
          <ac:chgData name="Dhulipalla Harikrishna" userId="4e733bb1-28b4-4535-ad4e-6693bdbe0f2f" providerId="ADAL" clId="{441C266D-43B1-48DE-985B-6E89FBD9A88F}" dt="2025-02-03T09:53:56.955" v="2021" actId="20577"/>
          <ac:spMkLst>
            <pc:docMk/>
            <pc:sldMk cId="515889453" sldId="927"/>
            <ac:spMk id="10243" creationId="{00000000-0000-0000-0000-000000000000}"/>
          </ac:spMkLst>
        </pc:spChg>
      </pc:sldChg>
      <pc:sldChg chg="addSp modSp mod">
        <pc:chgData name="Dhulipalla Harikrishna" userId="4e733bb1-28b4-4535-ad4e-6693bdbe0f2f" providerId="ADAL" clId="{441C266D-43B1-48DE-985B-6E89FBD9A88F}" dt="2025-02-03T06:14:46.497" v="848" actId="207"/>
        <pc:sldMkLst>
          <pc:docMk/>
          <pc:sldMk cId="1815474270" sldId="956"/>
        </pc:sldMkLst>
        <pc:spChg chg="mod">
          <ac:chgData name="Dhulipalla Harikrishna" userId="4e733bb1-28b4-4535-ad4e-6693bdbe0f2f" providerId="ADAL" clId="{441C266D-43B1-48DE-985B-6E89FBD9A88F}" dt="2025-02-01T11:34:49.041" v="197" actId="1076"/>
          <ac:spMkLst>
            <pc:docMk/>
            <pc:sldMk cId="1815474270" sldId="956"/>
            <ac:spMk id="12" creationId="{2F0C792F-990E-77E4-79F1-D8272DE359CD}"/>
          </ac:spMkLst>
        </pc:spChg>
        <pc:graphicFrameChg chg="mod modGraphic">
          <ac:chgData name="Dhulipalla Harikrishna" userId="4e733bb1-28b4-4535-ad4e-6693bdbe0f2f" providerId="ADAL" clId="{441C266D-43B1-48DE-985B-6E89FBD9A88F}" dt="2025-02-03T06:14:39.700" v="847" actId="207"/>
          <ac:graphicFrameMkLst>
            <pc:docMk/>
            <pc:sldMk cId="1815474270" sldId="956"/>
            <ac:graphicFrameMk id="3" creationId="{0FDDC977-99DB-E4E4-1A1C-1232C604D1CE}"/>
          </ac:graphicFrameMkLst>
        </pc:graphicFrameChg>
        <pc:graphicFrameChg chg="add mod modGraphic">
          <ac:chgData name="Dhulipalla Harikrishna" userId="4e733bb1-28b4-4535-ad4e-6693bdbe0f2f" providerId="ADAL" clId="{441C266D-43B1-48DE-985B-6E89FBD9A88F}" dt="2025-02-03T06:14:46.497" v="848" actId="207"/>
          <ac:graphicFrameMkLst>
            <pc:docMk/>
            <pc:sldMk cId="1815474270" sldId="956"/>
            <ac:graphicFrameMk id="8" creationId="{5ED6E45F-FAD7-5D82-FBCE-69ADAFAAC220}"/>
          </ac:graphicFrameMkLst>
        </pc:graphicFrameChg>
        <pc:graphicFrameChg chg="mod modGraphic">
          <ac:chgData name="Dhulipalla Harikrishna" userId="4e733bb1-28b4-4535-ad4e-6693bdbe0f2f" providerId="ADAL" clId="{441C266D-43B1-48DE-985B-6E89FBD9A88F}" dt="2025-02-03T06:14:19.530" v="846" actId="207"/>
          <ac:graphicFrameMkLst>
            <pc:docMk/>
            <pc:sldMk cId="1815474270" sldId="956"/>
            <ac:graphicFrameMk id="11" creationId="{2F64099A-9181-040F-5343-F64F60E759B2}"/>
          </ac:graphicFrameMkLst>
        </pc:graphicFrameChg>
      </pc:sldChg>
      <pc:sldChg chg="modSp mod">
        <pc:chgData name="Dhulipalla Harikrishna" userId="4e733bb1-28b4-4535-ad4e-6693bdbe0f2f" providerId="ADAL" clId="{441C266D-43B1-48DE-985B-6E89FBD9A88F}" dt="2025-02-03T10:25:42.335" v="2278" actId="20577"/>
        <pc:sldMkLst>
          <pc:docMk/>
          <pc:sldMk cId="3823254558" sldId="961"/>
        </pc:sldMkLst>
        <pc:spChg chg="mod">
          <ac:chgData name="Dhulipalla Harikrishna" userId="4e733bb1-28b4-4535-ad4e-6693bdbe0f2f" providerId="ADAL" clId="{441C266D-43B1-48DE-985B-6E89FBD9A88F}" dt="2025-02-03T10:25:42.335" v="2278" actId="20577"/>
          <ac:spMkLst>
            <pc:docMk/>
            <pc:sldMk cId="3823254558" sldId="961"/>
            <ac:spMk id="10243" creationId="{00000000-0000-0000-0000-000000000000}"/>
          </ac:spMkLst>
        </pc:spChg>
      </pc:sldChg>
      <pc:sldChg chg="del">
        <pc:chgData name="Dhulipalla Harikrishna" userId="4e733bb1-28b4-4535-ad4e-6693bdbe0f2f" providerId="ADAL" clId="{441C266D-43B1-48DE-985B-6E89FBD9A88F}" dt="2025-02-03T09:49:05.910" v="1969" actId="47"/>
        <pc:sldMkLst>
          <pc:docMk/>
          <pc:sldMk cId="355926425" sldId="978"/>
        </pc:sldMkLst>
      </pc:sldChg>
      <pc:sldChg chg="del">
        <pc:chgData name="Dhulipalla Harikrishna" userId="4e733bb1-28b4-4535-ad4e-6693bdbe0f2f" providerId="ADAL" clId="{441C266D-43B1-48DE-985B-6E89FBD9A88F}" dt="2025-02-03T04:56:40.576" v="733" actId="2696"/>
        <pc:sldMkLst>
          <pc:docMk/>
          <pc:sldMk cId="58877241" sldId="991"/>
        </pc:sldMkLst>
      </pc:sldChg>
      <pc:sldChg chg="add">
        <pc:chgData name="Dhulipalla Harikrishna" userId="4e733bb1-28b4-4535-ad4e-6693bdbe0f2f" providerId="ADAL" clId="{441C266D-43B1-48DE-985B-6E89FBD9A88F}" dt="2025-02-03T04:56:46.467" v="734"/>
        <pc:sldMkLst>
          <pc:docMk/>
          <pc:sldMk cId="2873013377" sldId="991"/>
        </pc:sldMkLst>
      </pc:sldChg>
      <pc:sldChg chg="modSp mod">
        <pc:chgData name="Dhulipalla Harikrishna" userId="4e733bb1-28b4-4535-ad4e-6693bdbe0f2f" providerId="ADAL" clId="{441C266D-43B1-48DE-985B-6E89FBD9A88F}" dt="2025-02-03T05:35:06.960" v="776" actId="255"/>
        <pc:sldMkLst>
          <pc:docMk/>
          <pc:sldMk cId="1288666832" sldId="1004"/>
        </pc:sldMkLst>
        <pc:graphicFrameChg chg="mod modGraphic">
          <ac:chgData name="Dhulipalla Harikrishna" userId="4e733bb1-28b4-4535-ad4e-6693bdbe0f2f" providerId="ADAL" clId="{441C266D-43B1-48DE-985B-6E89FBD9A88F}" dt="2025-02-03T05:35:06.960" v="776" actId="255"/>
          <ac:graphicFrameMkLst>
            <pc:docMk/>
            <pc:sldMk cId="1288666832" sldId="1004"/>
            <ac:graphicFrameMk id="10" creationId="{9F1AE424-254A-B11D-997E-0128679ADF83}"/>
          </ac:graphicFrameMkLst>
        </pc:graphicFrameChg>
      </pc:sldChg>
      <pc:sldChg chg="modSp mod">
        <pc:chgData name="Dhulipalla Harikrishna" userId="4e733bb1-28b4-4535-ad4e-6693bdbe0f2f" providerId="ADAL" clId="{441C266D-43B1-48DE-985B-6E89FBD9A88F}" dt="2025-02-03T10:30:32.991" v="2289"/>
        <pc:sldMkLst>
          <pc:docMk/>
          <pc:sldMk cId="453749514" sldId="1006"/>
        </pc:sldMkLst>
        <pc:graphicFrameChg chg="mod modGraphic">
          <ac:chgData name="Dhulipalla Harikrishna" userId="4e733bb1-28b4-4535-ad4e-6693bdbe0f2f" providerId="ADAL" clId="{441C266D-43B1-48DE-985B-6E89FBD9A88F}" dt="2025-02-03T06:46:32.824" v="1147" actId="14734"/>
          <ac:graphicFrameMkLst>
            <pc:docMk/>
            <pc:sldMk cId="453749514" sldId="1006"/>
            <ac:graphicFrameMk id="22" creationId="{C9BE9CD5-BC42-A16A-C066-94E19968B93C}"/>
          </ac:graphicFrameMkLst>
        </pc:graphicFrameChg>
        <pc:graphicFrameChg chg="mod modGraphic">
          <ac:chgData name="Dhulipalla Harikrishna" userId="4e733bb1-28b4-4535-ad4e-6693bdbe0f2f" providerId="ADAL" clId="{441C266D-43B1-48DE-985B-6E89FBD9A88F}" dt="2025-02-03T10:30:32.991" v="2289"/>
          <ac:graphicFrameMkLst>
            <pc:docMk/>
            <pc:sldMk cId="453749514" sldId="1006"/>
            <ac:graphicFrameMk id="23" creationId="{A305DE56-FD4A-F73B-2198-FBFCF5BF290F}"/>
          </ac:graphicFrameMkLst>
        </pc:graphicFrameChg>
      </pc:sldChg>
      <pc:sldChg chg="addSp delSp modSp del mod setBg">
        <pc:chgData name="Dhulipalla Harikrishna" userId="4e733bb1-28b4-4535-ad4e-6693bdbe0f2f" providerId="ADAL" clId="{441C266D-43B1-48DE-985B-6E89FBD9A88F}" dt="2025-02-03T05:38:45.188" v="779" actId="47"/>
        <pc:sldMkLst>
          <pc:docMk/>
          <pc:sldMk cId="125681694" sldId="1008"/>
        </pc:sldMkLst>
      </pc:sldChg>
      <pc:sldChg chg="modSp mod">
        <pc:chgData name="Dhulipalla Harikrishna" userId="4e733bb1-28b4-4535-ad4e-6693bdbe0f2f" providerId="ADAL" clId="{441C266D-43B1-48DE-985B-6E89FBD9A88F}" dt="2025-02-03T10:19:07.034" v="2276" actId="20577"/>
        <pc:sldMkLst>
          <pc:docMk/>
          <pc:sldMk cId="3902698418" sldId="1013"/>
        </pc:sldMkLst>
        <pc:spChg chg="mod">
          <ac:chgData name="Dhulipalla Harikrishna" userId="4e733bb1-28b4-4535-ad4e-6693bdbe0f2f" providerId="ADAL" clId="{441C266D-43B1-48DE-985B-6E89FBD9A88F}" dt="2025-02-03T10:19:07.034" v="2276" actId="20577"/>
          <ac:spMkLst>
            <pc:docMk/>
            <pc:sldMk cId="3902698418" sldId="1013"/>
            <ac:spMk id="10243" creationId="{00000000-0000-0000-0000-000000000000}"/>
          </ac:spMkLst>
        </pc:spChg>
      </pc:sldChg>
      <pc:sldChg chg="modSp mod">
        <pc:chgData name="Dhulipalla Harikrishna" userId="4e733bb1-28b4-4535-ad4e-6693bdbe0f2f" providerId="ADAL" clId="{441C266D-43B1-48DE-985B-6E89FBD9A88F}" dt="2025-02-03T09:33:38.673" v="1689" actId="20577"/>
        <pc:sldMkLst>
          <pc:docMk/>
          <pc:sldMk cId="4111094378" sldId="1016"/>
        </pc:sldMkLst>
        <pc:spChg chg="mod">
          <ac:chgData name="Dhulipalla Harikrishna" userId="4e733bb1-28b4-4535-ad4e-6693bdbe0f2f" providerId="ADAL" clId="{441C266D-43B1-48DE-985B-6E89FBD9A88F}" dt="2025-02-03T09:33:38.673" v="1689" actId="20577"/>
          <ac:spMkLst>
            <pc:docMk/>
            <pc:sldMk cId="4111094378" sldId="1016"/>
            <ac:spMk id="10243" creationId="{00000000-0000-0000-0000-000000000000}"/>
          </ac:spMkLst>
        </pc:spChg>
      </pc:sldChg>
      <pc:sldChg chg="addSp delSp modSp del mod">
        <pc:chgData name="Dhulipalla Harikrishna" userId="4e733bb1-28b4-4535-ad4e-6693bdbe0f2f" providerId="ADAL" clId="{441C266D-43B1-48DE-985B-6E89FBD9A88F}" dt="2025-02-03T09:49:05.910" v="1969" actId="47"/>
        <pc:sldMkLst>
          <pc:docMk/>
          <pc:sldMk cId="915871750" sldId="1021"/>
        </pc:sldMkLst>
        <pc:spChg chg="add mod">
          <ac:chgData name="Dhulipalla Harikrishna" userId="4e733bb1-28b4-4535-ad4e-6693bdbe0f2f" providerId="ADAL" clId="{441C266D-43B1-48DE-985B-6E89FBD9A88F}" dt="2025-02-03T04:43:27.579" v="690" actId="1076"/>
          <ac:spMkLst>
            <pc:docMk/>
            <pc:sldMk cId="915871750" sldId="1021"/>
            <ac:spMk id="10" creationId="{CA77BD40-D3F5-52F3-7C2B-79700E583944}"/>
          </ac:spMkLst>
        </pc:spChg>
        <pc:picChg chg="add del mod">
          <ac:chgData name="Dhulipalla Harikrishna" userId="4e733bb1-28b4-4535-ad4e-6693bdbe0f2f" providerId="ADAL" clId="{441C266D-43B1-48DE-985B-6E89FBD9A88F}" dt="2025-02-03T04:43:35.979" v="691" actId="478"/>
          <ac:picMkLst>
            <pc:docMk/>
            <pc:sldMk cId="915871750" sldId="1021"/>
            <ac:picMk id="8" creationId="{9B4DEF18-9496-8270-DC82-55F8BF76ACCA}"/>
          </ac:picMkLst>
        </pc:picChg>
        <pc:picChg chg="add mod">
          <ac:chgData name="Dhulipalla Harikrishna" userId="4e733bb1-28b4-4535-ad4e-6693bdbe0f2f" providerId="ADAL" clId="{441C266D-43B1-48DE-985B-6E89FBD9A88F}" dt="2025-02-03T04:43:49.802" v="693" actId="14100"/>
          <ac:picMkLst>
            <pc:docMk/>
            <pc:sldMk cId="915871750" sldId="1021"/>
            <ac:picMk id="12" creationId="{6D8E8ADF-3965-66A5-EF72-67E13484FD91}"/>
          </ac:picMkLst>
        </pc:picChg>
        <pc:picChg chg="add del">
          <ac:chgData name="Dhulipalla Harikrishna" userId="4e733bb1-28b4-4535-ad4e-6693bdbe0f2f" providerId="ADAL" clId="{441C266D-43B1-48DE-985B-6E89FBD9A88F}" dt="2025-02-03T04:42:29.944" v="684" actId="478"/>
          <ac:picMkLst>
            <pc:docMk/>
            <pc:sldMk cId="915871750" sldId="1021"/>
            <ac:picMk id="13" creationId="{36595B6D-BA43-DCB4-0B72-4C8854E40218}"/>
          </ac:picMkLst>
        </pc:picChg>
      </pc:sldChg>
      <pc:sldChg chg="del">
        <pc:chgData name="Dhulipalla Harikrishna" userId="4e733bb1-28b4-4535-ad4e-6693bdbe0f2f" providerId="ADAL" clId="{441C266D-43B1-48DE-985B-6E89FBD9A88F}" dt="2025-02-03T09:49:05.910" v="1969" actId="47"/>
        <pc:sldMkLst>
          <pc:docMk/>
          <pc:sldMk cId="3383347623" sldId="1022"/>
        </pc:sldMkLst>
      </pc:sldChg>
      <pc:sldChg chg="del">
        <pc:chgData name="Dhulipalla Harikrishna" userId="4e733bb1-28b4-4535-ad4e-6693bdbe0f2f" providerId="ADAL" clId="{441C266D-43B1-48DE-985B-6E89FBD9A88F}" dt="2025-02-03T09:49:05.910" v="1969" actId="47"/>
        <pc:sldMkLst>
          <pc:docMk/>
          <pc:sldMk cId="1230229360" sldId="1023"/>
        </pc:sldMkLst>
      </pc:sldChg>
      <pc:sldChg chg="del">
        <pc:chgData name="Dhulipalla Harikrishna" userId="4e733bb1-28b4-4535-ad4e-6693bdbe0f2f" providerId="ADAL" clId="{441C266D-43B1-48DE-985B-6E89FBD9A88F}" dt="2025-02-03T09:49:05.910" v="1969" actId="47"/>
        <pc:sldMkLst>
          <pc:docMk/>
          <pc:sldMk cId="3498910162" sldId="1024"/>
        </pc:sldMkLst>
      </pc:sldChg>
      <pc:sldChg chg="del">
        <pc:chgData name="Dhulipalla Harikrishna" userId="4e733bb1-28b4-4535-ad4e-6693bdbe0f2f" providerId="ADAL" clId="{441C266D-43B1-48DE-985B-6E89FBD9A88F}" dt="2025-02-03T09:49:05.910" v="1969" actId="47"/>
        <pc:sldMkLst>
          <pc:docMk/>
          <pc:sldMk cId="1195146872" sldId="1025"/>
        </pc:sldMkLst>
      </pc:sldChg>
      <pc:sldChg chg="del">
        <pc:chgData name="Dhulipalla Harikrishna" userId="4e733bb1-28b4-4535-ad4e-6693bdbe0f2f" providerId="ADAL" clId="{441C266D-43B1-48DE-985B-6E89FBD9A88F}" dt="2025-02-03T09:49:05.910" v="1969" actId="47"/>
        <pc:sldMkLst>
          <pc:docMk/>
          <pc:sldMk cId="2914280591" sldId="1026"/>
        </pc:sldMkLst>
      </pc:sldChg>
      <pc:sldChg chg="modSp mod">
        <pc:chgData name="Dhulipalla Harikrishna" userId="4e733bb1-28b4-4535-ad4e-6693bdbe0f2f" providerId="ADAL" clId="{441C266D-43B1-48DE-985B-6E89FBD9A88F}" dt="2025-02-03T09:55:43.782" v="2028" actId="20577"/>
        <pc:sldMkLst>
          <pc:docMk/>
          <pc:sldMk cId="3841412976" sldId="1028"/>
        </pc:sldMkLst>
        <pc:graphicFrameChg chg="modGraphic">
          <ac:chgData name="Dhulipalla Harikrishna" userId="4e733bb1-28b4-4535-ad4e-6693bdbe0f2f" providerId="ADAL" clId="{441C266D-43B1-48DE-985B-6E89FBD9A88F}" dt="2025-02-03T09:55:43.782" v="2028" actId="20577"/>
          <ac:graphicFrameMkLst>
            <pc:docMk/>
            <pc:sldMk cId="3841412976" sldId="1028"/>
            <ac:graphicFrameMk id="11" creationId="{00000000-0000-0000-0000-000000000000}"/>
          </ac:graphicFrameMkLst>
        </pc:graphicFrameChg>
      </pc:sldChg>
      <pc:sldChg chg="del">
        <pc:chgData name="Dhulipalla Harikrishna" userId="4e733bb1-28b4-4535-ad4e-6693bdbe0f2f" providerId="ADAL" clId="{441C266D-43B1-48DE-985B-6E89FBD9A88F}" dt="2025-02-03T09:49:05.910" v="1969" actId="47"/>
        <pc:sldMkLst>
          <pc:docMk/>
          <pc:sldMk cId="1363784795" sldId="1029"/>
        </pc:sldMkLst>
      </pc:sldChg>
      <pc:sldChg chg="modSp mod">
        <pc:chgData name="Dhulipalla Harikrishna" userId="4e733bb1-28b4-4535-ad4e-6693bdbe0f2f" providerId="ADAL" clId="{441C266D-43B1-48DE-985B-6E89FBD9A88F}" dt="2025-02-03T09:54:20.691" v="2026" actId="20577"/>
        <pc:sldMkLst>
          <pc:docMk/>
          <pc:sldMk cId="1118090992" sldId="1031"/>
        </pc:sldMkLst>
        <pc:spChg chg="mod">
          <ac:chgData name="Dhulipalla Harikrishna" userId="4e733bb1-28b4-4535-ad4e-6693bdbe0f2f" providerId="ADAL" clId="{441C266D-43B1-48DE-985B-6E89FBD9A88F}" dt="2025-02-03T09:54:20.691" v="2026" actId="20577"/>
          <ac:spMkLst>
            <pc:docMk/>
            <pc:sldMk cId="1118090992" sldId="1031"/>
            <ac:spMk id="10243" creationId="{00000000-0000-0000-0000-000000000000}"/>
          </ac:spMkLst>
        </pc:spChg>
      </pc:sldChg>
      <pc:sldChg chg="modSp mod">
        <pc:chgData name="Dhulipalla Harikrishna" userId="4e733bb1-28b4-4535-ad4e-6693bdbe0f2f" providerId="ADAL" clId="{441C266D-43B1-48DE-985B-6E89FBD9A88F}" dt="2025-02-03T09:56:57.020" v="2085" actId="20577"/>
        <pc:sldMkLst>
          <pc:docMk/>
          <pc:sldMk cId="3934177817" sldId="1032"/>
        </pc:sldMkLst>
        <pc:spChg chg="mod">
          <ac:chgData name="Dhulipalla Harikrishna" userId="4e733bb1-28b4-4535-ad4e-6693bdbe0f2f" providerId="ADAL" clId="{441C266D-43B1-48DE-985B-6E89FBD9A88F}" dt="2025-02-03T09:56:57.020" v="2085" actId="20577"/>
          <ac:spMkLst>
            <pc:docMk/>
            <pc:sldMk cId="3934177817" sldId="1032"/>
            <ac:spMk id="10243" creationId="{00000000-0000-0000-0000-000000000000}"/>
          </ac:spMkLst>
        </pc:spChg>
      </pc:sldChg>
      <pc:sldChg chg="modSp mod">
        <pc:chgData name="Dhulipalla Harikrishna" userId="4e733bb1-28b4-4535-ad4e-6693bdbe0f2f" providerId="ADAL" clId="{441C266D-43B1-48DE-985B-6E89FBD9A88F}" dt="2025-02-03T09:40:10.829" v="1760" actId="20577"/>
        <pc:sldMkLst>
          <pc:docMk/>
          <pc:sldMk cId="1968106387" sldId="1034"/>
        </pc:sldMkLst>
        <pc:spChg chg="mod">
          <ac:chgData name="Dhulipalla Harikrishna" userId="4e733bb1-28b4-4535-ad4e-6693bdbe0f2f" providerId="ADAL" clId="{441C266D-43B1-48DE-985B-6E89FBD9A88F}" dt="2025-02-03T09:40:10.829" v="1760" actId="20577"/>
          <ac:spMkLst>
            <pc:docMk/>
            <pc:sldMk cId="1968106387" sldId="1034"/>
            <ac:spMk id="10243" creationId="{00000000-0000-0000-0000-000000000000}"/>
          </ac:spMkLst>
        </pc:spChg>
      </pc:sldChg>
      <pc:sldChg chg="modSp mod">
        <pc:chgData name="Dhulipalla Harikrishna" userId="4e733bb1-28b4-4535-ad4e-6693bdbe0f2f" providerId="ADAL" clId="{441C266D-43B1-48DE-985B-6E89FBD9A88F}" dt="2025-02-03T09:32:28.757" v="1671" actId="20577"/>
        <pc:sldMkLst>
          <pc:docMk/>
          <pc:sldMk cId="709039830" sldId="1035"/>
        </pc:sldMkLst>
        <pc:spChg chg="mod">
          <ac:chgData name="Dhulipalla Harikrishna" userId="4e733bb1-28b4-4535-ad4e-6693bdbe0f2f" providerId="ADAL" clId="{441C266D-43B1-48DE-985B-6E89FBD9A88F}" dt="2025-02-03T09:32:28.757" v="1671" actId="20577"/>
          <ac:spMkLst>
            <pc:docMk/>
            <pc:sldMk cId="709039830" sldId="1035"/>
            <ac:spMk id="10243" creationId="{00000000-0000-0000-0000-000000000000}"/>
          </ac:spMkLst>
        </pc:spChg>
      </pc:sldChg>
      <pc:sldChg chg="del">
        <pc:chgData name="Dhulipalla Harikrishna" userId="4e733bb1-28b4-4535-ad4e-6693bdbe0f2f" providerId="ADAL" clId="{441C266D-43B1-48DE-985B-6E89FBD9A88F}" dt="2025-02-03T05:36:02.597" v="777" actId="2696"/>
        <pc:sldMkLst>
          <pc:docMk/>
          <pc:sldMk cId="283533664" sldId="1036"/>
        </pc:sldMkLst>
      </pc:sldChg>
      <pc:sldChg chg="add del">
        <pc:chgData name="Dhulipalla Harikrishna" userId="4e733bb1-28b4-4535-ad4e-6693bdbe0f2f" providerId="ADAL" clId="{441C266D-43B1-48DE-985B-6E89FBD9A88F}" dt="2025-02-03T09:49:05.910" v="1969" actId="47"/>
        <pc:sldMkLst>
          <pc:docMk/>
          <pc:sldMk cId="828850572" sldId="1036"/>
        </pc:sldMkLst>
      </pc:sldChg>
      <pc:sldChg chg="addSp delSp modSp mod">
        <pc:chgData name="Dhulipalla Harikrishna" userId="4e733bb1-28b4-4535-ad4e-6693bdbe0f2f" providerId="ADAL" clId="{441C266D-43B1-48DE-985B-6E89FBD9A88F}" dt="2025-02-03T06:33:44.335" v="944" actId="20577"/>
        <pc:sldMkLst>
          <pc:docMk/>
          <pc:sldMk cId="378718308" sldId="1037"/>
        </pc:sldMkLst>
        <pc:graphicFrameChg chg="del">
          <ac:chgData name="Dhulipalla Harikrishna" userId="4e733bb1-28b4-4535-ad4e-6693bdbe0f2f" providerId="ADAL" clId="{441C266D-43B1-48DE-985B-6E89FBD9A88F}" dt="2025-02-03T04:52:38.628" v="720" actId="478"/>
          <ac:graphicFrameMkLst>
            <pc:docMk/>
            <pc:sldMk cId="378718308" sldId="1037"/>
            <ac:graphicFrameMk id="6" creationId="{35208EEC-DD8B-00E3-A6C8-C4B875FE9A74}"/>
          </ac:graphicFrameMkLst>
        </pc:graphicFrameChg>
        <pc:graphicFrameChg chg="add del mod">
          <ac:chgData name="Dhulipalla Harikrishna" userId="4e733bb1-28b4-4535-ad4e-6693bdbe0f2f" providerId="ADAL" clId="{441C266D-43B1-48DE-985B-6E89FBD9A88F}" dt="2025-02-03T04:59:16.030" v="737" actId="478"/>
          <ac:graphicFrameMkLst>
            <pc:docMk/>
            <pc:sldMk cId="378718308" sldId="1037"/>
            <ac:graphicFrameMk id="7" creationId="{35208EEC-DD8B-00E3-A6C8-C4B875FE9A74}"/>
          </ac:graphicFrameMkLst>
        </pc:graphicFrameChg>
        <pc:graphicFrameChg chg="add mod">
          <ac:chgData name="Dhulipalla Harikrishna" userId="4e733bb1-28b4-4535-ad4e-6693bdbe0f2f" providerId="ADAL" clId="{441C266D-43B1-48DE-985B-6E89FBD9A88F}" dt="2025-02-03T06:33:44.335" v="944" actId="20577"/>
          <ac:graphicFrameMkLst>
            <pc:docMk/>
            <pc:sldMk cId="378718308" sldId="1037"/>
            <ac:graphicFrameMk id="11" creationId="{35208EEC-DD8B-00E3-A6C8-C4B875FE9A74}"/>
          </ac:graphicFrameMkLst>
        </pc:graphicFrameChg>
      </pc:sldChg>
      <pc:sldChg chg="addSp delSp modSp mod">
        <pc:chgData name="Dhulipalla Harikrishna" userId="4e733bb1-28b4-4535-ad4e-6693bdbe0f2f" providerId="ADAL" clId="{441C266D-43B1-48DE-985B-6E89FBD9A88F}" dt="2025-02-01T15:46:28.707" v="570" actId="14100"/>
        <pc:sldMkLst>
          <pc:docMk/>
          <pc:sldMk cId="554573357" sldId="1038"/>
        </pc:sldMkLst>
        <pc:spChg chg="mod">
          <ac:chgData name="Dhulipalla Harikrishna" userId="4e733bb1-28b4-4535-ad4e-6693bdbe0f2f" providerId="ADAL" clId="{441C266D-43B1-48DE-985B-6E89FBD9A88F}" dt="2025-02-01T15:46:22.271" v="569" actId="14100"/>
          <ac:spMkLst>
            <pc:docMk/>
            <pc:sldMk cId="554573357" sldId="1038"/>
            <ac:spMk id="8" creationId="{A4612CA6-9E15-7E51-EB59-188F6DDF047A}"/>
          </ac:spMkLst>
        </pc:spChg>
        <pc:picChg chg="add mod">
          <ac:chgData name="Dhulipalla Harikrishna" userId="4e733bb1-28b4-4535-ad4e-6693bdbe0f2f" providerId="ADAL" clId="{441C266D-43B1-48DE-985B-6E89FBD9A88F}" dt="2025-02-01T15:45:35.498" v="563" actId="1076"/>
          <ac:picMkLst>
            <pc:docMk/>
            <pc:sldMk cId="554573357" sldId="1038"/>
            <ac:picMk id="10" creationId="{35D5A474-EB7F-8DFF-E362-830B5F136C9B}"/>
          </ac:picMkLst>
        </pc:picChg>
        <pc:picChg chg="add mod">
          <ac:chgData name="Dhulipalla Harikrishna" userId="4e733bb1-28b4-4535-ad4e-6693bdbe0f2f" providerId="ADAL" clId="{441C266D-43B1-48DE-985B-6E89FBD9A88F}" dt="2025-02-01T15:46:12.245" v="567" actId="14100"/>
          <ac:picMkLst>
            <pc:docMk/>
            <pc:sldMk cId="554573357" sldId="1038"/>
            <ac:picMk id="12" creationId="{BDEB8D72-F753-994F-B3D6-A44BB3F286C3}"/>
          </ac:picMkLst>
        </pc:picChg>
        <pc:picChg chg="mod">
          <ac:chgData name="Dhulipalla Harikrishna" userId="4e733bb1-28b4-4535-ad4e-6693bdbe0f2f" providerId="ADAL" clId="{441C266D-43B1-48DE-985B-6E89FBD9A88F}" dt="2025-02-01T15:46:28.707" v="570" actId="14100"/>
          <ac:picMkLst>
            <pc:docMk/>
            <pc:sldMk cId="554573357" sldId="1038"/>
            <ac:picMk id="36" creationId="{8F246E4A-D775-698E-BE87-8C59552FAE79}"/>
          </ac:picMkLst>
        </pc:picChg>
      </pc:sldChg>
      <pc:sldChg chg="addSp delSp modSp mod setBg">
        <pc:chgData name="Dhulipalla Harikrishna" userId="4e733bb1-28b4-4535-ad4e-6693bdbe0f2f" providerId="ADAL" clId="{441C266D-43B1-48DE-985B-6E89FBD9A88F}" dt="2025-02-01T10:44:45.081" v="124" actId="14100"/>
        <pc:sldMkLst>
          <pc:docMk/>
          <pc:sldMk cId="3843036765" sldId="1039"/>
        </pc:sldMkLst>
      </pc:sldChg>
      <pc:sldChg chg="addSp delSp modSp new mod">
        <pc:chgData name="Dhulipalla Harikrishna" userId="4e733bb1-28b4-4535-ad4e-6693bdbe0f2f" providerId="ADAL" clId="{441C266D-43B1-48DE-985B-6E89FBD9A88F}" dt="2025-02-01T12:44:01.053" v="443" actId="20577"/>
        <pc:sldMkLst>
          <pc:docMk/>
          <pc:sldMk cId="4211816103" sldId="1041"/>
        </pc:sldMkLst>
      </pc:sldChg>
      <pc:sldChg chg="addSp delSp modSp new mod">
        <pc:chgData name="Dhulipalla Harikrishna" userId="4e733bb1-28b4-4535-ad4e-6693bdbe0f2f" providerId="ADAL" clId="{441C266D-43B1-48DE-985B-6E89FBD9A88F}" dt="2025-02-01T15:41:13.605" v="558" actId="14100"/>
        <pc:sldMkLst>
          <pc:docMk/>
          <pc:sldMk cId="2005288878" sldId="1042"/>
        </pc:sldMkLst>
        <pc:graphicFrameChg chg="modGraphic">
          <ac:chgData name="Dhulipalla Harikrishna" userId="4e733bb1-28b4-4535-ad4e-6693bdbe0f2f" providerId="ADAL" clId="{441C266D-43B1-48DE-985B-6E89FBD9A88F}" dt="2025-02-01T15:40:20.809" v="552" actId="20577"/>
          <ac:graphicFrameMkLst>
            <pc:docMk/>
            <pc:sldMk cId="2005288878" sldId="1042"/>
            <ac:graphicFrameMk id="12" creationId="{B407960D-9BC0-97EC-7C64-545CF05CBDCB}"/>
          </ac:graphicFrameMkLst>
        </pc:graphicFrameChg>
      </pc:sldChg>
      <pc:sldChg chg="modSp mod">
        <pc:chgData name="Dhulipalla Harikrishna" userId="4e733bb1-28b4-4535-ad4e-6693bdbe0f2f" providerId="ADAL" clId="{441C266D-43B1-48DE-985B-6E89FBD9A88F}" dt="2025-02-03T06:44:15.102" v="1056" actId="20577"/>
        <pc:sldMkLst>
          <pc:docMk/>
          <pc:sldMk cId="3325261093" sldId="1043"/>
        </pc:sldMkLst>
        <pc:spChg chg="mod">
          <ac:chgData name="Dhulipalla Harikrishna" userId="4e733bb1-28b4-4535-ad4e-6693bdbe0f2f" providerId="ADAL" clId="{441C266D-43B1-48DE-985B-6E89FBD9A88F}" dt="2025-02-03T06:44:15.102" v="1056" actId="20577"/>
          <ac:spMkLst>
            <pc:docMk/>
            <pc:sldMk cId="3325261093" sldId="1043"/>
            <ac:spMk id="10243" creationId="{49E66CC1-6E8E-5203-FE01-AC5E56A966AF}"/>
          </ac:spMkLst>
        </pc:spChg>
      </pc:sldChg>
      <pc:sldChg chg="addSp delSp modSp new mod">
        <pc:chgData name="Dhulipalla Harikrishna" userId="4e733bb1-28b4-4535-ad4e-6693bdbe0f2f" providerId="ADAL" clId="{441C266D-43B1-48DE-985B-6E89FBD9A88F}" dt="2025-02-01T13:18:29.158" v="485" actId="14100"/>
        <pc:sldMkLst>
          <pc:docMk/>
          <pc:sldMk cId="3876567341" sldId="1043"/>
        </pc:sldMkLst>
      </pc:sldChg>
      <pc:sldChg chg="delSp mod">
        <pc:chgData name="Dhulipalla Harikrishna" userId="4e733bb1-28b4-4535-ad4e-6693bdbe0f2f" providerId="ADAL" clId="{441C266D-43B1-48DE-985B-6E89FBD9A88F}" dt="2025-02-03T06:53:07.653" v="1157" actId="478"/>
        <pc:sldMkLst>
          <pc:docMk/>
          <pc:sldMk cId="2581559469" sldId="1044"/>
        </pc:sldMkLst>
        <pc:graphicFrameChg chg="del">
          <ac:chgData name="Dhulipalla Harikrishna" userId="4e733bb1-28b4-4535-ad4e-6693bdbe0f2f" providerId="ADAL" clId="{441C266D-43B1-48DE-985B-6E89FBD9A88F}" dt="2025-02-03T06:53:07.653" v="1157" actId="478"/>
          <ac:graphicFrameMkLst>
            <pc:docMk/>
            <pc:sldMk cId="2581559469" sldId="1044"/>
            <ac:graphicFrameMk id="5" creationId="{47324124-3D29-D261-C3C9-51C8C5F9F545}"/>
          </ac:graphicFrameMkLst>
        </pc:graphicFrameChg>
      </pc:sldChg>
      <pc:sldChg chg="add del">
        <pc:chgData name="Dhulipalla Harikrishna" userId="4e733bb1-28b4-4535-ad4e-6693bdbe0f2f" providerId="ADAL" clId="{441C266D-43B1-48DE-985B-6E89FBD9A88F}" dt="2025-02-03T04:56:48.983" v="736"/>
        <pc:sldMkLst>
          <pc:docMk/>
          <pc:sldMk cId="1506026340" sldId="1045"/>
        </pc:sldMkLst>
      </pc:sldChg>
      <pc:sldChg chg="modSp mod">
        <pc:chgData name="Dhulipalla Harikrishna" userId="4e733bb1-28b4-4535-ad4e-6693bdbe0f2f" providerId="ADAL" clId="{441C266D-43B1-48DE-985B-6E89FBD9A88F}" dt="2025-02-03T06:56:57.377" v="1209" actId="113"/>
        <pc:sldMkLst>
          <pc:docMk/>
          <pc:sldMk cId="128940152" sldId="1046"/>
        </pc:sldMkLst>
        <pc:spChg chg="mod">
          <ac:chgData name="Dhulipalla Harikrishna" userId="4e733bb1-28b4-4535-ad4e-6693bdbe0f2f" providerId="ADAL" clId="{441C266D-43B1-48DE-985B-6E89FBD9A88F}" dt="2025-02-03T06:56:57.377" v="1209" actId="113"/>
          <ac:spMkLst>
            <pc:docMk/>
            <pc:sldMk cId="128940152" sldId="1046"/>
            <ac:spMk id="10243" creationId="{34D8FE6E-1D19-3170-BF32-AB82D6A0BF30}"/>
          </ac:spMkLst>
        </pc:spChg>
      </pc:sldChg>
      <pc:sldChg chg="modSp mod">
        <pc:chgData name="Dhulipalla Harikrishna" userId="4e733bb1-28b4-4535-ad4e-6693bdbe0f2f" providerId="ADAL" clId="{441C266D-43B1-48DE-985B-6E89FBD9A88F}" dt="2025-02-03T07:53:51.476" v="1282" actId="120"/>
        <pc:sldMkLst>
          <pc:docMk/>
          <pc:sldMk cId="3510179737" sldId="1047"/>
        </pc:sldMkLst>
        <pc:graphicFrameChg chg="modGraphic">
          <ac:chgData name="Dhulipalla Harikrishna" userId="4e733bb1-28b4-4535-ad4e-6693bdbe0f2f" providerId="ADAL" clId="{441C266D-43B1-48DE-985B-6E89FBD9A88F}" dt="2025-02-03T07:53:51.476" v="1282" actId="120"/>
          <ac:graphicFrameMkLst>
            <pc:docMk/>
            <pc:sldMk cId="3510179737" sldId="1047"/>
            <ac:graphicFrameMk id="5" creationId="{261F2E8B-BD48-7E7F-A0CD-BD45D960BFCD}"/>
          </ac:graphicFrameMkLst>
        </pc:graphicFrameChg>
      </pc:sldChg>
      <pc:sldChg chg="addSp delSp modSp new mod">
        <pc:chgData name="Dhulipalla Harikrishna" userId="4e733bb1-28b4-4535-ad4e-6693bdbe0f2f" providerId="ADAL" clId="{441C266D-43B1-48DE-985B-6E89FBD9A88F}" dt="2025-02-03T06:39:46.853" v="949"/>
        <pc:sldMkLst>
          <pc:docMk/>
          <pc:sldMk cId="1782240281" sldId="1049"/>
        </pc:sldMkLst>
        <pc:spChg chg="del">
          <ac:chgData name="Dhulipalla Harikrishna" userId="4e733bb1-28b4-4535-ad4e-6693bdbe0f2f" providerId="ADAL" clId="{441C266D-43B1-48DE-985B-6E89FBD9A88F}" dt="2025-02-03T06:39:46.853" v="949"/>
          <ac:spMkLst>
            <pc:docMk/>
            <pc:sldMk cId="1782240281" sldId="1049"/>
            <ac:spMk id="2" creationId="{96FD676E-3AF7-50F4-4896-44B68310B6F4}"/>
          </ac:spMkLst>
        </pc:spChg>
        <pc:spChg chg="mod">
          <ac:chgData name="Dhulipalla Harikrishna" userId="4e733bb1-28b4-4535-ad4e-6693bdbe0f2f" providerId="ADAL" clId="{441C266D-43B1-48DE-985B-6E89FBD9A88F}" dt="2025-02-03T06:39:34.298" v="946"/>
          <ac:spMkLst>
            <pc:docMk/>
            <pc:sldMk cId="1782240281" sldId="1049"/>
            <ac:spMk id="8" creationId="{CFB6DC7B-9E27-9951-67B3-677CD5DB6A66}"/>
          </ac:spMkLst>
        </pc:spChg>
        <pc:spChg chg="mod">
          <ac:chgData name="Dhulipalla Harikrishna" userId="4e733bb1-28b4-4535-ad4e-6693bdbe0f2f" providerId="ADAL" clId="{441C266D-43B1-48DE-985B-6E89FBD9A88F}" dt="2025-02-03T06:39:34.298" v="946"/>
          <ac:spMkLst>
            <pc:docMk/>
            <pc:sldMk cId="1782240281" sldId="1049"/>
            <ac:spMk id="9" creationId="{E4BF280A-710A-FE4D-4FF7-B58DC04E9565}"/>
          </ac:spMkLst>
        </pc:spChg>
        <pc:spChg chg="mod">
          <ac:chgData name="Dhulipalla Harikrishna" userId="4e733bb1-28b4-4535-ad4e-6693bdbe0f2f" providerId="ADAL" clId="{441C266D-43B1-48DE-985B-6E89FBD9A88F}" dt="2025-02-03T06:39:34.298" v="946"/>
          <ac:spMkLst>
            <pc:docMk/>
            <pc:sldMk cId="1782240281" sldId="1049"/>
            <ac:spMk id="10" creationId="{CBADACE1-D2BE-3869-5B1B-79407D0BBC98}"/>
          </ac:spMkLst>
        </pc:spChg>
        <pc:spChg chg="mod">
          <ac:chgData name="Dhulipalla Harikrishna" userId="4e733bb1-28b4-4535-ad4e-6693bdbe0f2f" providerId="ADAL" clId="{441C266D-43B1-48DE-985B-6E89FBD9A88F}" dt="2025-02-03T06:39:34.298" v="946"/>
          <ac:spMkLst>
            <pc:docMk/>
            <pc:sldMk cId="1782240281" sldId="1049"/>
            <ac:spMk id="11" creationId="{D44AE10F-F24A-84AE-3979-8F87AD0A0907}"/>
          </ac:spMkLst>
        </pc:spChg>
        <pc:spChg chg="mod">
          <ac:chgData name="Dhulipalla Harikrishna" userId="4e733bb1-28b4-4535-ad4e-6693bdbe0f2f" providerId="ADAL" clId="{441C266D-43B1-48DE-985B-6E89FBD9A88F}" dt="2025-02-03T06:39:34.298" v="946"/>
          <ac:spMkLst>
            <pc:docMk/>
            <pc:sldMk cId="1782240281" sldId="1049"/>
            <ac:spMk id="21" creationId="{3F9558AB-5CD9-5A35-B8E3-CEC911C6703F}"/>
          </ac:spMkLst>
        </pc:spChg>
        <pc:spChg chg="mod">
          <ac:chgData name="Dhulipalla Harikrishna" userId="4e733bb1-28b4-4535-ad4e-6693bdbe0f2f" providerId="ADAL" clId="{441C266D-43B1-48DE-985B-6E89FBD9A88F}" dt="2025-02-03T06:39:34.298" v="946"/>
          <ac:spMkLst>
            <pc:docMk/>
            <pc:sldMk cId="1782240281" sldId="1049"/>
            <ac:spMk id="22" creationId="{260596ED-E0C9-D088-ADF8-D755818BA1A4}"/>
          </ac:spMkLst>
        </pc:spChg>
        <pc:spChg chg="mod">
          <ac:chgData name="Dhulipalla Harikrishna" userId="4e733bb1-28b4-4535-ad4e-6693bdbe0f2f" providerId="ADAL" clId="{441C266D-43B1-48DE-985B-6E89FBD9A88F}" dt="2025-02-03T06:39:34.298" v="946"/>
          <ac:spMkLst>
            <pc:docMk/>
            <pc:sldMk cId="1782240281" sldId="1049"/>
            <ac:spMk id="23" creationId="{6F9B69CB-E93C-E835-87BC-E26FEED2A791}"/>
          </ac:spMkLst>
        </pc:spChg>
        <pc:spChg chg="mod">
          <ac:chgData name="Dhulipalla Harikrishna" userId="4e733bb1-28b4-4535-ad4e-6693bdbe0f2f" providerId="ADAL" clId="{441C266D-43B1-48DE-985B-6E89FBD9A88F}" dt="2025-02-03T06:39:34.298" v="946"/>
          <ac:spMkLst>
            <pc:docMk/>
            <pc:sldMk cId="1782240281" sldId="1049"/>
            <ac:spMk id="24" creationId="{CE69D4E9-CDA4-76FB-3ECB-BD7A9AC920A4}"/>
          </ac:spMkLst>
        </pc:spChg>
        <pc:spChg chg="mod">
          <ac:chgData name="Dhulipalla Harikrishna" userId="4e733bb1-28b4-4535-ad4e-6693bdbe0f2f" providerId="ADAL" clId="{441C266D-43B1-48DE-985B-6E89FBD9A88F}" dt="2025-02-03T06:39:34.298" v="946"/>
          <ac:spMkLst>
            <pc:docMk/>
            <pc:sldMk cId="1782240281" sldId="1049"/>
            <ac:spMk id="25" creationId="{2D8801E5-4A0B-A7B9-9391-531BC954EA1E}"/>
          </ac:spMkLst>
        </pc:spChg>
        <pc:spChg chg="mod">
          <ac:chgData name="Dhulipalla Harikrishna" userId="4e733bb1-28b4-4535-ad4e-6693bdbe0f2f" providerId="ADAL" clId="{441C266D-43B1-48DE-985B-6E89FBD9A88F}" dt="2025-02-03T06:39:34.298" v="946"/>
          <ac:spMkLst>
            <pc:docMk/>
            <pc:sldMk cId="1782240281" sldId="1049"/>
            <ac:spMk id="26" creationId="{B19C5512-2866-49EF-BA46-64511753AEE1}"/>
          </ac:spMkLst>
        </pc:spChg>
        <pc:spChg chg="mod">
          <ac:chgData name="Dhulipalla Harikrishna" userId="4e733bb1-28b4-4535-ad4e-6693bdbe0f2f" providerId="ADAL" clId="{441C266D-43B1-48DE-985B-6E89FBD9A88F}" dt="2025-02-03T06:39:34.298" v="946"/>
          <ac:spMkLst>
            <pc:docMk/>
            <pc:sldMk cId="1782240281" sldId="1049"/>
            <ac:spMk id="27" creationId="{E65A6FEB-E6EC-3349-B229-7AB7E8D92575}"/>
          </ac:spMkLst>
        </pc:spChg>
        <pc:spChg chg="mod">
          <ac:chgData name="Dhulipalla Harikrishna" userId="4e733bb1-28b4-4535-ad4e-6693bdbe0f2f" providerId="ADAL" clId="{441C266D-43B1-48DE-985B-6E89FBD9A88F}" dt="2025-02-03T06:39:34.298" v="946"/>
          <ac:spMkLst>
            <pc:docMk/>
            <pc:sldMk cId="1782240281" sldId="1049"/>
            <ac:spMk id="28" creationId="{D06B2EE4-262A-7785-ED77-95FD11DB0B80}"/>
          </ac:spMkLst>
        </pc:spChg>
        <pc:spChg chg="mod">
          <ac:chgData name="Dhulipalla Harikrishna" userId="4e733bb1-28b4-4535-ad4e-6693bdbe0f2f" providerId="ADAL" clId="{441C266D-43B1-48DE-985B-6E89FBD9A88F}" dt="2025-02-03T06:39:34.298" v="946"/>
          <ac:spMkLst>
            <pc:docMk/>
            <pc:sldMk cId="1782240281" sldId="1049"/>
            <ac:spMk id="29" creationId="{7D9E03E9-800E-39CC-8387-466D4EE2C61E}"/>
          </ac:spMkLst>
        </pc:spChg>
        <pc:spChg chg="mod">
          <ac:chgData name="Dhulipalla Harikrishna" userId="4e733bb1-28b4-4535-ad4e-6693bdbe0f2f" providerId="ADAL" clId="{441C266D-43B1-48DE-985B-6E89FBD9A88F}" dt="2025-02-03T06:39:34.298" v="946"/>
          <ac:spMkLst>
            <pc:docMk/>
            <pc:sldMk cId="1782240281" sldId="1049"/>
            <ac:spMk id="30" creationId="{DBFF01F0-C085-C3B4-FBE3-9FA06C652B48}"/>
          </ac:spMkLst>
        </pc:spChg>
        <pc:spChg chg="mod">
          <ac:chgData name="Dhulipalla Harikrishna" userId="4e733bb1-28b4-4535-ad4e-6693bdbe0f2f" providerId="ADAL" clId="{441C266D-43B1-48DE-985B-6E89FBD9A88F}" dt="2025-02-03T06:39:34.298" v="946"/>
          <ac:spMkLst>
            <pc:docMk/>
            <pc:sldMk cId="1782240281" sldId="1049"/>
            <ac:spMk id="31" creationId="{E6493C65-5ED1-8E45-D13A-6A9131F98F87}"/>
          </ac:spMkLst>
        </pc:spChg>
        <pc:spChg chg="mod">
          <ac:chgData name="Dhulipalla Harikrishna" userId="4e733bb1-28b4-4535-ad4e-6693bdbe0f2f" providerId="ADAL" clId="{441C266D-43B1-48DE-985B-6E89FBD9A88F}" dt="2025-02-03T06:39:34.298" v="946"/>
          <ac:spMkLst>
            <pc:docMk/>
            <pc:sldMk cId="1782240281" sldId="1049"/>
            <ac:spMk id="32" creationId="{19E13773-71DD-6EF2-8C8C-D0B5CE087829}"/>
          </ac:spMkLst>
        </pc:spChg>
        <pc:spChg chg="mod">
          <ac:chgData name="Dhulipalla Harikrishna" userId="4e733bb1-28b4-4535-ad4e-6693bdbe0f2f" providerId="ADAL" clId="{441C266D-43B1-48DE-985B-6E89FBD9A88F}" dt="2025-02-03T06:39:34.298" v="946"/>
          <ac:spMkLst>
            <pc:docMk/>
            <pc:sldMk cId="1782240281" sldId="1049"/>
            <ac:spMk id="33" creationId="{62CB0F9C-4F7C-F822-F674-5959D653FEE3}"/>
          </ac:spMkLst>
        </pc:spChg>
        <pc:spChg chg="mod">
          <ac:chgData name="Dhulipalla Harikrishna" userId="4e733bb1-28b4-4535-ad4e-6693bdbe0f2f" providerId="ADAL" clId="{441C266D-43B1-48DE-985B-6E89FBD9A88F}" dt="2025-02-03T06:39:34.298" v="946"/>
          <ac:spMkLst>
            <pc:docMk/>
            <pc:sldMk cId="1782240281" sldId="1049"/>
            <ac:spMk id="34" creationId="{48110AD1-46E0-7BE0-4C74-E9972EE4C37A}"/>
          </ac:spMkLst>
        </pc:spChg>
        <pc:spChg chg="mod">
          <ac:chgData name="Dhulipalla Harikrishna" userId="4e733bb1-28b4-4535-ad4e-6693bdbe0f2f" providerId="ADAL" clId="{441C266D-43B1-48DE-985B-6E89FBD9A88F}" dt="2025-02-03T06:39:34.298" v="946"/>
          <ac:spMkLst>
            <pc:docMk/>
            <pc:sldMk cId="1782240281" sldId="1049"/>
            <ac:spMk id="35" creationId="{565C1A6C-DD56-45C9-BEFF-48527B9B36AF}"/>
          </ac:spMkLst>
        </pc:spChg>
        <pc:spChg chg="mod">
          <ac:chgData name="Dhulipalla Harikrishna" userId="4e733bb1-28b4-4535-ad4e-6693bdbe0f2f" providerId="ADAL" clId="{441C266D-43B1-48DE-985B-6E89FBD9A88F}" dt="2025-02-03T06:39:34.298" v="946"/>
          <ac:spMkLst>
            <pc:docMk/>
            <pc:sldMk cId="1782240281" sldId="1049"/>
            <ac:spMk id="36" creationId="{A6CB96FE-35C3-36D4-0876-7B75C5B17496}"/>
          </ac:spMkLst>
        </pc:spChg>
        <pc:spChg chg="mod">
          <ac:chgData name="Dhulipalla Harikrishna" userId="4e733bb1-28b4-4535-ad4e-6693bdbe0f2f" providerId="ADAL" clId="{441C266D-43B1-48DE-985B-6E89FBD9A88F}" dt="2025-02-03T06:39:34.298" v="946"/>
          <ac:spMkLst>
            <pc:docMk/>
            <pc:sldMk cId="1782240281" sldId="1049"/>
            <ac:spMk id="37" creationId="{9A6DC156-C738-340A-14B8-DAF02D380A5E}"/>
          </ac:spMkLst>
        </pc:spChg>
        <pc:spChg chg="mod">
          <ac:chgData name="Dhulipalla Harikrishna" userId="4e733bb1-28b4-4535-ad4e-6693bdbe0f2f" providerId="ADAL" clId="{441C266D-43B1-48DE-985B-6E89FBD9A88F}" dt="2025-02-03T06:39:34.298" v="946"/>
          <ac:spMkLst>
            <pc:docMk/>
            <pc:sldMk cId="1782240281" sldId="1049"/>
            <ac:spMk id="38" creationId="{D2B70080-1D5E-5F40-2E11-1E909E110DD8}"/>
          </ac:spMkLst>
        </pc:spChg>
        <pc:spChg chg="mod">
          <ac:chgData name="Dhulipalla Harikrishna" userId="4e733bb1-28b4-4535-ad4e-6693bdbe0f2f" providerId="ADAL" clId="{441C266D-43B1-48DE-985B-6E89FBD9A88F}" dt="2025-02-03T06:39:34.298" v="946"/>
          <ac:spMkLst>
            <pc:docMk/>
            <pc:sldMk cId="1782240281" sldId="1049"/>
            <ac:spMk id="39" creationId="{55CD51BB-EC89-CF6F-9854-BB03F62098DD}"/>
          </ac:spMkLst>
        </pc:spChg>
        <pc:spChg chg="mod">
          <ac:chgData name="Dhulipalla Harikrishna" userId="4e733bb1-28b4-4535-ad4e-6693bdbe0f2f" providerId="ADAL" clId="{441C266D-43B1-48DE-985B-6E89FBD9A88F}" dt="2025-02-03T06:39:34.298" v="946"/>
          <ac:spMkLst>
            <pc:docMk/>
            <pc:sldMk cId="1782240281" sldId="1049"/>
            <ac:spMk id="40" creationId="{03EB9084-E681-2270-E9BC-6A0EAE0B780F}"/>
          </ac:spMkLst>
        </pc:spChg>
        <pc:spChg chg="mod">
          <ac:chgData name="Dhulipalla Harikrishna" userId="4e733bb1-28b4-4535-ad4e-6693bdbe0f2f" providerId="ADAL" clId="{441C266D-43B1-48DE-985B-6E89FBD9A88F}" dt="2025-02-03T06:39:34.298" v="946"/>
          <ac:spMkLst>
            <pc:docMk/>
            <pc:sldMk cId="1782240281" sldId="1049"/>
            <ac:spMk id="41" creationId="{BBC52869-3E0B-7528-9E1F-05103DE30A17}"/>
          </ac:spMkLst>
        </pc:spChg>
        <pc:spChg chg="mod">
          <ac:chgData name="Dhulipalla Harikrishna" userId="4e733bb1-28b4-4535-ad4e-6693bdbe0f2f" providerId="ADAL" clId="{441C266D-43B1-48DE-985B-6E89FBD9A88F}" dt="2025-02-03T06:39:34.298" v="946"/>
          <ac:spMkLst>
            <pc:docMk/>
            <pc:sldMk cId="1782240281" sldId="1049"/>
            <ac:spMk id="42" creationId="{C8BB3D77-BFA2-E4F2-9E41-1647BC776AE5}"/>
          </ac:spMkLst>
        </pc:spChg>
        <pc:spChg chg="mod">
          <ac:chgData name="Dhulipalla Harikrishna" userId="4e733bb1-28b4-4535-ad4e-6693bdbe0f2f" providerId="ADAL" clId="{441C266D-43B1-48DE-985B-6E89FBD9A88F}" dt="2025-02-03T06:39:34.298" v="946"/>
          <ac:spMkLst>
            <pc:docMk/>
            <pc:sldMk cId="1782240281" sldId="1049"/>
            <ac:spMk id="43" creationId="{BCD57EF4-093B-F35D-4C17-7A1825E50C71}"/>
          </ac:spMkLst>
        </pc:spChg>
        <pc:spChg chg="mod">
          <ac:chgData name="Dhulipalla Harikrishna" userId="4e733bb1-28b4-4535-ad4e-6693bdbe0f2f" providerId="ADAL" clId="{441C266D-43B1-48DE-985B-6E89FBD9A88F}" dt="2025-02-03T06:39:34.298" v="946"/>
          <ac:spMkLst>
            <pc:docMk/>
            <pc:sldMk cId="1782240281" sldId="1049"/>
            <ac:spMk id="44" creationId="{097D8AB1-A153-484C-2D33-958E2EDCBFAF}"/>
          </ac:spMkLst>
        </pc:spChg>
        <pc:spChg chg="mod">
          <ac:chgData name="Dhulipalla Harikrishna" userId="4e733bb1-28b4-4535-ad4e-6693bdbe0f2f" providerId="ADAL" clId="{441C266D-43B1-48DE-985B-6E89FBD9A88F}" dt="2025-02-03T06:39:34.298" v="946"/>
          <ac:spMkLst>
            <pc:docMk/>
            <pc:sldMk cId="1782240281" sldId="1049"/>
            <ac:spMk id="45" creationId="{AE094A8A-8220-4C6C-0BA4-00A8690AB4F2}"/>
          </ac:spMkLst>
        </pc:spChg>
        <pc:spChg chg="mod">
          <ac:chgData name="Dhulipalla Harikrishna" userId="4e733bb1-28b4-4535-ad4e-6693bdbe0f2f" providerId="ADAL" clId="{441C266D-43B1-48DE-985B-6E89FBD9A88F}" dt="2025-02-03T06:39:34.298" v="946"/>
          <ac:spMkLst>
            <pc:docMk/>
            <pc:sldMk cId="1782240281" sldId="1049"/>
            <ac:spMk id="46" creationId="{53C5C7E5-A288-B092-B724-CBD749B30C0B}"/>
          </ac:spMkLst>
        </pc:spChg>
        <pc:spChg chg="mod">
          <ac:chgData name="Dhulipalla Harikrishna" userId="4e733bb1-28b4-4535-ad4e-6693bdbe0f2f" providerId="ADAL" clId="{441C266D-43B1-48DE-985B-6E89FBD9A88F}" dt="2025-02-03T06:39:34.298" v="946"/>
          <ac:spMkLst>
            <pc:docMk/>
            <pc:sldMk cId="1782240281" sldId="1049"/>
            <ac:spMk id="47" creationId="{2F2D3D0C-7311-A45D-9A13-D1159DC21D74}"/>
          </ac:spMkLst>
        </pc:spChg>
        <pc:spChg chg="mod">
          <ac:chgData name="Dhulipalla Harikrishna" userId="4e733bb1-28b4-4535-ad4e-6693bdbe0f2f" providerId="ADAL" clId="{441C266D-43B1-48DE-985B-6E89FBD9A88F}" dt="2025-02-03T06:39:34.298" v="946"/>
          <ac:spMkLst>
            <pc:docMk/>
            <pc:sldMk cId="1782240281" sldId="1049"/>
            <ac:spMk id="48" creationId="{4FD30B73-CADB-04B5-547F-08C4E9A9A339}"/>
          </ac:spMkLst>
        </pc:spChg>
        <pc:spChg chg="mod">
          <ac:chgData name="Dhulipalla Harikrishna" userId="4e733bb1-28b4-4535-ad4e-6693bdbe0f2f" providerId="ADAL" clId="{441C266D-43B1-48DE-985B-6E89FBD9A88F}" dt="2025-02-03T06:39:34.298" v="946"/>
          <ac:spMkLst>
            <pc:docMk/>
            <pc:sldMk cId="1782240281" sldId="1049"/>
            <ac:spMk id="49" creationId="{AC0E1F6B-F8C0-5C4A-4813-4AE7843E0B66}"/>
          </ac:spMkLst>
        </pc:spChg>
        <pc:spChg chg="mod">
          <ac:chgData name="Dhulipalla Harikrishna" userId="4e733bb1-28b4-4535-ad4e-6693bdbe0f2f" providerId="ADAL" clId="{441C266D-43B1-48DE-985B-6E89FBD9A88F}" dt="2025-02-03T06:39:34.298" v="946"/>
          <ac:spMkLst>
            <pc:docMk/>
            <pc:sldMk cId="1782240281" sldId="1049"/>
            <ac:spMk id="50" creationId="{FF7FF5C8-14D2-554B-9363-8A04EA4A2006}"/>
          </ac:spMkLst>
        </pc:spChg>
        <pc:spChg chg="mod">
          <ac:chgData name="Dhulipalla Harikrishna" userId="4e733bb1-28b4-4535-ad4e-6693bdbe0f2f" providerId="ADAL" clId="{441C266D-43B1-48DE-985B-6E89FBD9A88F}" dt="2025-02-03T06:39:34.298" v="946"/>
          <ac:spMkLst>
            <pc:docMk/>
            <pc:sldMk cId="1782240281" sldId="1049"/>
            <ac:spMk id="51" creationId="{7B825B6E-0BED-85B2-C435-CB084B7B96D6}"/>
          </ac:spMkLst>
        </pc:spChg>
        <pc:spChg chg="mod">
          <ac:chgData name="Dhulipalla Harikrishna" userId="4e733bb1-28b4-4535-ad4e-6693bdbe0f2f" providerId="ADAL" clId="{441C266D-43B1-48DE-985B-6E89FBD9A88F}" dt="2025-02-03T06:39:34.298" v="946"/>
          <ac:spMkLst>
            <pc:docMk/>
            <pc:sldMk cId="1782240281" sldId="1049"/>
            <ac:spMk id="52" creationId="{F84CE7CF-91A4-CF92-4827-F2FC68140E6D}"/>
          </ac:spMkLst>
        </pc:spChg>
        <pc:spChg chg="add mod">
          <ac:chgData name="Dhulipalla Harikrishna" userId="4e733bb1-28b4-4535-ad4e-6693bdbe0f2f" providerId="ADAL" clId="{441C266D-43B1-48DE-985B-6E89FBD9A88F}" dt="2025-02-03T06:39:46.853" v="949"/>
          <ac:spMkLst>
            <pc:docMk/>
            <pc:sldMk cId="1782240281" sldId="1049"/>
            <ac:spMk id="66" creationId="{1812748B-05AB-6D37-BE0C-8189B744C1A6}"/>
          </ac:spMkLst>
        </pc:spChg>
        <pc:grpChg chg="add mod">
          <ac:chgData name="Dhulipalla Harikrishna" userId="4e733bb1-28b4-4535-ad4e-6693bdbe0f2f" providerId="ADAL" clId="{441C266D-43B1-48DE-985B-6E89FBD9A88F}" dt="2025-02-03T06:39:41.026" v="948" actId="1076"/>
          <ac:grpSpMkLst>
            <pc:docMk/>
            <pc:sldMk cId="1782240281" sldId="1049"/>
            <ac:grpSpMk id="7" creationId="{30A89350-829B-D996-71D9-608944DE248D}"/>
          </ac:grpSpMkLst>
        </pc:grpChg>
        <pc:grpChg chg="mod">
          <ac:chgData name="Dhulipalla Harikrishna" userId="4e733bb1-28b4-4535-ad4e-6693bdbe0f2f" providerId="ADAL" clId="{441C266D-43B1-48DE-985B-6E89FBD9A88F}" dt="2025-02-03T06:39:34.298" v="946"/>
          <ac:grpSpMkLst>
            <pc:docMk/>
            <pc:sldMk cId="1782240281" sldId="1049"/>
            <ac:grpSpMk id="12" creationId="{1A01791E-4D5F-876A-AA52-C40C3B141753}"/>
          </ac:grpSpMkLst>
        </pc:grpChg>
        <pc:grpChg chg="mod">
          <ac:chgData name="Dhulipalla Harikrishna" userId="4e733bb1-28b4-4535-ad4e-6693bdbe0f2f" providerId="ADAL" clId="{441C266D-43B1-48DE-985B-6E89FBD9A88F}" dt="2025-02-03T06:39:34.298" v="946"/>
          <ac:grpSpMkLst>
            <pc:docMk/>
            <pc:sldMk cId="1782240281" sldId="1049"/>
            <ac:grpSpMk id="19" creationId="{BD50F0F2-D960-B285-E068-DDCA1523238A}"/>
          </ac:grpSpMkLst>
        </pc:grpChg>
        <pc:grpChg chg="mod">
          <ac:chgData name="Dhulipalla Harikrishna" userId="4e733bb1-28b4-4535-ad4e-6693bdbe0f2f" providerId="ADAL" clId="{441C266D-43B1-48DE-985B-6E89FBD9A88F}" dt="2025-02-03T06:39:34.298" v="946"/>
          <ac:grpSpMkLst>
            <pc:docMk/>
            <pc:sldMk cId="1782240281" sldId="1049"/>
            <ac:grpSpMk id="20" creationId="{859B862B-2E54-199C-ACAA-155455537B6A}"/>
          </ac:grpSpMkLst>
        </pc:grpChg>
        <pc:picChg chg="mod">
          <ac:chgData name="Dhulipalla Harikrishna" userId="4e733bb1-28b4-4535-ad4e-6693bdbe0f2f" providerId="ADAL" clId="{441C266D-43B1-48DE-985B-6E89FBD9A88F}" dt="2025-02-03T06:39:34.298" v="946"/>
          <ac:picMkLst>
            <pc:docMk/>
            <pc:sldMk cId="1782240281" sldId="1049"/>
            <ac:picMk id="53" creationId="{DDC13AC0-7376-74AD-FCB6-70DF0BFFF9D8}"/>
          </ac:picMkLst>
        </pc:picChg>
        <pc:picChg chg="mod">
          <ac:chgData name="Dhulipalla Harikrishna" userId="4e733bb1-28b4-4535-ad4e-6693bdbe0f2f" providerId="ADAL" clId="{441C266D-43B1-48DE-985B-6E89FBD9A88F}" dt="2025-02-03T06:39:34.298" v="946"/>
          <ac:picMkLst>
            <pc:docMk/>
            <pc:sldMk cId="1782240281" sldId="1049"/>
            <ac:picMk id="54" creationId="{9FF5CC14-635A-F5F6-8A99-10918FE39256}"/>
          </ac:picMkLst>
        </pc:picChg>
        <pc:picChg chg="mod">
          <ac:chgData name="Dhulipalla Harikrishna" userId="4e733bb1-28b4-4535-ad4e-6693bdbe0f2f" providerId="ADAL" clId="{441C266D-43B1-48DE-985B-6E89FBD9A88F}" dt="2025-02-03T06:39:34.298" v="946"/>
          <ac:picMkLst>
            <pc:docMk/>
            <pc:sldMk cId="1782240281" sldId="1049"/>
            <ac:picMk id="55" creationId="{74D1CF07-262D-4C02-B3D9-9C81CD64BB51}"/>
          </ac:picMkLst>
        </pc:picChg>
        <pc:picChg chg="mod">
          <ac:chgData name="Dhulipalla Harikrishna" userId="4e733bb1-28b4-4535-ad4e-6693bdbe0f2f" providerId="ADAL" clId="{441C266D-43B1-48DE-985B-6E89FBD9A88F}" dt="2025-02-03T06:39:34.298" v="946"/>
          <ac:picMkLst>
            <pc:docMk/>
            <pc:sldMk cId="1782240281" sldId="1049"/>
            <ac:picMk id="56" creationId="{BE496722-E935-51D9-8A21-537A7638DD45}"/>
          </ac:picMkLst>
        </pc:picChg>
        <pc:picChg chg="mod">
          <ac:chgData name="Dhulipalla Harikrishna" userId="4e733bb1-28b4-4535-ad4e-6693bdbe0f2f" providerId="ADAL" clId="{441C266D-43B1-48DE-985B-6E89FBD9A88F}" dt="2025-02-03T06:39:34.298" v="946"/>
          <ac:picMkLst>
            <pc:docMk/>
            <pc:sldMk cId="1782240281" sldId="1049"/>
            <ac:picMk id="57" creationId="{95C31356-8587-5D31-8D53-CE3150904348}"/>
          </ac:picMkLst>
        </pc:picChg>
        <pc:picChg chg="mod">
          <ac:chgData name="Dhulipalla Harikrishna" userId="4e733bb1-28b4-4535-ad4e-6693bdbe0f2f" providerId="ADAL" clId="{441C266D-43B1-48DE-985B-6E89FBD9A88F}" dt="2025-02-03T06:39:34.298" v="946"/>
          <ac:picMkLst>
            <pc:docMk/>
            <pc:sldMk cId="1782240281" sldId="1049"/>
            <ac:picMk id="58" creationId="{CC0B00BA-8C71-6285-70BC-88314EE6F5E3}"/>
          </ac:picMkLst>
        </pc:picChg>
        <pc:picChg chg="mod">
          <ac:chgData name="Dhulipalla Harikrishna" userId="4e733bb1-28b4-4535-ad4e-6693bdbe0f2f" providerId="ADAL" clId="{441C266D-43B1-48DE-985B-6E89FBD9A88F}" dt="2025-02-03T06:39:34.298" v="946"/>
          <ac:picMkLst>
            <pc:docMk/>
            <pc:sldMk cId="1782240281" sldId="1049"/>
            <ac:picMk id="59" creationId="{0D806EC4-5C0E-6F86-3F69-F9A843EDBA6C}"/>
          </ac:picMkLst>
        </pc:picChg>
        <pc:picChg chg="mod">
          <ac:chgData name="Dhulipalla Harikrishna" userId="4e733bb1-28b4-4535-ad4e-6693bdbe0f2f" providerId="ADAL" clId="{441C266D-43B1-48DE-985B-6E89FBD9A88F}" dt="2025-02-03T06:39:34.298" v="946"/>
          <ac:picMkLst>
            <pc:docMk/>
            <pc:sldMk cId="1782240281" sldId="1049"/>
            <ac:picMk id="60" creationId="{B2D2F533-3ADF-9F6E-0A84-8A240FB15F8F}"/>
          </ac:picMkLst>
        </pc:picChg>
        <pc:cxnChg chg="mod">
          <ac:chgData name="Dhulipalla Harikrishna" userId="4e733bb1-28b4-4535-ad4e-6693bdbe0f2f" providerId="ADAL" clId="{441C266D-43B1-48DE-985B-6E89FBD9A88F}" dt="2025-02-03T06:39:34.298" v="946"/>
          <ac:cxnSpMkLst>
            <pc:docMk/>
            <pc:sldMk cId="1782240281" sldId="1049"/>
            <ac:cxnSpMk id="13" creationId="{291DD5BB-02E7-8F3B-5F0C-93D7B1D898BE}"/>
          </ac:cxnSpMkLst>
        </pc:cxnChg>
        <pc:cxnChg chg="mod">
          <ac:chgData name="Dhulipalla Harikrishna" userId="4e733bb1-28b4-4535-ad4e-6693bdbe0f2f" providerId="ADAL" clId="{441C266D-43B1-48DE-985B-6E89FBD9A88F}" dt="2025-02-03T06:39:34.298" v="946"/>
          <ac:cxnSpMkLst>
            <pc:docMk/>
            <pc:sldMk cId="1782240281" sldId="1049"/>
            <ac:cxnSpMk id="14" creationId="{60A52458-31AD-70F5-B679-F58D737FB33D}"/>
          </ac:cxnSpMkLst>
        </pc:cxnChg>
        <pc:cxnChg chg="mod">
          <ac:chgData name="Dhulipalla Harikrishna" userId="4e733bb1-28b4-4535-ad4e-6693bdbe0f2f" providerId="ADAL" clId="{441C266D-43B1-48DE-985B-6E89FBD9A88F}" dt="2025-02-03T06:39:34.298" v="946"/>
          <ac:cxnSpMkLst>
            <pc:docMk/>
            <pc:sldMk cId="1782240281" sldId="1049"/>
            <ac:cxnSpMk id="15" creationId="{F0E17857-1452-3EF8-874D-04DA851BE567}"/>
          </ac:cxnSpMkLst>
        </pc:cxnChg>
        <pc:cxnChg chg="mod">
          <ac:chgData name="Dhulipalla Harikrishna" userId="4e733bb1-28b4-4535-ad4e-6693bdbe0f2f" providerId="ADAL" clId="{441C266D-43B1-48DE-985B-6E89FBD9A88F}" dt="2025-02-03T06:39:34.298" v="946"/>
          <ac:cxnSpMkLst>
            <pc:docMk/>
            <pc:sldMk cId="1782240281" sldId="1049"/>
            <ac:cxnSpMk id="16" creationId="{7778E090-77C9-E7D9-E5DC-450046EC0B73}"/>
          </ac:cxnSpMkLst>
        </pc:cxnChg>
        <pc:cxnChg chg="mod">
          <ac:chgData name="Dhulipalla Harikrishna" userId="4e733bb1-28b4-4535-ad4e-6693bdbe0f2f" providerId="ADAL" clId="{441C266D-43B1-48DE-985B-6E89FBD9A88F}" dt="2025-02-03T06:39:34.298" v="946"/>
          <ac:cxnSpMkLst>
            <pc:docMk/>
            <pc:sldMk cId="1782240281" sldId="1049"/>
            <ac:cxnSpMk id="17" creationId="{97966ADD-0188-C42D-6A31-185C02FAF9AF}"/>
          </ac:cxnSpMkLst>
        </pc:cxnChg>
        <pc:cxnChg chg="mod">
          <ac:chgData name="Dhulipalla Harikrishna" userId="4e733bb1-28b4-4535-ad4e-6693bdbe0f2f" providerId="ADAL" clId="{441C266D-43B1-48DE-985B-6E89FBD9A88F}" dt="2025-02-03T06:39:34.298" v="946"/>
          <ac:cxnSpMkLst>
            <pc:docMk/>
            <pc:sldMk cId="1782240281" sldId="1049"/>
            <ac:cxnSpMk id="18" creationId="{C5227679-B83F-98B7-DD1E-B9EC8042BB68}"/>
          </ac:cxnSpMkLst>
        </pc:cxnChg>
        <pc:cxnChg chg="mod">
          <ac:chgData name="Dhulipalla Harikrishna" userId="4e733bb1-28b4-4535-ad4e-6693bdbe0f2f" providerId="ADAL" clId="{441C266D-43B1-48DE-985B-6E89FBD9A88F}" dt="2025-02-03T06:39:34.298" v="946"/>
          <ac:cxnSpMkLst>
            <pc:docMk/>
            <pc:sldMk cId="1782240281" sldId="1049"/>
            <ac:cxnSpMk id="61" creationId="{97D4D1AB-E061-EE07-83CD-88CE2496F249}"/>
          </ac:cxnSpMkLst>
        </pc:cxnChg>
        <pc:cxnChg chg="mod">
          <ac:chgData name="Dhulipalla Harikrishna" userId="4e733bb1-28b4-4535-ad4e-6693bdbe0f2f" providerId="ADAL" clId="{441C266D-43B1-48DE-985B-6E89FBD9A88F}" dt="2025-02-03T06:39:34.298" v="946"/>
          <ac:cxnSpMkLst>
            <pc:docMk/>
            <pc:sldMk cId="1782240281" sldId="1049"/>
            <ac:cxnSpMk id="62" creationId="{E4C8D525-1265-B847-4C37-BC581F292DA6}"/>
          </ac:cxnSpMkLst>
        </pc:cxnChg>
        <pc:cxnChg chg="mod">
          <ac:chgData name="Dhulipalla Harikrishna" userId="4e733bb1-28b4-4535-ad4e-6693bdbe0f2f" providerId="ADAL" clId="{441C266D-43B1-48DE-985B-6E89FBD9A88F}" dt="2025-02-03T06:39:34.298" v="946"/>
          <ac:cxnSpMkLst>
            <pc:docMk/>
            <pc:sldMk cId="1782240281" sldId="1049"/>
            <ac:cxnSpMk id="63" creationId="{49371B4D-20C3-C1FC-B8F6-59599E5C8FE1}"/>
          </ac:cxnSpMkLst>
        </pc:cxnChg>
        <pc:cxnChg chg="mod">
          <ac:chgData name="Dhulipalla Harikrishna" userId="4e733bb1-28b4-4535-ad4e-6693bdbe0f2f" providerId="ADAL" clId="{441C266D-43B1-48DE-985B-6E89FBD9A88F}" dt="2025-02-03T06:39:34.298" v="946"/>
          <ac:cxnSpMkLst>
            <pc:docMk/>
            <pc:sldMk cId="1782240281" sldId="1049"/>
            <ac:cxnSpMk id="64" creationId="{EAAE1DBF-2F67-1460-FFFD-33C590F4664E}"/>
          </ac:cxnSpMkLst>
        </pc:cxnChg>
        <pc:cxnChg chg="mod">
          <ac:chgData name="Dhulipalla Harikrishna" userId="4e733bb1-28b4-4535-ad4e-6693bdbe0f2f" providerId="ADAL" clId="{441C266D-43B1-48DE-985B-6E89FBD9A88F}" dt="2025-02-03T06:39:34.298" v="946"/>
          <ac:cxnSpMkLst>
            <pc:docMk/>
            <pc:sldMk cId="1782240281" sldId="1049"/>
            <ac:cxnSpMk id="65" creationId="{5606A8C8-C5B0-0DA9-DE9B-67FB98A70C3C}"/>
          </ac:cxnSpMkLst>
        </pc:cxnChg>
      </pc:sldChg>
      <pc:sldChg chg="addSp delSp modSp new mod ord setBg">
        <pc:chgData name="Dhulipalla Harikrishna" userId="4e733bb1-28b4-4535-ad4e-6693bdbe0f2f" providerId="ADAL" clId="{441C266D-43B1-48DE-985B-6E89FBD9A88F}" dt="2025-02-03T09:31:20.035" v="1649" actId="14100"/>
        <pc:sldMkLst>
          <pc:docMk/>
          <pc:sldMk cId="3551246616" sldId="1050"/>
        </pc:sldMkLst>
        <pc:spChg chg="mod">
          <ac:chgData name="Dhulipalla Harikrishna" userId="4e733bb1-28b4-4535-ad4e-6693bdbe0f2f" providerId="ADAL" clId="{441C266D-43B1-48DE-985B-6E89FBD9A88F}" dt="2025-02-03T08:44:56.028" v="1391" actId="207"/>
          <ac:spMkLst>
            <pc:docMk/>
            <pc:sldMk cId="3551246616" sldId="1050"/>
            <ac:spMk id="2" creationId="{93018097-314C-B293-5EBA-1E6B69530CE5}"/>
          </ac:spMkLst>
        </pc:spChg>
        <pc:spChg chg="del">
          <ac:chgData name="Dhulipalla Harikrishna" userId="4e733bb1-28b4-4535-ad4e-6693bdbe0f2f" providerId="ADAL" clId="{441C266D-43B1-48DE-985B-6E89FBD9A88F}" dt="2025-02-03T08:40:13.444" v="1321"/>
          <ac:spMkLst>
            <pc:docMk/>
            <pc:sldMk cId="3551246616" sldId="1050"/>
            <ac:spMk id="3" creationId="{631F695A-8F48-9059-BD64-B39C7A6BE1BF}"/>
          </ac:spMkLst>
        </pc:spChg>
        <pc:spChg chg="mod ord">
          <ac:chgData name="Dhulipalla Harikrishna" userId="4e733bb1-28b4-4535-ad4e-6693bdbe0f2f" providerId="ADAL" clId="{441C266D-43B1-48DE-985B-6E89FBD9A88F}" dt="2025-02-03T08:40:45.467" v="1325" actId="26606"/>
          <ac:spMkLst>
            <pc:docMk/>
            <pc:sldMk cId="3551246616" sldId="1050"/>
            <ac:spMk id="4" creationId="{65F07E8C-E1AF-7788-C901-FA96BE779C29}"/>
          </ac:spMkLst>
        </pc:spChg>
        <pc:spChg chg="mod">
          <ac:chgData name="Dhulipalla Harikrishna" userId="4e733bb1-28b4-4535-ad4e-6693bdbe0f2f" providerId="ADAL" clId="{441C266D-43B1-48DE-985B-6E89FBD9A88F}" dt="2025-02-03T08:40:45.467" v="1325" actId="26606"/>
          <ac:spMkLst>
            <pc:docMk/>
            <pc:sldMk cId="3551246616" sldId="1050"/>
            <ac:spMk id="5" creationId="{65D2BF7C-D950-3EB1-53E8-BBD2F29B58E3}"/>
          </ac:spMkLst>
        </pc:spChg>
        <pc:spChg chg="mod">
          <ac:chgData name="Dhulipalla Harikrishna" userId="4e733bb1-28b4-4535-ad4e-6693bdbe0f2f" providerId="ADAL" clId="{441C266D-43B1-48DE-985B-6E89FBD9A88F}" dt="2025-02-03T08:40:45.467" v="1325" actId="26606"/>
          <ac:spMkLst>
            <pc:docMk/>
            <pc:sldMk cId="3551246616" sldId="1050"/>
            <ac:spMk id="6" creationId="{B5380C1E-12D3-F4DD-D47B-65A4C38B511B}"/>
          </ac:spMkLst>
        </pc:spChg>
        <pc:spChg chg="add del mod">
          <ac:chgData name="Dhulipalla Harikrishna" userId="4e733bb1-28b4-4535-ad4e-6693bdbe0f2f" providerId="ADAL" clId="{441C266D-43B1-48DE-985B-6E89FBD9A88F}" dt="2025-02-03T08:43:47.973" v="1386" actId="478"/>
          <ac:spMkLst>
            <pc:docMk/>
            <pc:sldMk cId="3551246616" sldId="1050"/>
            <ac:spMk id="9" creationId="{BAF36603-8600-4B2F-1DCF-EA1398CFC405}"/>
          </ac:spMkLst>
        </pc:spChg>
        <pc:spChg chg="add mod">
          <ac:chgData name="Dhulipalla Harikrishna" userId="4e733bb1-28b4-4535-ad4e-6693bdbe0f2f" providerId="ADAL" clId="{441C266D-43B1-48DE-985B-6E89FBD9A88F}" dt="2025-02-03T08:44:18.432" v="1390" actId="20577"/>
          <ac:spMkLst>
            <pc:docMk/>
            <pc:sldMk cId="3551246616" sldId="1050"/>
            <ac:spMk id="10" creationId="{C95C90F0-6479-EC51-15FB-F1FB6A93B36D}"/>
          </ac:spMkLst>
        </pc:spChg>
        <pc:spChg chg="add del">
          <ac:chgData name="Dhulipalla Harikrishna" userId="4e733bb1-28b4-4535-ad4e-6693bdbe0f2f" providerId="ADAL" clId="{441C266D-43B1-48DE-985B-6E89FBD9A88F}" dt="2025-02-03T08:40:45.419" v="1324" actId="26606"/>
          <ac:spMkLst>
            <pc:docMk/>
            <pc:sldMk cId="3551246616" sldId="1050"/>
            <ac:spMk id="12" creationId="{BACC6370-2D7E-4714-9D71-7542949D7D5D}"/>
          </ac:spMkLst>
        </pc:spChg>
        <pc:spChg chg="del">
          <ac:chgData name="Dhulipalla Harikrishna" userId="4e733bb1-28b4-4535-ad4e-6693bdbe0f2f" providerId="ADAL" clId="{441C266D-43B1-48DE-985B-6E89FBD9A88F}" dt="2025-02-03T09:31:16.860" v="1648"/>
          <ac:spMkLst>
            <pc:docMk/>
            <pc:sldMk cId="3551246616" sldId="1050"/>
            <ac:spMk id="13" creationId="{3816FFB6-F24D-AB79-8B3A-6CE74D5AFCE2}"/>
          </ac:spMkLst>
        </pc:spChg>
        <pc:spChg chg="add del">
          <ac:chgData name="Dhulipalla Harikrishna" userId="4e733bb1-28b4-4535-ad4e-6693bdbe0f2f" providerId="ADAL" clId="{441C266D-43B1-48DE-985B-6E89FBD9A88F}" dt="2025-02-03T08:40:45.419" v="1324" actId="26606"/>
          <ac:spMkLst>
            <pc:docMk/>
            <pc:sldMk cId="3551246616" sldId="1050"/>
            <ac:spMk id="14" creationId="{F68B3F68-107C-434F-AA38-110D5EA91B85}"/>
          </ac:spMkLst>
        </pc:spChg>
        <pc:spChg chg="add del">
          <ac:chgData name="Dhulipalla Harikrishna" userId="4e733bb1-28b4-4535-ad4e-6693bdbe0f2f" providerId="ADAL" clId="{441C266D-43B1-48DE-985B-6E89FBD9A88F}" dt="2025-02-03T08:40:45.419" v="1324" actId="26606"/>
          <ac:spMkLst>
            <pc:docMk/>
            <pc:sldMk cId="3551246616" sldId="1050"/>
            <ac:spMk id="16" creationId="{AAD0DBB9-1A4B-4391-81D4-CB19F9AB918A}"/>
          </ac:spMkLst>
        </pc:spChg>
        <pc:spChg chg="add del">
          <ac:chgData name="Dhulipalla Harikrishna" userId="4e733bb1-28b4-4535-ad4e-6693bdbe0f2f" providerId="ADAL" clId="{441C266D-43B1-48DE-985B-6E89FBD9A88F}" dt="2025-02-03T08:40:45.419" v="1324" actId="26606"/>
          <ac:spMkLst>
            <pc:docMk/>
            <pc:sldMk cId="3551246616" sldId="1050"/>
            <ac:spMk id="18" creationId="{063BBA22-50EA-4C4D-BE05-F1CE4E63AA56}"/>
          </ac:spMkLst>
        </pc:spChg>
        <pc:spChg chg="add">
          <ac:chgData name="Dhulipalla Harikrishna" userId="4e733bb1-28b4-4535-ad4e-6693bdbe0f2f" providerId="ADAL" clId="{441C266D-43B1-48DE-985B-6E89FBD9A88F}" dt="2025-02-03T08:40:45.467" v="1325" actId="26606"/>
          <ac:spMkLst>
            <pc:docMk/>
            <pc:sldMk cId="3551246616" sldId="1050"/>
            <ac:spMk id="20" creationId="{53B021B3-DE93-4AB7-8A18-CF5F1CED88B8}"/>
          </ac:spMkLst>
        </pc:spChg>
        <pc:spChg chg="add">
          <ac:chgData name="Dhulipalla Harikrishna" userId="4e733bb1-28b4-4535-ad4e-6693bdbe0f2f" providerId="ADAL" clId="{441C266D-43B1-48DE-985B-6E89FBD9A88F}" dt="2025-02-03T08:40:45.467" v="1325" actId="26606"/>
          <ac:spMkLst>
            <pc:docMk/>
            <pc:sldMk cId="3551246616" sldId="1050"/>
            <ac:spMk id="21" creationId="{52D502E5-F6B4-4D58-B4AE-FC466FF15EE8}"/>
          </ac:spMkLst>
        </pc:spChg>
        <pc:spChg chg="add">
          <ac:chgData name="Dhulipalla Harikrishna" userId="4e733bb1-28b4-4535-ad4e-6693bdbe0f2f" providerId="ADAL" clId="{441C266D-43B1-48DE-985B-6E89FBD9A88F}" dt="2025-02-03T08:40:45.467" v="1325" actId="26606"/>
          <ac:spMkLst>
            <pc:docMk/>
            <pc:sldMk cId="3551246616" sldId="1050"/>
            <ac:spMk id="22" creationId="{9DECDBF4-02B6-4BB4-B65B-B8107AD6A9E8}"/>
          </ac:spMkLst>
        </pc:spChg>
        <pc:graphicFrameChg chg="add del mod">
          <ac:chgData name="Dhulipalla Harikrishna" userId="4e733bb1-28b4-4535-ad4e-6693bdbe0f2f" providerId="ADAL" clId="{441C266D-43B1-48DE-985B-6E89FBD9A88F}" dt="2025-02-03T09:23:39.900" v="1638" actId="6549"/>
          <ac:graphicFrameMkLst>
            <pc:docMk/>
            <pc:sldMk cId="3551246616" sldId="1050"/>
            <ac:graphicFrameMk id="7" creationId="{A02E30A3-5B31-E4AC-A2F7-BA5CE7CBD2E3}"/>
          </ac:graphicFrameMkLst>
        </pc:graphicFrameChg>
        <pc:graphicFrameChg chg="add mod">
          <ac:chgData name="Dhulipalla Harikrishna" userId="4e733bb1-28b4-4535-ad4e-6693bdbe0f2f" providerId="ADAL" clId="{441C266D-43B1-48DE-985B-6E89FBD9A88F}" dt="2025-02-03T09:31:20.035" v="1649" actId="14100"/>
          <ac:graphicFrameMkLst>
            <pc:docMk/>
            <pc:sldMk cId="3551246616" sldId="1050"/>
            <ac:graphicFrameMk id="15" creationId="{0F43F457-5789-D541-5953-51398FF784FE}"/>
          </ac:graphicFrameMkLst>
        </pc:graphicFrameChg>
      </pc:sldChg>
      <pc:sldChg chg="addSp delSp modSp new mod setBg">
        <pc:chgData name="Dhulipalla Harikrishna" userId="4e733bb1-28b4-4535-ad4e-6693bdbe0f2f" providerId="ADAL" clId="{441C266D-43B1-48DE-985B-6E89FBD9A88F}" dt="2025-02-03T09:34:35.776" v="1690" actId="6549"/>
        <pc:sldMkLst>
          <pc:docMk/>
          <pc:sldMk cId="2006342107" sldId="1051"/>
        </pc:sldMkLst>
        <pc:spChg chg="mod">
          <ac:chgData name="Dhulipalla Harikrishna" userId="4e733bb1-28b4-4535-ad4e-6693bdbe0f2f" providerId="ADAL" clId="{441C266D-43B1-48DE-985B-6E89FBD9A88F}" dt="2025-02-03T09:34:35.776" v="1690" actId="6549"/>
          <ac:spMkLst>
            <pc:docMk/>
            <pc:sldMk cId="2006342107" sldId="1051"/>
            <ac:spMk id="2" creationId="{B8074A61-F719-23AB-A8DA-3E9BAB46E1DB}"/>
          </ac:spMkLst>
        </pc:spChg>
        <pc:spChg chg="del">
          <ac:chgData name="Dhulipalla Harikrishna" userId="4e733bb1-28b4-4535-ad4e-6693bdbe0f2f" providerId="ADAL" clId="{441C266D-43B1-48DE-985B-6E89FBD9A88F}" dt="2025-02-03T08:45:41.055" v="1393"/>
          <ac:spMkLst>
            <pc:docMk/>
            <pc:sldMk cId="2006342107" sldId="1051"/>
            <ac:spMk id="3" creationId="{95ED6A00-1178-9F94-F6B9-8F1E30201798}"/>
          </ac:spMkLst>
        </pc:spChg>
        <pc:spChg chg="mod ord">
          <ac:chgData name="Dhulipalla Harikrishna" userId="4e733bb1-28b4-4535-ad4e-6693bdbe0f2f" providerId="ADAL" clId="{441C266D-43B1-48DE-985B-6E89FBD9A88F}" dt="2025-02-03T08:46:00.296" v="1399" actId="26606"/>
          <ac:spMkLst>
            <pc:docMk/>
            <pc:sldMk cId="2006342107" sldId="1051"/>
            <ac:spMk id="4" creationId="{12921B42-3C74-250B-45D5-3D91C2813B6A}"/>
          </ac:spMkLst>
        </pc:spChg>
        <pc:spChg chg="mod">
          <ac:chgData name="Dhulipalla Harikrishna" userId="4e733bb1-28b4-4535-ad4e-6693bdbe0f2f" providerId="ADAL" clId="{441C266D-43B1-48DE-985B-6E89FBD9A88F}" dt="2025-02-03T08:46:00.296" v="1399" actId="26606"/>
          <ac:spMkLst>
            <pc:docMk/>
            <pc:sldMk cId="2006342107" sldId="1051"/>
            <ac:spMk id="5" creationId="{CFDE5E8B-BEB3-F1AE-9B46-923E10D275E0}"/>
          </ac:spMkLst>
        </pc:spChg>
        <pc:spChg chg="mod">
          <ac:chgData name="Dhulipalla Harikrishna" userId="4e733bb1-28b4-4535-ad4e-6693bdbe0f2f" providerId="ADAL" clId="{441C266D-43B1-48DE-985B-6E89FBD9A88F}" dt="2025-02-03T08:46:00.296" v="1399" actId="26606"/>
          <ac:spMkLst>
            <pc:docMk/>
            <pc:sldMk cId="2006342107" sldId="1051"/>
            <ac:spMk id="6" creationId="{54955339-D2CD-583F-D3A2-A9EB8A10D0A6}"/>
          </ac:spMkLst>
        </pc:spChg>
        <pc:spChg chg="add del">
          <ac:chgData name="Dhulipalla Harikrishna" userId="4e733bb1-28b4-4535-ad4e-6693bdbe0f2f" providerId="ADAL" clId="{441C266D-43B1-48DE-985B-6E89FBD9A88F}" dt="2025-02-03T08:45:52.758" v="1396" actId="26606"/>
          <ac:spMkLst>
            <pc:docMk/>
            <pc:sldMk cId="2006342107" sldId="1051"/>
            <ac:spMk id="12" creationId="{56E9B3E6-E277-4D68-BA48-9CB43FFBD6E2}"/>
          </ac:spMkLst>
        </pc:spChg>
        <pc:spChg chg="add">
          <ac:chgData name="Dhulipalla Harikrishna" userId="4e733bb1-28b4-4535-ad4e-6693bdbe0f2f" providerId="ADAL" clId="{441C266D-43B1-48DE-985B-6E89FBD9A88F}" dt="2025-02-03T08:46:00.296" v="1399" actId="26606"/>
          <ac:spMkLst>
            <pc:docMk/>
            <pc:sldMk cId="2006342107" sldId="1051"/>
            <ac:spMk id="16" creationId="{9DECDBF4-02B6-4BB4-B65B-B8107AD6A9E8}"/>
          </ac:spMkLst>
        </pc:spChg>
        <pc:spChg chg="add del">
          <ac:chgData name="Dhulipalla Harikrishna" userId="4e733bb1-28b4-4535-ad4e-6693bdbe0f2f" providerId="ADAL" clId="{441C266D-43B1-48DE-985B-6E89FBD9A88F}" dt="2025-02-03T08:46:00.269" v="1398" actId="26606"/>
          <ac:spMkLst>
            <pc:docMk/>
            <pc:sldMk cId="2006342107" sldId="1051"/>
            <ac:spMk id="18" creationId="{063BBA22-50EA-4C4D-BE05-F1CE4E63AA56}"/>
          </ac:spMkLst>
        </pc:spChg>
        <pc:spChg chg="add del">
          <ac:chgData name="Dhulipalla Harikrishna" userId="4e733bb1-28b4-4535-ad4e-6693bdbe0f2f" providerId="ADAL" clId="{441C266D-43B1-48DE-985B-6E89FBD9A88F}" dt="2025-02-03T08:45:52.758" v="1396" actId="26606"/>
          <ac:spMkLst>
            <pc:docMk/>
            <pc:sldMk cId="2006342107" sldId="1051"/>
            <ac:spMk id="19" creationId="{D5B0017B-2ECA-49AF-B397-DC140825DF8D}"/>
          </ac:spMkLst>
        </pc:spChg>
        <pc:spChg chg="add del">
          <ac:chgData name="Dhulipalla Harikrishna" userId="4e733bb1-28b4-4535-ad4e-6693bdbe0f2f" providerId="ADAL" clId="{441C266D-43B1-48DE-985B-6E89FBD9A88F}" dt="2025-02-03T08:46:00.269" v="1398" actId="26606"/>
          <ac:spMkLst>
            <pc:docMk/>
            <pc:sldMk cId="2006342107" sldId="1051"/>
            <ac:spMk id="23" creationId="{BACC6370-2D7E-4714-9D71-7542949D7D5D}"/>
          </ac:spMkLst>
        </pc:spChg>
        <pc:spChg chg="add del">
          <ac:chgData name="Dhulipalla Harikrishna" userId="4e733bb1-28b4-4535-ad4e-6693bdbe0f2f" providerId="ADAL" clId="{441C266D-43B1-48DE-985B-6E89FBD9A88F}" dt="2025-02-03T08:46:00.269" v="1398" actId="26606"/>
          <ac:spMkLst>
            <pc:docMk/>
            <pc:sldMk cId="2006342107" sldId="1051"/>
            <ac:spMk id="24" creationId="{F68B3F68-107C-434F-AA38-110D5EA91B85}"/>
          </ac:spMkLst>
        </pc:spChg>
        <pc:spChg chg="add del">
          <ac:chgData name="Dhulipalla Harikrishna" userId="4e733bb1-28b4-4535-ad4e-6693bdbe0f2f" providerId="ADAL" clId="{441C266D-43B1-48DE-985B-6E89FBD9A88F}" dt="2025-02-03T08:46:00.269" v="1398" actId="26606"/>
          <ac:spMkLst>
            <pc:docMk/>
            <pc:sldMk cId="2006342107" sldId="1051"/>
            <ac:spMk id="25" creationId="{AAD0DBB9-1A4B-4391-81D4-CB19F9AB918A}"/>
          </ac:spMkLst>
        </pc:spChg>
        <pc:spChg chg="add">
          <ac:chgData name="Dhulipalla Harikrishna" userId="4e733bb1-28b4-4535-ad4e-6693bdbe0f2f" providerId="ADAL" clId="{441C266D-43B1-48DE-985B-6E89FBD9A88F}" dt="2025-02-03T08:46:00.296" v="1399" actId="26606"/>
          <ac:spMkLst>
            <pc:docMk/>
            <pc:sldMk cId="2006342107" sldId="1051"/>
            <ac:spMk id="27" creationId="{53B021B3-DE93-4AB7-8A18-CF5F1CED88B8}"/>
          </ac:spMkLst>
        </pc:spChg>
        <pc:spChg chg="add">
          <ac:chgData name="Dhulipalla Harikrishna" userId="4e733bb1-28b4-4535-ad4e-6693bdbe0f2f" providerId="ADAL" clId="{441C266D-43B1-48DE-985B-6E89FBD9A88F}" dt="2025-02-03T08:46:00.296" v="1399" actId="26606"/>
          <ac:spMkLst>
            <pc:docMk/>
            <pc:sldMk cId="2006342107" sldId="1051"/>
            <ac:spMk id="28" creationId="{52D502E5-F6B4-4D58-B4AE-FC466FF15EE8}"/>
          </ac:spMkLst>
        </pc:spChg>
        <pc:grpChg chg="add del">
          <ac:chgData name="Dhulipalla Harikrishna" userId="4e733bb1-28b4-4535-ad4e-6693bdbe0f2f" providerId="ADAL" clId="{441C266D-43B1-48DE-985B-6E89FBD9A88F}" dt="2025-02-03T08:45:52.758" v="1396" actId="26606"/>
          <ac:grpSpMkLst>
            <pc:docMk/>
            <pc:sldMk cId="2006342107" sldId="1051"/>
            <ac:grpSpMk id="14" creationId="{AE1C45F0-260A-458C-96ED-C1F6D2151219}"/>
          </ac:grpSpMkLst>
        </pc:grpChg>
        <pc:graphicFrameChg chg="add mod ord modGraphic">
          <ac:chgData name="Dhulipalla Harikrishna" userId="4e733bb1-28b4-4535-ad4e-6693bdbe0f2f" providerId="ADAL" clId="{441C266D-43B1-48DE-985B-6E89FBD9A88F}" dt="2025-02-03T08:57:43.253" v="1470" actId="255"/>
          <ac:graphicFrameMkLst>
            <pc:docMk/>
            <pc:sldMk cId="2006342107" sldId="1051"/>
            <ac:graphicFrameMk id="7" creationId="{38E85645-022B-279F-A71D-7859A2F8F11E}"/>
          </ac:graphicFrameMkLst>
        </pc:graphicFrameChg>
        <pc:cxnChg chg="add del">
          <ac:chgData name="Dhulipalla Harikrishna" userId="4e733bb1-28b4-4535-ad4e-6693bdbe0f2f" providerId="ADAL" clId="{441C266D-43B1-48DE-985B-6E89FBD9A88F}" dt="2025-02-03T08:45:52.758" v="1396" actId="26606"/>
          <ac:cxnSpMkLst>
            <pc:docMk/>
            <pc:sldMk cId="2006342107" sldId="1051"/>
            <ac:cxnSpMk id="21" creationId="{6CF1BAF6-AD41-4082-B212-8A1F9A2E8779}"/>
          </ac:cxnSpMkLst>
        </pc:cxnChg>
      </pc:sldChg>
      <pc:sldChg chg="addSp delSp modSp new mod setBg">
        <pc:chgData name="Dhulipalla Harikrishna" userId="4e733bb1-28b4-4535-ad4e-6693bdbe0f2f" providerId="ADAL" clId="{441C266D-43B1-48DE-985B-6E89FBD9A88F}" dt="2025-02-03T09:11:55.022" v="1605" actId="14100"/>
        <pc:sldMkLst>
          <pc:docMk/>
          <pc:sldMk cId="3629239151" sldId="1052"/>
        </pc:sldMkLst>
        <pc:spChg chg="mod">
          <ac:chgData name="Dhulipalla Harikrishna" userId="4e733bb1-28b4-4535-ad4e-6693bdbe0f2f" providerId="ADAL" clId="{441C266D-43B1-48DE-985B-6E89FBD9A88F}" dt="2025-02-03T09:10:34.938" v="1602" actId="20577"/>
          <ac:spMkLst>
            <pc:docMk/>
            <pc:sldMk cId="3629239151" sldId="1052"/>
            <ac:spMk id="2" creationId="{133BCE41-A68C-6252-E80B-9AA054790BC0}"/>
          </ac:spMkLst>
        </pc:spChg>
        <pc:spChg chg="del">
          <ac:chgData name="Dhulipalla Harikrishna" userId="4e733bb1-28b4-4535-ad4e-6693bdbe0f2f" providerId="ADAL" clId="{441C266D-43B1-48DE-985B-6E89FBD9A88F}" dt="2025-02-03T09:09:31.906" v="1554"/>
          <ac:spMkLst>
            <pc:docMk/>
            <pc:sldMk cId="3629239151" sldId="1052"/>
            <ac:spMk id="3" creationId="{FB04C707-F547-3182-0C27-8096B91B999E}"/>
          </ac:spMkLst>
        </pc:spChg>
        <pc:spChg chg="mod ord">
          <ac:chgData name="Dhulipalla Harikrishna" userId="4e733bb1-28b4-4535-ad4e-6693bdbe0f2f" providerId="ADAL" clId="{441C266D-43B1-48DE-985B-6E89FBD9A88F}" dt="2025-02-03T09:09:45.142" v="1557" actId="26606"/>
          <ac:spMkLst>
            <pc:docMk/>
            <pc:sldMk cId="3629239151" sldId="1052"/>
            <ac:spMk id="4" creationId="{CED3B708-5FDB-A1E7-ED5F-BD37D7CCA47C}"/>
          </ac:spMkLst>
        </pc:spChg>
        <pc:spChg chg="mod">
          <ac:chgData name="Dhulipalla Harikrishna" userId="4e733bb1-28b4-4535-ad4e-6693bdbe0f2f" providerId="ADAL" clId="{441C266D-43B1-48DE-985B-6E89FBD9A88F}" dt="2025-02-03T09:09:45.142" v="1557" actId="26606"/>
          <ac:spMkLst>
            <pc:docMk/>
            <pc:sldMk cId="3629239151" sldId="1052"/>
            <ac:spMk id="5" creationId="{69199AEB-E093-F196-12B4-3948C019BB8A}"/>
          </ac:spMkLst>
        </pc:spChg>
        <pc:spChg chg="mod">
          <ac:chgData name="Dhulipalla Harikrishna" userId="4e733bb1-28b4-4535-ad4e-6693bdbe0f2f" providerId="ADAL" clId="{441C266D-43B1-48DE-985B-6E89FBD9A88F}" dt="2025-02-03T09:09:45.142" v="1557" actId="26606"/>
          <ac:spMkLst>
            <pc:docMk/>
            <pc:sldMk cId="3629239151" sldId="1052"/>
            <ac:spMk id="6" creationId="{F1A5B8D6-81A5-317C-B67A-AFA8C9F1247A}"/>
          </ac:spMkLst>
        </pc:spChg>
        <pc:spChg chg="add">
          <ac:chgData name="Dhulipalla Harikrishna" userId="4e733bb1-28b4-4535-ad4e-6693bdbe0f2f" providerId="ADAL" clId="{441C266D-43B1-48DE-985B-6E89FBD9A88F}" dt="2025-02-03T09:09:45.142" v="1557" actId="26606"/>
          <ac:spMkLst>
            <pc:docMk/>
            <pc:sldMk cId="3629239151" sldId="1052"/>
            <ac:spMk id="12" creationId="{BACC6370-2D7E-4714-9D71-7542949D7D5D}"/>
          </ac:spMkLst>
        </pc:spChg>
        <pc:spChg chg="add">
          <ac:chgData name="Dhulipalla Harikrishna" userId="4e733bb1-28b4-4535-ad4e-6693bdbe0f2f" providerId="ADAL" clId="{441C266D-43B1-48DE-985B-6E89FBD9A88F}" dt="2025-02-03T09:09:45.142" v="1557" actId="26606"/>
          <ac:spMkLst>
            <pc:docMk/>
            <pc:sldMk cId="3629239151" sldId="1052"/>
            <ac:spMk id="14" creationId="{F68B3F68-107C-434F-AA38-110D5EA91B85}"/>
          </ac:spMkLst>
        </pc:spChg>
        <pc:spChg chg="add">
          <ac:chgData name="Dhulipalla Harikrishna" userId="4e733bb1-28b4-4535-ad4e-6693bdbe0f2f" providerId="ADAL" clId="{441C266D-43B1-48DE-985B-6E89FBD9A88F}" dt="2025-02-03T09:09:45.142" v="1557" actId="26606"/>
          <ac:spMkLst>
            <pc:docMk/>
            <pc:sldMk cId="3629239151" sldId="1052"/>
            <ac:spMk id="16" creationId="{AAD0DBB9-1A4B-4391-81D4-CB19F9AB918A}"/>
          </ac:spMkLst>
        </pc:spChg>
        <pc:spChg chg="add">
          <ac:chgData name="Dhulipalla Harikrishna" userId="4e733bb1-28b4-4535-ad4e-6693bdbe0f2f" providerId="ADAL" clId="{441C266D-43B1-48DE-985B-6E89FBD9A88F}" dt="2025-02-03T09:09:45.142" v="1557" actId="26606"/>
          <ac:spMkLst>
            <pc:docMk/>
            <pc:sldMk cId="3629239151" sldId="1052"/>
            <ac:spMk id="18" creationId="{063BBA22-50EA-4C4D-BE05-F1CE4E63AA56}"/>
          </ac:spMkLst>
        </pc:spChg>
        <pc:graphicFrameChg chg="add mod ord modGraphic">
          <ac:chgData name="Dhulipalla Harikrishna" userId="4e733bb1-28b4-4535-ad4e-6693bdbe0f2f" providerId="ADAL" clId="{441C266D-43B1-48DE-985B-6E89FBD9A88F}" dt="2025-02-03T09:11:55.022" v="1605" actId="14100"/>
          <ac:graphicFrameMkLst>
            <pc:docMk/>
            <pc:sldMk cId="3629239151" sldId="1052"/>
            <ac:graphicFrameMk id="7" creationId="{73187D9B-4C87-FB3E-3A93-0D45366F5F03}"/>
          </ac:graphicFrameMkLst>
        </pc:graphicFrameChg>
      </pc:sldChg>
      <pc:sldChg chg="modSp mod ord">
        <pc:chgData name="Dhulipalla Harikrishna" userId="4e733bb1-28b4-4535-ad4e-6693bdbe0f2f" providerId="ADAL" clId="{441C266D-43B1-48DE-985B-6E89FBD9A88F}" dt="2025-02-03T10:33:45.575" v="2334" actId="20577"/>
        <pc:sldMkLst>
          <pc:docMk/>
          <pc:sldMk cId="2164996668" sldId="1053"/>
        </pc:sldMkLst>
        <pc:spChg chg="mod">
          <ac:chgData name="Dhulipalla Harikrishna" userId="4e733bb1-28b4-4535-ad4e-6693bdbe0f2f" providerId="ADAL" clId="{441C266D-43B1-48DE-985B-6E89FBD9A88F}" dt="2025-02-03T09:16:38.466" v="1632" actId="20577"/>
          <ac:spMkLst>
            <pc:docMk/>
            <pc:sldMk cId="2164996668" sldId="1053"/>
            <ac:spMk id="8" creationId="{385DD7BA-41DD-3B26-0334-A7D9DB7C1A98}"/>
          </ac:spMkLst>
        </pc:spChg>
        <pc:graphicFrameChg chg="modGraphic">
          <ac:chgData name="Dhulipalla Harikrishna" userId="4e733bb1-28b4-4535-ad4e-6693bdbe0f2f" providerId="ADAL" clId="{441C266D-43B1-48DE-985B-6E89FBD9A88F}" dt="2025-02-03T10:32:42.354" v="2317" actId="114"/>
          <ac:graphicFrameMkLst>
            <pc:docMk/>
            <pc:sldMk cId="2164996668" sldId="1053"/>
            <ac:graphicFrameMk id="10" creationId="{CF017C2F-1D34-C340-B5EA-5D2FA48376D8}"/>
          </ac:graphicFrameMkLst>
        </pc:graphicFrameChg>
        <pc:graphicFrameChg chg="mod modGraphic">
          <ac:chgData name="Dhulipalla Harikrishna" userId="4e733bb1-28b4-4535-ad4e-6693bdbe0f2f" providerId="ADAL" clId="{441C266D-43B1-48DE-985B-6E89FBD9A88F}" dt="2025-02-03T10:33:45.575" v="2334" actId="20577"/>
          <ac:graphicFrameMkLst>
            <pc:docMk/>
            <pc:sldMk cId="2164996668" sldId="1053"/>
            <ac:graphicFrameMk id="11" creationId="{40948587-1899-BBFA-3737-5D80D6BCA241}"/>
          </ac:graphicFrameMkLst>
        </pc:graphicFrameChg>
      </pc:sldChg>
      <pc:sldChg chg="addSp delSp modSp add del mod setBg">
        <pc:chgData name="Dhulipalla Harikrishna" userId="4e733bb1-28b4-4535-ad4e-6693bdbe0f2f" providerId="ADAL" clId="{441C266D-43B1-48DE-985B-6E89FBD9A88F}" dt="2025-02-03T09:15:14.354" v="1622" actId="47"/>
        <pc:sldMkLst>
          <pc:docMk/>
          <pc:sldMk cId="3048503864" sldId="1054"/>
        </pc:sldMkLst>
        <pc:spChg chg="mod">
          <ac:chgData name="Dhulipalla Harikrishna" userId="4e733bb1-28b4-4535-ad4e-6693bdbe0f2f" providerId="ADAL" clId="{441C266D-43B1-48DE-985B-6E89FBD9A88F}" dt="2025-02-03T09:13:08.864" v="1614" actId="26606"/>
          <ac:spMkLst>
            <pc:docMk/>
            <pc:sldMk cId="3048503864" sldId="1054"/>
            <ac:spMk id="2" creationId="{283A4895-E035-70CC-7F20-8FDAA4BA9988}"/>
          </ac:spMkLst>
        </pc:spChg>
        <pc:spChg chg="mod">
          <ac:chgData name="Dhulipalla Harikrishna" userId="4e733bb1-28b4-4535-ad4e-6693bdbe0f2f" providerId="ADAL" clId="{441C266D-43B1-48DE-985B-6E89FBD9A88F}" dt="2025-02-03T09:13:08.864" v="1614" actId="26606"/>
          <ac:spMkLst>
            <pc:docMk/>
            <pc:sldMk cId="3048503864" sldId="1054"/>
            <ac:spMk id="3" creationId="{F9E7F0C3-9B03-96A0-093A-5A62451453E1}"/>
          </ac:spMkLst>
        </pc:spChg>
        <pc:spChg chg="mod ord">
          <ac:chgData name="Dhulipalla Harikrishna" userId="4e733bb1-28b4-4535-ad4e-6693bdbe0f2f" providerId="ADAL" clId="{441C266D-43B1-48DE-985B-6E89FBD9A88F}" dt="2025-02-03T09:13:08.864" v="1614" actId="26606"/>
          <ac:spMkLst>
            <pc:docMk/>
            <pc:sldMk cId="3048503864" sldId="1054"/>
            <ac:spMk id="4" creationId="{EC06C9C2-8EB4-A727-1B4F-612FC4FEF7B1}"/>
          </ac:spMkLst>
        </pc:spChg>
        <pc:spChg chg="mod">
          <ac:chgData name="Dhulipalla Harikrishna" userId="4e733bb1-28b4-4535-ad4e-6693bdbe0f2f" providerId="ADAL" clId="{441C266D-43B1-48DE-985B-6E89FBD9A88F}" dt="2025-02-03T09:14:16.860" v="1621" actId="207"/>
          <ac:spMkLst>
            <pc:docMk/>
            <pc:sldMk cId="3048503864" sldId="1054"/>
            <ac:spMk id="9" creationId="{F489647B-110B-753F-42F0-C97629724C5E}"/>
          </ac:spMkLst>
        </pc:spChg>
        <pc:spChg chg="add">
          <ac:chgData name="Dhulipalla Harikrishna" userId="4e733bb1-28b4-4535-ad4e-6693bdbe0f2f" providerId="ADAL" clId="{441C266D-43B1-48DE-985B-6E89FBD9A88F}" dt="2025-02-03T09:13:08.864" v="1614" actId="26606"/>
          <ac:spMkLst>
            <pc:docMk/>
            <pc:sldMk cId="3048503864" sldId="1054"/>
            <ac:spMk id="11" creationId="{35DB3719-6FDC-4E5D-891D-FF40B7300F64}"/>
          </ac:spMkLst>
        </pc:spChg>
        <pc:spChg chg="add">
          <ac:chgData name="Dhulipalla Harikrishna" userId="4e733bb1-28b4-4535-ad4e-6693bdbe0f2f" providerId="ADAL" clId="{441C266D-43B1-48DE-985B-6E89FBD9A88F}" dt="2025-02-03T09:13:08.864" v="1614" actId="26606"/>
          <ac:spMkLst>
            <pc:docMk/>
            <pc:sldMk cId="3048503864" sldId="1054"/>
            <ac:spMk id="12" creationId="{E0CBAC23-2E3F-4A90-BA59-F8299F6A5439}"/>
          </ac:spMkLst>
        </pc:spChg>
        <pc:spChg chg="add del">
          <ac:chgData name="Dhulipalla Harikrishna" userId="4e733bb1-28b4-4535-ad4e-6693bdbe0f2f" providerId="ADAL" clId="{441C266D-43B1-48DE-985B-6E89FBD9A88F}" dt="2025-02-03T09:13:04.206" v="1613" actId="26606"/>
          <ac:spMkLst>
            <pc:docMk/>
            <pc:sldMk cId="3048503864" sldId="1054"/>
            <ac:spMk id="14" creationId="{BACC6370-2D7E-4714-9D71-7542949D7D5D}"/>
          </ac:spMkLst>
        </pc:spChg>
        <pc:spChg chg="add del">
          <ac:chgData name="Dhulipalla Harikrishna" userId="4e733bb1-28b4-4535-ad4e-6693bdbe0f2f" providerId="ADAL" clId="{441C266D-43B1-48DE-985B-6E89FBD9A88F}" dt="2025-02-03T09:13:04.206" v="1613" actId="26606"/>
          <ac:spMkLst>
            <pc:docMk/>
            <pc:sldMk cId="3048503864" sldId="1054"/>
            <ac:spMk id="16" creationId="{F68B3F68-107C-434F-AA38-110D5EA91B85}"/>
          </ac:spMkLst>
        </pc:spChg>
        <pc:spChg chg="add del">
          <ac:chgData name="Dhulipalla Harikrishna" userId="4e733bb1-28b4-4535-ad4e-6693bdbe0f2f" providerId="ADAL" clId="{441C266D-43B1-48DE-985B-6E89FBD9A88F}" dt="2025-02-03T09:13:04.206" v="1613" actId="26606"/>
          <ac:spMkLst>
            <pc:docMk/>
            <pc:sldMk cId="3048503864" sldId="1054"/>
            <ac:spMk id="18" creationId="{AAD0DBB9-1A4B-4391-81D4-CB19F9AB918A}"/>
          </ac:spMkLst>
        </pc:spChg>
        <pc:spChg chg="add del">
          <ac:chgData name="Dhulipalla Harikrishna" userId="4e733bb1-28b4-4535-ad4e-6693bdbe0f2f" providerId="ADAL" clId="{441C266D-43B1-48DE-985B-6E89FBD9A88F}" dt="2025-02-03T09:13:04.206" v="1613" actId="26606"/>
          <ac:spMkLst>
            <pc:docMk/>
            <pc:sldMk cId="3048503864" sldId="1054"/>
            <ac:spMk id="20" creationId="{063BBA22-50EA-4C4D-BE05-F1CE4E63AA56}"/>
          </ac:spMkLst>
        </pc:spChg>
        <pc:spChg chg="del mod">
          <ac:chgData name="Dhulipalla Harikrishna" userId="4e733bb1-28b4-4535-ad4e-6693bdbe0f2f" providerId="ADAL" clId="{441C266D-43B1-48DE-985B-6E89FBD9A88F}" dt="2025-02-03T09:12:55.757" v="1610"/>
          <ac:spMkLst>
            <pc:docMk/>
            <pc:sldMk cId="3048503864" sldId="1054"/>
            <ac:spMk id="10243" creationId="{D8F4392E-BDC8-92C6-CEAC-DAA25509D646}"/>
          </ac:spMkLst>
        </pc:spChg>
        <pc:graphicFrameChg chg="add mod ord modGraphic">
          <ac:chgData name="Dhulipalla Harikrishna" userId="4e733bb1-28b4-4535-ad4e-6693bdbe0f2f" providerId="ADAL" clId="{441C266D-43B1-48DE-985B-6E89FBD9A88F}" dt="2025-02-03T09:13:08.864" v="1614" actId="26606"/>
          <ac:graphicFrameMkLst>
            <pc:docMk/>
            <pc:sldMk cId="3048503864" sldId="1054"/>
            <ac:graphicFrameMk id="5" creationId="{5AB3C56B-1CC8-DD7F-B4CF-BC37B566D080}"/>
          </ac:graphicFrameMkLst>
        </pc:graphicFrameChg>
      </pc:sldChg>
      <pc:sldChg chg="addSp modSp mod">
        <pc:chgData name="Dhulipalla Harikrishna" userId="4e733bb1-28b4-4535-ad4e-6693bdbe0f2f" providerId="ADAL" clId="{441C266D-43B1-48DE-985B-6E89FBD9A88F}" dt="2025-02-03T09:42:20.433" v="1761"/>
        <pc:sldMkLst>
          <pc:docMk/>
          <pc:sldMk cId="1035954936" sldId="1056"/>
        </pc:sldMkLst>
        <pc:graphicFrameChg chg="add mod">
          <ac:chgData name="Dhulipalla Harikrishna" userId="4e733bb1-28b4-4535-ad4e-6693bdbe0f2f" providerId="ADAL" clId="{441C266D-43B1-48DE-985B-6E89FBD9A88F}" dt="2025-02-03T09:39:33.546" v="1751" actId="1076"/>
          <ac:graphicFrameMkLst>
            <pc:docMk/>
            <pc:sldMk cId="1035954936" sldId="1056"/>
            <ac:graphicFrameMk id="5" creationId="{31AFA1E7-EF77-C7C4-E2CC-BD8B8F9AEDFA}"/>
          </ac:graphicFrameMkLst>
        </pc:graphicFrameChg>
        <pc:graphicFrameChg chg="add mod">
          <ac:chgData name="Dhulipalla Harikrishna" userId="4e733bb1-28b4-4535-ad4e-6693bdbe0f2f" providerId="ADAL" clId="{441C266D-43B1-48DE-985B-6E89FBD9A88F}" dt="2025-02-03T09:42:20.433" v="1761"/>
          <ac:graphicFrameMkLst>
            <pc:docMk/>
            <pc:sldMk cId="1035954936" sldId="1056"/>
            <ac:graphicFrameMk id="8" creationId="{0F43F457-5789-D541-5953-51398FF784FE}"/>
          </ac:graphicFrameMkLst>
        </pc:graphicFrameChg>
      </pc:sldChg>
    </pc:docChg>
  </pc:docChgLst>
  <pc:docChgLst>
    <pc:chgData name="Ravi Sidula" userId="61a396c1-4e83-4f2e-aaf5-2a3ac38c83f0" providerId="ADAL" clId="{F814636A-6C58-49EB-B037-66FF6A4ADE2E}"/>
    <pc:docChg chg="undo redo custSel addSld delSld modSld sldOrd modSection">
      <pc:chgData name="Ravi Sidula" userId="61a396c1-4e83-4f2e-aaf5-2a3ac38c83f0" providerId="ADAL" clId="{F814636A-6C58-49EB-B037-66FF6A4ADE2E}" dt="2025-02-03T10:35:37.724" v="6685" actId="1076"/>
      <pc:docMkLst>
        <pc:docMk/>
      </pc:docMkLst>
      <pc:sldChg chg="modSp mod">
        <pc:chgData name="Ravi Sidula" userId="61a396c1-4e83-4f2e-aaf5-2a3ac38c83f0" providerId="ADAL" clId="{F814636A-6C58-49EB-B037-66FF6A4ADE2E}" dt="2025-02-03T05:12:24.144" v="3488" actId="404"/>
        <pc:sldMkLst>
          <pc:docMk/>
          <pc:sldMk cId="0" sldId="265"/>
        </pc:sldMkLst>
        <pc:spChg chg="mod">
          <ac:chgData name="Ravi Sidula" userId="61a396c1-4e83-4f2e-aaf5-2a3ac38c83f0" providerId="ADAL" clId="{F814636A-6C58-49EB-B037-66FF6A4ADE2E}" dt="2025-02-03T05:12:24.144" v="3488" actId="404"/>
          <ac:spMkLst>
            <pc:docMk/>
            <pc:sldMk cId="0" sldId="265"/>
            <ac:spMk id="1166" creationId="{00000000-0000-0000-0000-000000000000}"/>
          </ac:spMkLst>
        </pc:spChg>
      </pc:sldChg>
      <pc:sldChg chg="del">
        <pc:chgData name="Ravi Sidula" userId="61a396c1-4e83-4f2e-aaf5-2a3ac38c83f0" providerId="ADAL" clId="{F814636A-6C58-49EB-B037-66FF6A4ADE2E}" dt="2025-02-03T06:27:02.169" v="3662" actId="47"/>
        <pc:sldMkLst>
          <pc:docMk/>
          <pc:sldMk cId="0" sldId="266"/>
        </pc:sldMkLst>
      </pc:sldChg>
      <pc:sldChg chg="addSp delSp modSp mod addAnim delAnim modAnim">
        <pc:chgData name="Ravi Sidula" userId="61a396c1-4e83-4f2e-aaf5-2a3ac38c83f0" providerId="ADAL" clId="{F814636A-6C58-49EB-B037-66FF6A4ADE2E}" dt="2025-02-03T10:15:40.222" v="6521" actId="1076"/>
        <pc:sldMkLst>
          <pc:docMk/>
          <pc:sldMk cId="3838761279" sldId="315"/>
        </pc:sldMkLst>
        <pc:spChg chg="add del mod">
          <ac:chgData name="Ravi Sidula" userId="61a396c1-4e83-4f2e-aaf5-2a3ac38c83f0" providerId="ADAL" clId="{F814636A-6C58-49EB-B037-66FF6A4ADE2E}" dt="2025-02-03T10:15:28.913" v="6519" actId="1076"/>
          <ac:spMkLst>
            <pc:docMk/>
            <pc:sldMk cId="3838761279" sldId="315"/>
            <ac:spMk id="2" creationId="{00000000-0000-0000-0000-000000000000}"/>
          </ac:spMkLst>
        </pc:spChg>
        <pc:spChg chg="add del mod">
          <ac:chgData name="Ravi Sidula" userId="61a396c1-4e83-4f2e-aaf5-2a3ac38c83f0" providerId="ADAL" clId="{F814636A-6C58-49EB-B037-66FF6A4ADE2E}" dt="2025-02-03T10:14:56.126" v="6515" actId="478"/>
          <ac:spMkLst>
            <pc:docMk/>
            <pc:sldMk cId="3838761279" sldId="315"/>
            <ac:spMk id="5" creationId="{A139AB4F-C120-63FA-C58A-DDCA2C2257F7}"/>
          </ac:spMkLst>
        </pc:spChg>
        <pc:spChg chg="add del mod">
          <ac:chgData name="Ravi Sidula" userId="61a396c1-4e83-4f2e-aaf5-2a3ac38c83f0" providerId="ADAL" clId="{F814636A-6C58-49EB-B037-66FF6A4ADE2E}" dt="2025-02-03T07:48:37.344" v="3972" actId="478"/>
          <ac:spMkLst>
            <pc:docMk/>
            <pc:sldMk cId="3838761279" sldId="315"/>
            <ac:spMk id="13" creationId="{4CA70D39-EBB4-AC24-6FAE-1E44D07F9B4B}"/>
          </ac:spMkLst>
        </pc:spChg>
        <pc:spChg chg="add mod">
          <ac:chgData name="Ravi Sidula" userId="61a396c1-4e83-4f2e-aaf5-2a3ac38c83f0" providerId="ADAL" clId="{F814636A-6C58-49EB-B037-66FF6A4ADE2E}" dt="2025-02-03T08:00:31.463" v="4089" actId="208"/>
          <ac:spMkLst>
            <pc:docMk/>
            <pc:sldMk cId="3838761279" sldId="315"/>
            <ac:spMk id="14" creationId="{553A80ED-84CE-6AEB-C8EA-8848625B2454}"/>
          </ac:spMkLst>
        </pc:spChg>
        <pc:spChg chg="add mod">
          <ac:chgData name="Ravi Sidula" userId="61a396c1-4e83-4f2e-aaf5-2a3ac38c83f0" providerId="ADAL" clId="{F814636A-6C58-49EB-B037-66FF6A4ADE2E}" dt="2025-02-03T10:15:40.222" v="6521" actId="1076"/>
          <ac:spMkLst>
            <pc:docMk/>
            <pc:sldMk cId="3838761279" sldId="315"/>
            <ac:spMk id="15" creationId="{7DE5DC89-492F-61CF-04B9-D9D09E8A49AA}"/>
          </ac:spMkLst>
        </pc:spChg>
        <pc:picChg chg="add mod">
          <ac:chgData name="Ravi Sidula" userId="61a396c1-4e83-4f2e-aaf5-2a3ac38c83f0" providerId="ADAL" clId="{F814636A-6C58-49EB-B037-66FF6A4ADE2E}" dt="2025-02-03T07:44:35.191" v="3928" actId="1076"/>
          <ac:picMkLst>
            <pc:docMk/>
            <pc:sldMk cId="3838761279" sldId="315"/>
            <ac:picMk id="4" creationId="{C64D0B80-E1C1-E6CF-777D-F052433ECB2D}"/>
          </ac:picMkLst>
        </pc:picChg>
        <pc:picChg chg="add mod ord">
          <ac:chgData name="Ravi Sidula" userId="61a396c1-4e83-4f2e-aaf5-2a3ac38c83f0" providerId="ADAL" clId="{F814636A-6C58-49EB-B037-66FF6A4ADE2E}" dt="2025-02-03T10:15:34.550" v="6520" actId="1076"/>
          <ac:picMkLst>
            <pc:docMk/>
            <pc:sldMk cId="3838761279" sldId="315"/>
            <ac:picMk id="6" creationId="{270CAB98-EAC1-7EB7-914A-6CAA7813495B}"/>
          </ac:picMkLst>
        </pc:picChg>
        <pc:picChg chg="add del mod">
          <ac:chgData name="Ravi Sidula" userId="61a396c1-4e83-4f2e-aaf5-2a3ac38c83f0" providerId="ADAL" clId="{F814636A-6C58-49EB-B037-66FF6A4ADE2E}" dt="2025-02-03T07:45:55.359" v="3937" actId="21"/>
          <ac:picMkLst>
            <pc:docMk/>
            <pc:sldMk cId="3838761279" sldId="315"/>
            <ac:picMk id="8" creationId="{5B9510E9-9216-0337-6AEF-863C0D1D0920}"/>
          </ac:picMkLst>
        </pc:picChg>
        <pc:picChg chg="add mod">
          <ac:chgData name="Ravi Sidula" userId="61a396c1-4e83-4f2e-aaf5-2a3ac38c83f0" providerId="ADAL" clId="{F814636A-6C58-49EB-B037-66FF6A4ADE2E}" dt="2025-02-03T07:46:59.979" v="3950" actId="1076"/>
          <ac:picMkLst>
            <pc:docMk/>
            <pc:sldMk cId="3838761279" sldId="315"/>
            <ac:picMk id="10" creationId="{3DD2BC9C-D60F-4FAF-91EF-297F4A3F1566}"/>
          </ac:picMkLst>
        </pc:picChg>
        <pc:picChg chg="add del mod">
          <ac:chgData name="Ravi Sidula" userId="61a396c1-4e83-4f2e-aaf5-2a3ac38c83f0" providerId="ADAL" clId="{F814636A-6C58-49EB-B037-66FF6A4ADE2E}" dt="2025-02-03T07:52:19.754" v="4072" actId="478"/>
          <ac:picMkLst>
            <pc:docMk/>
            <pc:sldMk cId="3838761279" sldId="315"/>
            <ac:picMk id="12" creationId="{50E227F6-69C9-7A5E-B95F-05B98610C1A9}"/>
          </ac:picMkLst>
        </pc:picChg>
      </pc:sldChg>
      <pc:sldChg chg="addSp delSp modSp mod">
        <pc:chgData name="Ravi Sidula" userId="61a396c1-4e83-4f2e-aaf5-2a3ac38c83f0" providerId="ADAL" clId="{F814636A-6C58-49EB-B037-66FF6A4ADE2E}" dt="2025-02-03T05:54:38.004" v="3509" actId="1076"/>
        <pc:sldMkLst>
          <pc:docMk/>
          <pc:sldMk cId="3175397784" sldId="317"/>
        </pc:sldMkLst>
        <pc:spChg chg="mod ord">
          <ac:chgData name="Ravi Sidula" userId="61a396c1-4e83-4f2e-aaf5-2a3ac38c83f0" providerId="ADAL" clId="{F814636A-6C58-49EB-B037-66FF6A4ADE2E}" dt="2025-02-03T05:54:21.346" v="3507" actId="1076"/>
          <ac:spMkLst>
            <pc:docMk/>
            <pc:sldMk cId="3175397784" sldId="317"/>
            <ac:spMk id="2" creationId="{4DBF537E-8463-7063-1884-AEC6724AEACC}"/>
          </ac:spMkLst>
        </pc:spChg>
        <pc:spChg chg="mod">
          <ac:chgData name="Ravi Sidula" userId="61a396c1-4e83-4f2e-aaf5-2a3ac38c83f0" providerId="ADAL" clId="{F814636A-6C58-49EB-B037-66FF6A4ADE2E}" dt="2025-02-03T05:54:38.004" v="3509" actId="1076"/>
          <ac:spMkLst>
            <pc:docMk/>
            <pc:sldMk cId="3175397784" sldId="317"/>
            <ac:spMk id="3" creationId="{DDE1F3EF-7917-4335-A547-F7AFBCCFF8ED}"/>
          </ac:spMkLst>
        </pc:spChg>
        <pc:picChg chg="add mod">
          <ac:chgData name="Ravi Sidula" userId="61a396c1-4e83-4f2e-aaf5-2a3ac38c83f0" providerId="ADAL" clId="{F814636A-6C58-49EB-B037-66FF6A4ADE2E}" dt="2025-02-03T05:54:24.236" v="3508" actId="1076"/>
          <ac:picMkLst>
            <pc:docMk/>
            <pc:sldMk cId="3175397784" sldId="317"/>
            <ac:picMk id="7" creationId="{119A543B-17A7-C86F-0F41-17C3B2349D7B}"/>
          </ac:picMkLst>
        </pc:picChg>
      </pc:sldChg>
      <pc:sldChg chg="modSp mod">
        <pc:chgData name="Ravi Sidula" userId="61a396c1-4e83-4f2e-aaf5-2a3ac38c83f0" providerId="ADAL" clId="{F814636A-6C58-49EB-B037-66FF6A4ADE2E}" dt="2025-02-03T06:10:30.481" v="3558" actId="403"/>
        <pc:sldMkLst>
          <pc:docMk/>
          <pc:sldMk cId="1418616432" sldId="553"/>
        </pc:sldMkLst>
        <pc:graphicFrameChg chg="mod">
          <ac:chgData name="Ravi Sidula" userId="61a396c1-4e83-4f2e-aaf5-2a3ac38c83f0" providerId="ADAL" clId="{F814636A-6C58-49EB-B037-66FF6A4ADE2E}" dt="2025-02-03T06:10:30.481" v="3558" actId="403"/>
          <ac:graphicFrameMkLst>
            <pc:docMk/>
            <pc:sldMk cId="1418616432" sldId="553"/>
            <ac:graphicFrameMk id="8" creationId="{8288D6B0-C05F-4D04-9684-85738BF0CA4B}"/>
          </ac:graphicFrameMkLst>
        </pc:graphicFrameChg>
      </pc:sldChg>
      <pc:sldChg chg="modSp">
        <pc:chgData name="Ravi Sidula" userId="61a396c1-4e83-4f2e-aaf5-2a3ac38c83f0" providerId="ADAL" clId="{F814636A-6C58-49EB-B037-66FF6A4ADE2E}" dt="2025-02-01T14:03:49.429" v="1927" actId="404"/>
        <pc:sldMkLst>
          <pc:docMk/>
          <pc:sldMk cId="2842874043" sldId="676"/>
        </pc:sldMkLst>
        <pc:graphicFrameChg chg="mod">
          <ac:chgData name="Ravi Sidula" userId="61a396c1-4e83-4f2e-aaf5-2a3ac38c83f0" providerId="ADAL" clId="{F814636A-6C58-49EB-B037-66FF6A4ADE2E}" dt="2025-02-01T14:03:49.429" v="1927" actId="404"/>
          <ac:graphicFrameMkLst>
            <pc:docMk/>
            <pc:sldMk cId="2842874043" sldId="676"/>
            <ac:graphicFrameMk id="5" creationId="{00000000-0008-0000-0900-000002000000}"/>
          </ac:graphicFrameMkLst>
        </pc:graphicFrameChg>
      </pc:sldChg>
      <pc:sldChg chg="addSp delSp modSp mod">
        <pc:chgData name="Ravi Sidula" userId="61a396c1-4e83-4f2e-aaf5-2a3ac38c83f0" providerId="ADAL" clId="{F814636A-6C58-49EB-B037-66FF6A4ADE2E}" dt="2025-02-01T07:40:09.605" v="82" actId="403"/>
        <pc:sldMkLst>
          <pc:docMk/>
          <pc:sldMk cId="270633055" sldId="677"/>
        </pc:sldMkLst>
        <pc:graphicFrameChg chg="add mod">
          <ac:chgData name="Ravi Sidula" userId="61a396c1-4e83-4f2e-aaf5-2a3ac38c83f0" providerId="ADAL" clId="{F814636A-6C58-49EB-B037-66FF6A4ADE2E}" dt="2025-02-01T07:40:09.605" v="82" actId="403"/>
          <ac:graphicFrameMkLst>
            <pc:docMk/>
            <pc:sldMk cId="270633055" sldId="677"/>
            <ac:graphicFrameMk id="5" creationId="{278782E8-0627-47D6-A33F-D328C676B696}"/>
          </ac:graphicFrameMkLst>
        </pc:graphicFrameChg>
      </pc:sldChg>
      <pc:sldChg chg="addSp delSp modSp mod">
        <pc:chgData name="Ravi Sidula" userId="61a396c1-4e83-4f2e-aaf5-2a3ac38c83f0" providerId="ADAL" clId="{F814636A-6C58-49EB-B037-66FF6A4ADE2E}" dt="2025-02-01T09:08:50.145" v="188" actId="27918"/>
        <pc:sldMkLst>
          <pc:docMk/>
          <pc:sldMk cId="4008684285" sldId="678"/>
        </pc:sldMkLst>
        <pc:graphicFrameChg chg="add mod">
          <ac:chgData name="Ravi Sidula" userId="61a396c1-4e83-4f2e-aaf5-2a3ac38c83f0" providerId="ADAL" clId="{F814636A-6C58-49EB-B037-66FF6A4ADE2E}" dt="2025-02-01T08:00:10.407" v="128"/>
          <ac:graphicFrameMkLst>
            <pc:docMk/>
            <pc:sldMk cId="4008684285" sldId="678"/>
            <ac:graphicFrameMk id="8" creationId="{AFA8307E-42A9-5AE2-1001-7B713E2331CD}"/>
          </ac:graphicFrameMkLst>
        </pc:graphicFrameChg>
      </pc:sldChg>
      <pc:sldChg chg="addSp modSp mod">
        <pc:chgData name="Ravi Sidula" userId="61a396c1-4e83-4f2e-aaf5-2a3ac38c83f0" providerId="ADAL" clId="{F814636A-6C58-49EB-B037-66FF6A4ADE2E}" dt="2025-02-03T06:48:11.747" v="3794" actId="1035"/>
        <pc:sldMkLst>
          <pc:docMk/>
          <pc:sldMk cId="2014077666" sldId="679"/>
        </pc:sldMkLst>
        <pc:spChg chg="mod">
          <ac:chgData name="Ravi Sidula" userId="61a396c1-4e83-4f2e-aaf5-2a3ac38c83f0" providerId="ADAL" clId="{F814636A-6C58-49EB-B037-66FF6A4ADE2E}" dt="2025-02-03T06:48:11.747" v="3794" actId="1035"/>
          <ac:spMkLst>
            <pc:docMk/>
            <pc:sldMk cId="2014077666" sldId="679"/>
            <ac:spMk id="3" creationId="{00000000-0000-0000-0000-000000000000}"/>
          </ac:spMkLst>
        </pc:spChg>
        <pc:spChg chg="add mod">
          <ac:chgData name="Ravi Sidula" userId="61a396c1-4e83-4f2e-aaf5-2a3ac38c83f0" providerId="ADAL" clId="{F814636A-6C58-49EB-B037-66FF6A4ADE2E}" dt="2025-02-03T06:47:44.907" v="3783" actId="1036"/>
          <ac:spMkLst>
            <pc:docMk/>
            <pc:sldMk cId="2014077666" sldId="679"/>
            <ac:spMk id="8" creationId="{FB8A77D7-C820-D702-873D-041F2D866F68}"/>
          </ac:spMkLst>
        </pc:spChg>
        <pc:spChg chg="mod">
          <ac:chgData name="Ravi Sidula" userId="61a396c1-4e83-4f2e-aaf5-2a3ac38c83f0" providerId="ADAL" clId="{F814636A-6C58-49EB-B037-66FF6A4ADE2E}" dt="2025-02-03T06:48:07.682" v="3791" actId="1036"/>
          <ac:spMkLst>
            <pc:docMk/>
            <pc:sldMk cId="2014077666" sldId="679"/>
            <ac:spMk id="18511" creationId="{00000000-0000-0000-0000-000000000000}"/>
          </ac:spMkLst>
        </pc:spChg>
        <pc:graphicFrameChg chg="mod modGraphic">
          <ac:chgData name="Ravi Sidula" userId="61a396c1-4e83-4f2e-aaf5-2a3ac38c83f0" providerId="ADAL" clId="{F814636A-6C58-49EB-B037-66FF6A4ADE2E}" dt="2025-02-03T06:12:03.326" v="3561" actId="1076"/>
          <ac:graphicFrameMkLst>
            <pc:docMk/>
            <pc:sldMk cId="2014077666" sldId="679"/>
            <ac:graphicFrameMk id="7" creationId="{5DFD66E1-5D1C-E83B-CB76-0DED9ACC5B15}"/>
          </ac:graphicFrameMkLst>
        </pc:graphicFrameChg>
        <pc:graphicFrameChg chg="mod modGraphic">
          <ac:chgData name="Ravi Sidula" userId="61a396c1-4e83-4f2e-aaf5-2a3ac38c83f0" providerId="ADAL" clId="{F814636A-6C58-49EB-B037-66FF6A4ADE2E}" dt="2025-02-01T14:03:32.183" v="1926" actId="114"/>
          <ac:graphicFrameMkLst>
            <pc:docMk/>
            <pc:sldMk cId="2014077666" sldId="679"/>
            <ac:graphicFrameMk id="10" creationId="{D837D918-20CD-EB13-29DB-F9F012E19AED}"/>
          </ac:graphicFrameMkLst>
        </pc:graphicFrameChg>
      </pc:sldChg>
      <pc:sldChg chg="delSp modSp mod">
        <pc:chgData name="Ravi Sidula" userId="61a396c1-4e83-4f2e-aaf5-2a3ac38c83f0" providerId="ADAL" clId="{F814636A-6C58-49EB-B037-66FF6A4ADE2E}" dt="2025-02-03T06:12:35.643" v="3565" actId="1076"/>
        <pc:sldMkLst>
          <pc:docMk/>
          <pc:sldMk cId="52433319" sldId="680"/>
        </pc:sldMkLst>
        <pc:spChg chg="mod">
          <ac:chgData name="Ravi Sidula" userId="61a396c1-4e83-4f2e-aaf5-2a3ac38c83f0" providerId="ADAL" clId="{F814636A-6C58-49EB-B037-66FF6A4ADE2E}" dt="2025-02-01T11:45:30.844" v="549" actId="20577"/>
          <ac:spMkLst>
            <pc:docMk/>
            <pc:sldMk cId="52433319" sldId="680"/>
            <ac:spMk id="36866" creationId="{00000000-0000-0000-0000-000000000000}"/>
          </ac:spMkLst>
        </pc:spChg>
        <pc:graphicFrameChg chg="mod modGraphic">
          <ac:chgData name="Ravi Sidula" userId="61a396c1-4e83-4f2e-aaf5-2a3ac38c83f0" providerId="ADAL" clId="{F814636A-6C58-49EB-B037-66FF6A4ADE2E}" dt="2025-02-03T06:12:35.643" v="3565" actId="1076"/>
          <ac:graphicFrameMkLst>
            <pc:docMk/>
            <pc:sldMk cId="52433319" sldId="680"/>
            <ac:graphicFrameMk id="5" creationId="{BF19B614-7BCE-BC66-8F65-49511234C958}"/>
          </ac:graphicFrameMkLst>
        </pc:graphicFrameChg>
        <pc:graphicFrameChg chg="mod modGraphic">
          <ac:chgData name="Ravi Sidula" userId="61a396c1-4e83-4f2e-aaf5-2a3ac38c83f0" providerId="ADAL" clId="{F814636A-6C58-49EB-B037-66FF6A4ADE2E}" dt="2025-02-01T14:02:04.092" v="1918" actId="6549"/>
          <ac:graphicFrameMkLst>
            <pc:docMk/>
            <pc:sldMk cId="52433319" sldId="680"/>
            <ac:graphicFrameMk id="9" creationId="{6179040C-CA3B-4FA4-8F65-1281B37E742D}"/>
          </ac:graphicFrameMkLst>
        </pc:graphicFrameChg>
      </pc:sldChg>
      <pc:sldChg chg="modSp mod">
        <pc:chgData name="Ravi Sidula" userId="61a396c1-4e83-4f2e-aaf5-2a3ac38c83f0" providerId="ADAL" clId="{F814636A-6C58-49EB-B037-66FF6A4ADE2E}" dt="2025-02-03T05:04:34.420" v="3466"/>
        <pc:sldMkLst>
          <pc:docMk/>
          <pc:sldMk cId="2447508967" sldId="684"/>
        </pc:sldMkLst>
        <pc:spChg chg="mod">
          <ac:chgData name="Ravi Sidula" userId="61a396c1-4e83-4f2e-aaf5-2a3ac38c83f0" providerId="ADAL" clId="{F814636A-6C58-49EB-B037-66FF6A4ADE2E}" dt="2025-02-03T05:04:34.420" v="3466"/>
          <ac:spMkLst>
            <pc:docMk/>
            <pc:sldMk cId="2447508967" sldId="684"/>
            <ac:spMk id="11267" creationId="{00000000-0000-0000-0000-000000000000}"/>
          </ac:spMkLst>
        </pc:spChg>
      </pc:sldChg>
      <pc:sldChg chg="modSp mod">
        <pc:chgData name="Ravi Sidula" userId="61a396c1-4e83-4f2e-aaf5-2a3ac38c83f0" providerId="ADAL" clId="{F814636A-6C58-49EB-B037-66FF6A4ADE2E}" dt="2025-02-03T05:04:51.914" v="3467"/>
        <pc:sldMkLst>
          <pc:docMk/>
          <pc:sldMk cId="3219462195" sldId="686"/>
        </pc:sldMkLst>
        <pc:spChg chg="mod">
          <ac:chgData name="Ravi Sidula" userId="61a396c1-4e83-4f2e-aaf5-2a3ac38c83f0" providerId="ADAL" clId="{F814636A-6C58-49EB-B037-66FF6A4ADE2E}" dt="2025-02-03T05:04:51.914" v="3467"/>
          <ac:spMkLst>
            <pc:docMk/>
            <pc:sldMk cId="3219462195" sldId="686"/>
            <ac:spMk id="11267" creationId="{00000000-0000-0000-0000-000000000000}"/>
          </ac:spMkLst>
        </pc:spChg>
      </pc:sldChg>
      <pc:sldChg chg="addSp modSp mod">
        <pc:chgData name="Ravi Sidula" userId="61a396c1-4e83-4f2e-aaf5-2a3ac38c83f0" providerId="ADAL" clId="{F814636A-6C58-49EB-B037-66FF6A4ADE2E}" dt="2025-02-03T06:25:20.737" v="3642"/>
        <pc:sldMkLst>
          <pc:docMk/>
          <pc:sldMk cId="1114978794" sldId="687"/>
        </pc:sldMkLst>
        <pc:spChg chg="mod">
          <ac:chgData name="Ravi Sidula" userId="61a396c1-4e83-4f2e-aaf5-2a3ac38c83f0" providerId="ADAL" clId="{F814636A-6C58-49EB-B037-66FF6A4ADE2E}" dt="2025-02-03T05:05:12.099" v="3469" actId="20577"/>
          <ac:spMkLst>
            <pc:docMk/>
            <pc:sldMk cId="1114978794" sldId="687"/>
            <ac:spMk id="11267" creationId="{00000000-0000-0000-0000-000000000000}"/>
          </ac:spMkLst>
        </pc:spChg>
        <pc:graphicFrameChg chg="add mod">
          <ac:chgData name="Ravi Sidula" userId="61a396c1-4e83-4f2e-aaf5-2a3ac38c83f0" providerId="ADAL" clId="{F814636A-6C58-49EB-B037-66FF6A4ADE2E}" dt="2025-02-03T06:25:08.045" v="3641"/>
          <ac:graphicFrameMkLst>
            <pc:docMk/>
            <pc:sldMk cId="1114978794" sldId="687"/>
            <ac:graphicFrameMk id="8" creationId="{90677672-2B3D-1917-F7F6-E20AD7670666}"/>
          </ac:graphicFrameMkLst>
        </pc:graphicFrameChg>
        <pc:graphicFrameChg chg="add mod">
          <ac:chgData name="Ravi Sidula" userId="61a396c1-4e83-4f2e-aaf5-2a3ac38c83f0" providerId="ADAL" clId="{F814636A-6C58-49EB-B037-66FF6A4ADE2E}" dt="2025-02-03T06:25:20.737" v="3642"/>
          <ac:graphicFrameMkLst>
            <pc:docMk/>
            <pc:sldMk cId="1114978794" sldId="687"/>
            <ac:graphicFrameMk id="9" creationId="{DD4E5585-374E-F64A-7ED8-ADAE9890C3A9}"/>
          </ac:graphicFrameMkLst>
        </pc:graphicFrameChg>
      </pc:sldChg>
      <pc:sldChg chg="modSp mod">
        <pc:chgData name="Ravi Sidula" userId="61a396c1-4e83-4f2e-aaf5-2a3ac38c83f0" providerId="ADAL" clId="{F814636A-6C58-49EB-B037-66FF6A4ADE2E}" dt="2025-02-03T05:56:01.109" v="3522" actId="108"/>
        <pc:sldMkLst>
          <pc:docMk/>
          <pc:sldMk cId="2405093591" sldId="714"/>
        </pc:sldMkLst>
        <pc:spChg chg="mod">
          <ac:chgData name="Ravi Sidula" userId="61a396c1-4e83-4f2e-aaf5-2a3ac38c83f0" providerId="ADAL" clId="{F814636A-6C58-49EB-B037-66FF6A4ADE2E}" dt="2025-02-03T05:55:14.597" v="3520" actId="27636"/>
          <ac:spMkLst>
            <pc:docMk/>
            <pc:sldMk cId="2405093591" sldId="714"/>
            <ac:spMk id="9" creationId="{00000000-0000-0000-0000-000000000000}"/>
          </ac:spMkLst>
        </pc:spChg>
        <pc:graphicFrameChg chg="mod modGraphic">
          <ac:chgData name="Ravi Sidula" userId="61a396c1-4e83-4f2e-aaf5-2a3ac38c83f0" providerId="ADAL" clId="{F814636A-6C58-49EB-B037-66FF6A4ADE2E}" dt="2025-02-03T05:56:01.109" v="3522" actId="108"/>
          <ac:graphicFrameMkLst>
            <pc:docMk/>
            <pc:sldMk cId="2405093591" sldId="714"/>
            <ac:graphicFrameMk id="11" creationId="{00000000-0000-0000-0000-000000000000}"/>
          </ac:graphicFrameMkLst>
        </pc:graphicFrameChg>
      </pc:sldChg>
      <pc:sldChg chg="modSp mod">
        <pc:chgData name="Ravi Sidula" userId="61a396c1-4e83-4f2e-aaf5-2a3ac38c83f0" providerId="ADAL" clId="{F814636A-6C58-49EB-B037-66FF6A4ADE2E}" dt="2025-02-03T09:03:35.867" v="5863" actId="20577"/>
        <pc:sldMkLst>
          <pc:docMk/>
          <pc:sldMk cId="2717065344" sldId="715"/>
        </pc:sldMkLst>
        <pc:graphicFrameChg chg="mod modGraphic">
          <ac:chgData name="Ravi Sidula" userId="61a396c1-4e83-4f2e-aaf5-2a3ac38c83f0" providerId="ADAL" clId="{F814636A-6C58-49EB-B037-66FF6A4ADE2E}" dt="2025-02-03T09:03:35.867" v="5863" actId="20577"/>
          <ac:graphicFrameMkLst>
            <pc:docMk/>
            <pc:sldMk cId="2717065344" sldId="715"/>
            <ac:graphicFrameMk id="11" creationId="{00000000-0000-0000-0000-000000000000}"/>
          </ac:graphicFrameMkLst>
        </pc:graphicFrameChg>
      </pc:sldChg>
      <pc:sldChg chg="addSp modSp mod">
        <pc:chgData name="Ravi Sidula" userId="61a396c1-4e83-4f2e-aaf5-2a3ac38c83f0" providerId="ADAL" clId="{F814636A-6C58-49EB-B037-66FF6A4ADE2E}" dt="2025-02-03T04:14:53.411" v="3035"/>
        <pc:sldMkLst>
          <pc:docMk/>
          <pc:sldMk cId="1136735030" sldId="727"/>
        </pc:sldMkLst>
        <pc:spChg chg="mod">
          <ac:chgData name="Ravi Sidula" userId="61a396c1-4e83-4f2e-aaf5-2a3ac38c83f0" providerId="ADAL" clId="{F814636A-6C58-49EB-B037-66FF6A4ADE2E}" dt="2025-02-01T11:28:38.270" v="384" actId="20577"/>
          <ac:spMkLst>
            <pc:docMk/>
            <pc:sldMk cId="1136735030" sldId="727"/>
            <ac:spMk id="6" creationId="{00000000-0000-0000-0000-000000000000}"/>
          </ac:spMkLst>
        </pc:spChg>
        <pc:spChg chg="add mod">
          <ac:chgData name="Ravi Sidula" userId="61a396c1-4e83-4f2e-aaf5-2a3ac38c83f0" providerId="ADAL" clId="{F814636A-6C58-49EB-B037-66FF6A4ADE2E}" dt="2025-02-03T04:14:12.225" v="3034" actId="692"/>
          <ac:spMkLst>
            <pc:docMk/>
            <pc:sldMk cId="1136735030" sldId="727"/>
            <ac:spMk id="7" creationId="{C182A401-B9F4-5F60-D6DD-1E85A4978986}"/>
          </ac:spMkLst>
        </pc:spChg>
        <pc:graphicFrameChg chg="mod">
          <ac:chgData name="Ravi Sidula" userId="61a396c1-4e83-4f2e-aaf5-2a3ac38c83f0" providerId="ADAL" clId="{F814636A-6C58-49EB-B037-66FF6A4ADE2E}" dt="2025-02-03T04:14:53.411" v="3035"/>
          <ac:graphicFrameMkLst>
            <pc:docMk/>
            <pc:sldMk cId="1136735030" sldId="727"/>
            <ac:graphicFrameMk id="12" creationId="{00000000-0008-0000-0400-000002000000}"/>
          </ac:graphicFrameMkLst>
        </pc:graphicFrameChg>
      </pc:sldChg>
      <pc:sldChg chg="modSp mod">
        <pc:chgData name="Ravi Sidula" userId="61a396c1-4e83-4f2e-aaf5-2a3ac38c83f0" providerId="ADAL" clId="{F814636A-6C58-49EB-B037-66FF6A4ADE2E}" dt="2025-02-03T05:05:29.030" v="3470"/>
        <pc:sldMkLst>
          <pc:docMk/>
          <pc:sldMk cId="1890059680" sldId="745"/>
        </pc:sldMkLst>
        <pc:spChg chg="mod">
          <ac:chgData name="Ravi Sidula" userId="61a396c1-4e83-4f2e-aaf5-2a3ac38c83f0" providerId="ADAL" clId="{F814636A-6C58-49EB-B037-66FF6A4ADE2E}" dt="2025-02-03T05:05:29.030" v="3470"/>
          <ac:spMkLst>
            <pc:docMk/>
            <pc:sldMk cId="1890059680" sldId="745"/>
            <ac:spMk id="11267" creationId="{00000000-0000-0000-0000-000000000000}"/>
          </ac:spMkLst>
        </pc:spChg>
      </pc:sldChg>
      <pc:sldChg chg="modSp mod">
        <pc:chgData name="Ravi Sidula" userId="61a396c1-4e83-4f2e-aaf5-2a3ac38c83f0" providerId="ADAL" clId="{F814636A-6C58-49EB-B037-66FF6A4ADE2E}" dt="2025-02-03T05:05:50.736" v="3471"/>
        <pc:sldMkLst>
          <pc:docMk/>
          <pc:sldMk cId="1465193015" sldId="748"/>
        </pc:sldMkLst>
        <pc:spChg chg="mod">
          <ac:chgData name="Ravi Sidula" userId="61a396c1-4e83-4f2e-aaf5-2a3ac38c83f0" providerId="ADAL" clId="{F814636A-6C58-49EB-B037-66FF6A4ADE2E}" dt="2025-02-03T05:05:50.736" v="3471"/>
          <ac:spMkLst>
            <pc:docMk/>
            <pc:sldMk cId="1465193015" sldId="748"/>
            <ac:spMk id="11267" creationId="{00000000-0000-0000-0000-000000000000}"/>
          </ac:spMkLst>
        </pc:spChg>
      </pc:sldChg>
      <pc:sldChg chg="modSp mod">
        <pc:chgData name="Ravi Sidula" userId="61a396c1-4e83-4f2e-aaf5-2a3ac38c83f0" providerId="ADAL" clId="{F814636A-6C58-49EB-B037-66FF6A4ADE2E}" dt="2025-02-03T05:06:08.459" v="3472"/>
        <pc:sldMkLst>
          <pc:docMk/>
          <pc:sldMk cId="1292755454" sldId="752"/>
        </pc:sldMkLst>
        <pc:spChg chg="mod">
          <ac:chgData name="Ravi Sidula" userId="61a396c1-4e83-4f2e-aaf5-2a3ac38c83f0" providerId="ADAL" clId="{F814636A-6C58-49EB-B037-66FF6A4ADE2E}" dt="2025-02-03T05:06:08.459" v="3472"/>
          <ac:spMkLst>
            <pc:docMk/>
            <pc:sldMk cId="1292755454" sldId="752"/>
            <ac:spMk id="11267" creationId="{00000000-0000-0000-0000-000000000000}"/>
          </ac:spMkLst>
        </pc:spChg>
      </pc:sldChg>
      <pc:sldChg chg="modSp mod ord">
        <pc:chgData name="Ravi Sidula" userId="61a396c1-4e83-4f2e-aaf5-2a3ac38c83f0" providerId="ADAL" clId="{F814636A-6C58-49EB-B037-66FF6A4ADE2E}" dt="2025-02-03T05:06:32" v="3473"/>
        <pc:sldMkLst>
          <pc:docMk/>
          <pc:sldMk cId="816329735" sldId="755"/>
        </pc:sldMkLst>
        <pc:spChg chg="mod">
          <ac:chgData name="Ravi Sidula" userId="61a396c1-4e83-4f2e-aaf5-2a3ac38c83f0" providerId="ADAL" clId="{F814636A-6C58-49EB-B037-66FF6A4ADE2E}" dt="2025-02-03T05:06:32" v="3473"/>
          <ac:spMkLst>
            <pc:docMk/>
            <pc:sldMk cId="816329735" sldId="755"/>
            <ac:spMk id="11267" creationId="{00000000-0000-0000-0000-000000000000}"/>
          </ac:spMkLst>
        </pc:spChg>
      </pc:sldChg>
      <pc:sldChg chg="add">
        <pc:chgData name="Ravi Sidula" userId="61a396c1-4e83-4f2e-aaf5-2a3ac38c83f0" providerId="ADAL" clId="{F814636A-6C58-49EB-B037-66FF6A4ADE2E}" dt="2025-02-01T08:04:05.718" v="130"/>
        <pc:sldMkLst>
          <pc:docMk/>
          <pc:sldMk cId="2024741956" sldId="782"/>
        </pc:sldMkLst>
      </pc:sldChg>
      <pc:sldChg chg="del">
        <pc:chgData name="Ravi Sidula" userId="61a396c1-4e83-4f2e-aaf5-2a3ac38c83f0" providerId="ADAL" clId="{F814636A-6C58-49EB-B037-66FF6A4ADE2E}" dt="2025-02-01T08:03:27.483" v="129" actId="2696"/>
        <pc:sldMkLst>
          <pc:docMk/>
          <pc:sldMk cId="2625379083" sldId="782"/>
        </pc:sldMkLst>
      </pc:sldChg>
      <pc:sldChg chg="delSp modSp mod">
        <pc:chgData name="Ravi Sidula" userId="61a396c1-4e83-4f2e-aaf5-2a3ac38c83f0" providerId="ADAL" clId="{F814636A-6C58-49EB-B037-66FF6A4ADE2E}" dt="2025-02-03T08:12:11.179" v="4405" actId="20577"/>
        <pc:sldMkLst>
          <pc:docMk/>
          <pc:sldMk cId="2162447585" sldId="790"/>
        </pc:sldMkLst>
        <pc:spChg chg="mod">
          <ac:chgData name="Ravi Sidula" userId="61a396c1-4e83-4f2e-aaf5-2a3ac38c83f0" providerId="ADAL" clId="{F814636A-6C58-49EB-B037-66FF6A4ADE2E}" dt="2025-02-03T04:23:43.411" v="3072" actId="20577"/>
          <ac:spMkLst>
            <pc:docMk/>
            <pc:sldMk cId="2162447585" sldId="790"/>
            <ac:spMk id="9" creationId="{00000000-0000-0000-0000-000000000000}"/>
          </ac:spMkLst>
        </pc:spChg>
        <pc:spChg chg="mod">
          <ac:chgData name="Ravi Sidula" userId="61a396c1-4e83-4f2e-aaf5-2a3ac38c83f0" providerId="ADAL" clId="{F814636A-6C58-49EB-B037-66FF6A4ADE2E}" dt="2025-02-03T08:12:11.179" v="4405" actId="20577"/>
          <ac:spMkLst>
            <pc:docMk/>
            <pc:sldMk cId="2162447585" sldId="790"/>
            <ac:spMk id="10243" creationId="{00000000-0000-0000-0000-000000000000}"/>
          </ac:spMkLst>
        </pc:spChg>
      </pc:sldChg>
      <pc:sldChg chg="modSp mod ord">
        <pc:chgData name="Ravi Sidula" userId="61a396c1-4e83-4f2e-aaf5-2a3ac38c83f0" providerId="ADAL" clId="{F814636A-6C58-49EB-B037-66FF6A4ADE2E}" dt="2025-02-03T05:06:48.359" v="3474"/>
        <pc:sldMkLst>
          <pc:docMk/>
          <pc:sldMk cId="2762017473" sldId="835"/>
        </pc:sldMkLst>
        <pc:spChg chg="mod">
          <ac:chgData name="Ravi Sidula" userId="61a396c1-4e83-4f2e-aaf5-2a3ac38c83f0" providerId="ADAL" clId="{F814636A-6C58-49EB-B037-66FF6A4ADE2E}" dt="2025-02-03T05:06:48.359" v="3474"/>
          <ac:spMkLst>
            <pc:docMk/>
            <pc:sldMk cId="2762017473" sldId="835"/>
            <ac:spMk id="11267" creationId="{00000000-0000-0000-0000-000000000000}"/>
          </ac:spMkLst>
        </pc:spChg>
      </pc:sldChg>
      <pc:sldChg chg="modSp mod ord">
        <pc:chgData name="Ravi Sidula" userId="61a396c1-4e83-4f2e-aaf5-2a3ac38c83f0" providerId="ADAL" clId="{F814636A-6C58-49EB-B037-66FF6A4ADE2E}" dt="2025-02-03T05:08:36.629" v="3476"/>
        <pc:sldMkLst>
          <pc:docMk/>
          <pc:sldMk cId="584752224" sldId="836"/>
        </pc:sldMkLst>
        <pc:spChg chg="mod">
          <ac:chgData name="Ravi Sidula" userId="61a396c1-4e83-4f2e-aaf5-2a3ac38c83f0" providerId="ADAL" clId="{F814636A-6C58-49EB-B037-66FF6A4ADE2E}" dt="2025-02-03T04:51:55.150" v="3426" actId="20577"/>
          <ac:spMkLst>
            <pc:docMk/>
            <pc:sldMk cId="584752224" sldId="836"/>
            <ac:spMk id="11266" creationId="{00000000-0000-0000-0000-000000000000}"/>
          </ac:spMkLst>
        </pc:spChg>
        <pc:spChg chg="mod">
          <ac:chgData name="Ravi Sidula" userId="61a396c1-4e83-4f2e-aaf5-2a3ac38c83f0" providerId="ADAL" clId="{F814636A-6C58-49EB-B037-66FF6A4ADE2E}" dt="2025-02-03T05:08:36.629" v="3476"/>
          <ac:spMkLst>
            <pc:docMk/>
            <pc:sldMk cId="584752224" sldId="836"/>
            <ac:spMk id="11267" creationId="{00000000-0000-0000-0000-000000000000}"/>
          </ac:spMkLst>
        </pc:spChg>
      </pc:sldChg>
      <pc:sldChg chg="modSp mod">
        <pc:chgData name="Ravi Sidula" userId="61a396c1-4e83-4f2e-aaf5-2a3ac38c83f0" providerId="ADAL" clId="{F814636A-6C58-49EB-B037-66FF6A4ADE2E}" dt="2025-02-03T05:07:02.164" v="3475"/>
        <pc:sldMkLst>
          <pc:docMk/>
          <pc:sldMk cId="3765296779" sldId="837"/>
        </pc:sldMkLst>
        <pc:spChg chg="mod">
          <ac:chgData name="Ravi Sidula" userId="61a396c1-4e83-4f2e-aaf5-2a3ac38c83f0" providerId="ADAL" clId="{F814636A-6C58-49EB-B037-66FF6A4ADE2E}" dt="2025-02-03T05:07:02.164" v="3475"/>
          <ac:spMkLst>
            <pc:docMk/>
            <pc:sldMk cId="3765296779" sldId="837"/>
            <ac:spMk id="11267" creationId="{00000000-0000-0000-0000-000000000000}"/>
          </ac:spMkLst>
        </pc:spChg>
      </pc:sldChg>
      <pc:sldChg chg="del">
        <pc:chgData name="Ravi Sidula" userId="61a396c1-4e83-4f2e-aaf5-2a3ac38c83f0" providerId="ADAL" clId="{F814636A-6C58-49EB-B037-66FF6A4ADE2E}" dt="2025-02-03T04:55:55.928" v="3447" actId="47"/>
        <pc:sldMkLst>
          <pc:docMk/>
          <pc:sldMk cId="1179645161" sldId="838"/>
        </pc:sldMkLst>
      </pc:sldChg>
      <pc:sldChg chg="addSp modSp mod">
        <pc:chgData name="Ravi Sidula" userId="61a396c1-4e83-4f2e-aaf5-2a3ac38c83f0" providerId="ADAL" clId="{F814636A-6C58-49EB-B037-66FF6A4ADE2E}" dt="2025-02-03T08:58:16.348" v="5838" actId="122"/>
        <pc:sldMkLst>
          <pc:docMk/>
          <pc:sldMk cId="294067151" sldId="888"/>
        </pc:sldMkLst>
        <pc:spChg chg="mod">
          <ac:chgData name="Ravi Sidula" userId="61a396c1-4e83-4f2e-aaf5-2a3ac38c83f0" providerId="ADAL" clId="{F814636A-6C58-49EB-B037-66FF6A4ADE2E}" dt="2025-02-03T08:57:28.778" v="5824" actId="1076"/>
          <ac:spMkLst>
            <pc:docMk/>
            <pc:sldMk cId="294067151" sldId="888"/>
            <ac:spMk id="8" creationId="{84023428-3326-44FB-918F-C47BD86C77E8}"/>
          </ac:spMkLst>
        </pc:spChg>
        <pc:graphicFrameChg chg="mod modGraphic">
          <ac:chgData name="Ravi Sidula" userId="61a396c1-4e83-4f2e-aaf5-2a3ac38c83f0" providerId="ADAL" clId="{F814636A-6C58-49EB-B037-66FF6A4ADE2E}" dt="2025-02-03T08:58:16.348" v="5838" actId="122"/>
          <ac:graphicFrameMkLst>
            <pc:docMk/>
            <pc:sldMk cId="294067151" sldId="888"/>
            <ac:graphicFrameMk id="7" creationId="{B14EFCED-D602-27A3-65F2-5510DDE7DB09}"/>
          </ac:graphicFrameMkLst>
        </pc:graphicFrameChg>
      </pc:sldChg>
      <pc:sldChg chg="modSp mod ord">
        <pc:chgData name="Ravi Sidula" userId="61a396c1-4e83-4f2e-aaf5-2a3ac38c83f0" providerId="ADAL" clId="{F814636A-6C58-49EB-B037-66FF6A4ADE2E}" dt="2025-02-03T05:11:03.918" v="3478" actId="6549"/>
        <pc:sldMkLst>
          <pc:docMk/>
          <pc:sldMk cId="1156607365" sldId="899"/>
        </pc:sldMkLst>
        <pc:spChg chg="mod">
          <ac:chgData name="Ravi Sidula" userId="61a396c1-4e83-4f2e-aaf5-2a3ac38c83f0" providerId="ADAL" clId="{F814636A-6C58-49EB-B037-66FF6A4ADE2E}" dt="2025-02-03T04:52:03.369" v="3428" actId="20577"/>
          <ac:spMkLst>
            <pc:docMk/>
            <pc:sldMk cId="1156607365" sldId="899"/>
            <ac:spMk id="11266" creationId="{00000000-0000-0000-0000-000000000000}"/>
          </ac:spMkLst>
        </pc:spChg>
        <pc:spChg chg="mod">
          <ac:chgData name="Ravi Sidula" userId="61a396c1-4e83-4f2e-aaf5-2a3ac38c83f0" providerId="ADAL" clId="{F814636A-6C58-49EB-B037-66FF6A4ADE2E}" dt="2025-02-03T05:11:03.918" v="3478" actId="6549"/>
          <ac:spMkLst>
            <pc:docMk/>
            <pc:sldMk cId="1156607365" sldId="899"/>
            <ac:spMk id="11267" creationId="{00000000-0000-0000-0000-000000000000}"/>
          </ac:spMkLst>
        </pc:spChg>
      </pc:sldChg>
      <pc:sldChg chg="del">
        <pc:chgData name="Ravi Sidula" userId="61a396c1-4e83-4f2e-aaf5-2a3ac38c83f0" providerId="ADAL" clId="{F814636A-6C58-49EB-B037-66FF6A4ADE2E}" dt="2025-02-01T08:04:16.738" v="131" actId="2696"/>
        <pc:sldMkLst>
          <pc:docMk/>
          <pc:sldMk cId="2157898700" sldId="918"/>
        </pc:sldMkLst>
      </pc:sldChg>
      <pc:sldChg chg="addSp delSp modSp add mod">
        <pc:chgData name="Ravi Sidula" userId="61a396c1-4e83-4f2e-aaf5-2a3ac38c83f0" providerId="ADAL" clId="{F814636A-6C58-49EB-B037-66FF6A4ADE2E}" dt="2025-02-03T06:55:17.251" v="3830" actId="20577"/>
        <pc:sldMkLst>
          <pc:docMk/>
          <pc:sldMk cId="3176606535" sldId="918"/>
        </pc:sldMkLst>
        <pc:spChg chg="mod">
          <ac:chgData name="Ravi Sidula" userId="61a396c1-4e83-4f2e-aaf5-2a3ac38c83f0" providerId="ADAL" clId="{F814636A-6C58-49EB-B037-66FF6A4ADE2E}" dt="2025-02-01T17:27:50.257" v="2401" actId="20577"/>
          <ac:spMkLst>
            <pc:docMk/>
            <pc:sldMk cId="3176606535" sldId="918"/>
            <ac:spMk id="10243" creationId="{00000000-0000-0000-0000-000000000000}"/>
          </ac:spMkLst>
        </pc:spChg>
        <pc:graphicFrameChg chg="add mod modGraphic">
          <ac:chgData name="Ravi Sidula" userId="61a396c1-4e83-4f2e-aaf5-2a3ac38c83f0" providerId="ADAL" clId="{F814636A-6C58-49EB-B037-66FF6A4ADE2E}" dt="2025-02-03T06:55:17.251" v="3830" actId="20577"/>
          <ac:graphicFrameMkLst>
            <pc:docMk/>
            <pc:sldMk cId="3176606535" sldId="918"/>
            <ac:graphicFrameMk id="6" creationId="{327F1030-8A03-7301-0BF0-D5E981276976}"/>
          </ac:graphicFrameMkLst>
        </pc:graphicFrameChg>
      </pc:sldChg>
      <pc:sldChg chg="delSp modSp mod">
        <pc:chgData name="Ravi Sidula" userId="61a396c1-4e83-4f2e-aaf5-2a3ac38c83f0" providerId="ADAL" clId="{F814636A-6C58-49EB-B037-66FF6A4ADE2E}" dt="2025-02-03T06:46:07.508" v="3769" actId="20577"/>
        <pc:sldMkLst>
          <pc:docMk/>
          <pc:sldMk cId="2145327430" sldId="920"/>
        </pc:sldMkLst>
        <pc:spChg chg="del">
          <ac:chgData name="Ravi Sidula" userId="61a396c1-4e83-4f2e-aaf5-2a3ac38c83f0" providerId="ADAL" clId="{F814636A-6C58-49EB-B037-66FF6A4ADE2E}" dt="2025-02-03T04:56:32.045" v="3451" actId="478"/>
          <ac:spMkLst>
            <pc:docMk/>
            <pc:sldMk cId="2145327430" sldId="920"/>
            <ac:spMk id="10" creationId="{00000000-0000-0000-0000-000000000000}"/>
          </ac:spMkLst>
        </pc:spChg>
        <pc:spChg chg="mod">
          <ac:chgData name="Ravi Sidula" userId="61a396c1-4e83-4f2e-aaf5-2a3ac38c83f0" providerId="ADAL" clId="{F814636A-6C58-49EB-B037-66FF6A4ADE2E}" dt="2025-02-03T06:46:07.508" v="3769" actId="20577"/>
          <ac:spMkLst>
            <pc:docMk/>
            <pc:sldMk cId="2145327430" sldId="920"/>
            <ac:spMk id="10243" creationId="{00000000-0000-0000-0000-000000000000}"/>
          </ac:spMkLst>
        </pc:spChg>
      </pc:sldChg>
      <pc:sldChg chg="delSp modSp mod">
        <pc:chgData name="Ravi Sidula" userId="61a396c1-4e83-4f2e-aaf5-2a3ac38c83f0" providerId="ADAL" clId="{F814636A-6C58-49EB-B037-66FF6A4ADE2E}" dt="2025-02-03T04:27:51.567" v="3133" actId="255"/>
        <pc:sldMkLst>
          <pc:docMk/>
          <pc:sldMk cId="1019306574" sldId="922"/>
        </pc:sldMkLst>
        <pc:spChg chg="mod">
          <ac:chgData name="Ravi Sidula" userId="61a396c1-4e83-4f2e-aaf5-2a3ac38c83f0" providerId="ADAL" clId="{F814636A-6C58-49EB-B037-66FF6A4ADE2E}" dt="2025-02-03T04:27:35.933" v="3126"/>
          <ac:spMkLst>
            <pc:docMk/>
            <pc:sldMk cId="1019306574" sldId="922"/>
            <ac:spMk id="9" creationId="{00000000-0000-0000-0000-000000000000}"/>
          </ac:spMkLst>
        </pc:spChg>
        <pc:spChg chg="mod">
          <ac:chgData name="Ravi Sidula" userId="61a396c1-4e83-4f2e-aaf5-2a3ac38c83f0" providerId="ADAL" clId="{F814636A-6C58-49EB-B037-66FF6A4ADE2E}" dt="2025-02-03T04:27:51.567" v="3133" actId="255"/>
          <ac:spMkLst>
            <pc:docMk/>
            <pc:sldMk cId="1019306574" sldId="922"/>
            <ac:spMk id="10243" creationId="{00000000-0000-0000-0000-000000000000}"/>
          </ac:spMkLst>
        </pc:spChg>
      </pc:sldChg>
      <pc:sldChg chg="delSp modSp mod">
        <pc:chgData name="Ravi Sidula" userId="61a396c1-4e83-4f2e-aaf5-2a3ac38c83f0" providerId="ADAL" clId="{F814636A-6C58-49EB-B037-66FF6A4ADE2E}" dt="2025-02-03T10:13:55.641" v="6510" actId="255"/>
        <pc:sldMkLst>
          <pc:docMk/>
          <pc:sldMk cId="1104020635" sldId="923"/>
        </pc:sldMkLst>
        <pc:spChg chg="del">
          <ac:chgData name="Ravi Sidula" userId="61a396c1-4e83-4f2e-aaf5-2a3ac38c83f0" providerId="ADAL" clId="{F814636A-6C58-49EB-B037-66FF6A4ADE2E}" dt="2025-02-03T09:07:05.158" v="5876" actId="478"/>
          <ac:spMkLst>
            <pc:docMk/>
            <pc:sldMk cId="1104020635" sldId="923"/>
            <ac:spMk id="10" creationId="{00000000-0000-0000-0000-000000000000}"/>
          </ac:spMkLst>
        </pc:spChg>
        <pc:spChg chg="mod">
          <ac:chgData name="Ravi Sidula" userId="61a396c1-4e83-4f2e-aaf5-2a3ac38c83f0" providerId="ADAL" clId="{F814636A-6C58-49EB-B037-66FF6A4ADE2E}" dt="2025-02-03T10:13:55.641" v="6510" actId="255"/>
          <ac:spMkLst>
            <pc:docMk/>
            <pc:sldMk cId="1104020635" sldId="923"/>
            <ac:spMk id="10243" creationId="{00000000-0000-0000-0000-000000000000}"/>
          </ac:spMkLst>
        </pc:spChg>
      </pc:sldChg>
      <pc:sldChg chg="delSp modSp mod">
        <pc:chgData name="Ravi Sidula" userId="61a396c1-4e83-4f2e-aaf5-2a3ac38c83f0" providerId="ADAL" clId="{F814636A-6C58-49EB-B037-66FF6A4ADE2E}" dt="2025-02-03T08:28:17.179" v="5220" actId="313"/>
        <pc:sldMkLst>
          <pc:docMk/>
          <pc:sldMk cId="3952011017" sldId="924"/>
        </pc:sldMkLst>
        <pc:spChg chg="del">
          <ac:chgData name="Ravi Sidula" userId="61a396c1-4e83-4f2e-aaf5-2a3ac38c83f0" providerId="ADAL" clId="{F814636A-6C58-49EB-B037-66FF6A4ADE2E}" dt="2025-02-03T04:56:36.464" v="3452" actId="478"/>
          <ac:spMkLst>
            <pc:docMk/>
            <pc:sldMk cId="3952011017" sldId="924"/>
            <ac:spMk id="10" creationId="{00000000-0000-0000-0000-000000000000}"/>
          </ac:spMkLst>
        </pc:spChg>
        <pc:spChg chg="mod">
          <ac:chgData name="Ravi Sidula" userId="61a396c1-4e83-4f2e-aaf5-2a3ac38c83f0" providerId="ADAL" clId="{F814636A-6C58-49EB-B037-66FF6A4ADE2E}" dt="2025-02-03T08:28:17.179" v="5220" actId="313"/>
          <ac:spMkLst>
            <pc:docMk/>
            <pc:sldMk cId="3952011017" sldId="924"/>
            <ac:spMk id="10243" creationId="{00000000-0000-0000-0000-000000000000}"/>
          </ac:spMkLst>
        </pc:spChg>
      </pc:sldChg>
      <pc:sldChg chg="modSp mod">
        <pc:chgData name="Ravi Sidula" userId="61a396c1-4e83-4f2e-aaf5-2a3ac38c83f0" providerId="ADAL" clId="{F814636A-6C58-49EB-B037-66FF6A4ADE2E}" dt="2025-02-03T10:02:54.498" v="6350" actId="6549"/>
        <pc:sldMkLst>
          <pc:docMk/>
          <pc:sldMk cId="515889453" sldId="927"/>
        </pc:sldMkLst>
        <pc:spChg chg="mod">
          <ac:chgData name="Ravi Sidula" userId="61a396c1-4e83-4f2e-aaf5-2a3ac38c83f0" providerId="ADAL" clId="{F814636A-6C58-49EB-B037-66FF6A4ADE2E}" dt="2025-02-03T10:02:54.498" v="6350" actId="6549"/>
          <ac:spMkLst>
            <pc:docMk/>
            <pc:sldMk cId="515889453" sldId="927"/>
            <ac:spMk id="10243" creationId="{00000000-0000-0000-0000-000000000000}"/>
          </ac:spMkLst>
        </pc:spChg>
      </pc:sldChg>
      <pc:sldChg chg="addSp modSp mod">
        <pc:chgData name="Ravi Sidula" userId="61a396c1-4e83-4f2e-aaf5-2a3ac38c83f0" providerId="ADAL" clId="{F814636A-6C58-49EB-B037-66FF6A4ADE2E}" dt="2025-02-03T08:11:11.431" v="4357"/>
        <pc:sldMkLst>
          <pc:docMk/>
          <pc:sldMk cId="1815474270" sldId="956"/>
        </pc:sldMkLst>
        <pc:spChg chg="mod">
          <ac:chgData name="Ravi Sidula" userId="61a396c1-4e83-4f2e-aaf5-2a3ac38c83f0" providerId="ADAL" clId="{F814636A-6C58-49EB-B037-66FF6A4ADE2E}" dt="2025-02-01T12:58:10.575" v="1591" actId="20577"/>
          <ac:spMkLst>
            <pc:docMk/>
            <pc:sldMk cId="1815474270" sldId="956"/>
            <ac:spMk id="2" creationId="{D5ED8917-162F-DAF3-BB43-AECA56533836}"/>
          </ac:spMkLst>
        </pc:spChg>
        <pc:spChg chg="add mod">
          <ac:chgData name="Ravi Sidula" userId="61a396c1-4e83-4f2e-aaf5-2a3ac38c83f0" providerId="ADAL" clId="{F814636A-6C58-49EB-B037-66FF6A4ADE2E}" dt="2025-02-01T11:33:10.726" v="414" actId="1076"/>
          <ac:spMkLst>
            <pc:docMk/>
            <pc:sldMk cId="1815474270" sldId="956"/>
            <ac:spMk id="7" creationId="{9B031D4C-4976-5D69-D2AB-4D529EC6FA15}"/>
          </ac:spMkLst>
        </pc:spChg>
        <pc:spChg chg="add mod">
          <ac:chgData name="Ravi Sidula" userId="61a396c1-4e83-4f2e-aaf5-2a3ac38c83f0" providerId="ADAL" clId="{F814636A-6C58-49EB-B037-66FF6A4ADE2E}" dt="2025-02-01T11:34:34.927" v="424" actId="1076"/>
          <ac:spMkLst>
            <pc:docMk/>
            <pc:sldMk cId="1815474270" sldId="956"/>
            <ac:spMk id="9" creationId="{D1954305-72B6-66F7-7A38-60FD33094315}"/>
          </ac:spMkLst>
        </pc:spChg>
        <pc:spChg chg="mod">
          <ac:chgData name="Ravi Sidula" userId="61a396c1-4e83-4f2e-aaf5-2a3ac38c83f0" providerId="ADAL" clId="{F814636A-6C58-49EB-B037-66FF6A4ADE2E}" dt="2025-02-01T11:35:21.439" v="451" actId="1076"/>
          <ac:spMkLst>
            <pc:docMk/>
            <pc:sldMk cId="1815474270" sldId="956"/>
            <ac:spMk id="12" creationId="{2F0C792F-990E-77E4-79F1-D8272DE359CD}"/>
          </ac:spMkLst>
        </pc:spChg>
        <pc:graphicFrameChg chg="add mod modGraphic">
          <ac:chgData name="Ravi Sidula" userId="61a396c1-4e83-4f2e-aaf5-2a3ac38c83f0" providerId="ADAL" clId="{F814636A-6C58-49EB-B037-66FF6A4ADE2E}" dt="2025-02-01T08:31:59.946" v="186" actId="21"/>
          <ac:graphicFrameMkLst>
            <pc:docMk/>
            <pc:sldMk cId="1815474270" sldId="956"/>
            <ac:graphicFrameMk id="3" creationId="{0FDDC977-99DB-E4E4-1A1C-1232C604D1CE}"/>
          </ac:graphicFrameMkLst>
        </pc:graphicFrameChg>
        <pc:graphicFrameChg chg="mod">
          <ac:chgData name="Ravi Sidula" userId="61a396c1-4e83-4f2e-aaf5-2a3ac38c83f0" providerId="ADAL" clId="{F814636A-6C58-49EB-B037-66FF6A4ADE2E}" dt="2025-02-03T08:11:11.431" v="4357"/>
          <ac:graphicFrameMkLst>
            <pc:docMk/>
            <pc:sldMk cId="1815474270" sldId="956"/>
            <ac:graphicFrameMk id="8" creationId="{5ED6E45F-FAD7-5D82-FBCE-69ADAFAAC220}"/>
          </ac:graphicFrameMkLst>
        </pc:graphicFrameChg>
        <pc:graphicFrameChg chg="mod modGraphic">
          <ac:chgData name="Ravi Sidula" userId="61a396c1-4e83-4f2e-aaf5-2a3ac38c83f0" providerId="ADAL" clId="{F814636A-6C58-49EB-B037-66FF6A4ADE2E}" dt="2025-02-01T11:36:41.298" v="458" actId="13926"/>
          <ac:graphicFrameMkLst>
            <pc:docMk/>
            <pc:sldMk cId="1815474270" sldId="956"/>
            <ac:graphicFrameMk id="11" creationId="{2F64099A-9181-040F-5343-F64F60E759B2}"/>
          </ac:graphicFrameMkLst>
        </pc:graphicFrameChg>
      </pc:sldChg>
      <pc:sldChg chg="delSp modSp mod">
        <pc:chgData name="Ravi Sidula" userId="61a396c1-4e83-4f2e-aaf5-2a3ac38c83f0" providerId="ADAL" clId="{F814636A-6C58-49EB-B037-66FF6A4ADE2E}" dt="2025-02-03T10:12:43.132" v="6490" actId="6549"/>
        <pc:sldMkLst>
          <pc:docMk/>
          <pc:sldMk cId="3823254558" sldId="961"/>
        </pc:sldMkLst>
        <pc:spChg chg="del">
          <ac:chgData name="Ravi Sidula" userId="61a396c1-4e83-4f2e-aaf5-2a3ac38c83f0" providerId="ADAL" clId="{F814636A-6C58-49EB-B037-66FF6A4ADE2E}" dt="2025-02-03T03:52:48.050" v="2960" actId="478"/>
          <ac:spMkLst>
            <pc:docMk/>
            <pc:sldMk cId="3823254558" sldId="961"/>
            <ac:spMk id="10" creationId="{00000000-0000-0000-0000-000000000000}"/>
          </ac:spMkLst>
        </pc:spChg>
        <pc:spChg chg="mod">
          <ac:chgData name="Ravi Sidula" userId="61a396c1-4e83-4f2e-aaf5-2a3ac38c83f0" providerId="ADAL" clId="{F814636A-6C58-49EB-B037-66FF6A4ADE2E}" dt="2025-02-03T10:12:43.132" v="6490" actId="6549"/>
          <ac:spMkLst>
            <pc:docMk/>
            <pc:sldMk cId="3823254558" sldId="961"/>
            <ac:spMk id="10243" creationId="{00000000-0000-0000-0000-000000000000}"/>
          </ac:spMkLst>
        </pc:spChg>
      </pc:sldChg>
      <pc:sldChg chg="modSp mod ord">
        <pc:chgData name="Ravi Sidula" userId="61a396c1-4e83-4f2e-aaf5-2a3ac38c83f0" providerId="ADAL" clId="{F814636A-6C58-49EB-B037-66FF6A4ADE2E}" dt="2025-02-03T06:45:23.945" v="3764" actId="20577"/>
        <pc:sldMkLst>
          <pc:docMk/>
          <pc:sldMk cId="2301022697" sldId="970"/>
        </pc:sldMkLst>
        <pc:spChg chg="mod">
          <ac:chgData name="Ravi Sidula" userId="61a396c1-4e83-4f2e-aaf5-2a3ac38c83f0" providerId="ADAL" clId="{F814636A-6C58-49EB-B037-66FF6A4ADE2E}" dt="2025-02-03T06:45:23.945" v="3764" actId="20577"/>
          <ac:spMkLst>
            <pc:docMk/>
            <pc:sldMk cId="2301022697" sldId="970"/>
            <ac:spMk id="10243" creationId="{00000000-0000-0000-0000-000000000000}"/>
          </ac:spMkLst>
        </pc:spChg>
      </pc:sldChg>
      <pc:sldChg chg="delSp modSp mod">
        <pc:chgData name="Ravi Sidula" userId="61a396c1-4e83-4f2e-aaf5-2a3ac38c83f0" providerId="ADAL" clId="{F814636A-6C58-49EB-B037-66FF6A4ADE2E}" dt="2025-02-03T04:26:29.987" v="3113" actId="255"/>
        <pc:sldMkLst>
          <pc:docMk/>
          <pc:sldMk cId="617715029" sldId="975"/>
        </pc:sldMkLst>
        <pc:spChg chg="mod">
          <ac:chgData name="Ravi Sidula" userId="61a396c1-4e83-4f2e-aaf5-2a3ac38c83f0" providerId="ADAL" clId="{F814636A-6C58-49EB-B037-66FF6A4ADE2E}" dt="2025-02-03T04:26:11.455" v="3108"/>
          <ac:spMkLst>
            <pc:docMk/>
            <pc:sldMk cId="617715029" sldId="975"/>
            <ac:spMk id="9" creationId="{00000000-0000-0000-0000-000000000000}"/>
          </ac:spMkLst>
        </pc:spChg>
        <pc:spChg chg="del">
          <ac:chgData name="Ravi Sidula" userId="61a396c1-4e83-4f2e-aaf5-2a3ac38c83f0" providerId="ADAL" clId="{F814636A-6C58-49EB-B037-66FF6A4ADE2E}" dt="2025-02-03T04:26:14.355" v="3109" actId="478"/>
          <ac:spMkLst>
            <pc:docMk/>
            <pc:sldMk cId="617715029" sldId="975"/>
            <ac:spMk id="10" creationId="{00000000-0000-0000-0000-000000000000}"/>
          </ac:spMkLst>
        </pc:spChg>
        <pc:spChg chg="mod">
          <ac:chgData name="Ravi Sidula" userId="61a396c1-4e83-4f2e-aaf5-2a3ac38c83f0" providerId="ADAL" clId="{F814636A-6C58-49EB-B037-66FF6A4ADE2E}" dt="2025-02-03T04:26:29.987" v="3113" actId="255"/>
          <ac:spMkLst>
            <pc:docMk/>
            <pc:sldMk cId="617715029" sldId="975"/>
            <ac:spMk id="10243" creationId="{00000000-0000-0000-0000-000000000000}"/>
          </ac:spMkLst>
        </pc:spChg>
      </pc:sldChg>
      <pc:sldChg chg="delSp del mod">
        <pc:chgData name="Ravi Sidula" userId="61a396c1-4e83-4f2e-aaf5-2a3ac38c83f0" providerId="ADAL" clId="{F814636A-6C58-49EB-B037-66FF6A4ADE2E}" dt="2025-02-03T04:28:58.963" v="3147" actId="47"/>
        <pc:sldMkLst>
          <pc:docMk/>
          <pc:sldMk cId="1308631748" sldId="977"/>
        </pc:sldMkLst>
      </pc:sldChg>
      <pc:sldChg chg="ord">
        <pc:chgData name="Ravi Sidula" userId="61a396c1-4e83-4f2e-aaf5-2a3ac38c83f0" providerId="ADAL" clId="{F814636A-6C58-49EB-B037-66FF6A4ADE2E}" dt="2025-02-01T12:59:49.939" v="1597"/>
        <pc:sldMkLst>
          <pc:docMk/>
          <pc:sldMk cId="355926425" sldId="978"/>
        </pc:sldMkLst>
      </pc:sldChg>
      <pc:sldChg chg="add">
        <pc:chgData name="Ravi Sidula" userId="61a396c1-4e83-4f2e-aaf5-2a3ac38c83f0" providerId="ADAL" clId="{F814636A-6C58-49EB-B037-66FF6A4ADE2E}" dt="2025-02-01T08:04:05.718" v="130"/>
        <pc:sldMkLst>
          <pc:docMk/>
          <pc:sldMk cId="58877241" sldId="991"/>
        </pc:sldMkLst>
      </pc:sldChg>
      <pc:sldChg chg="del">
        <pc:chgData name="Ravi Sidula" userId="61a396c1-4e83-4f2e-aaf5-2a3ac38c83f0" providerId="ADAL" clId="{F814636A-6C58-49EB-B037-66FF6A4ADE2E}" dt="2025-02-01T08:03:27.483" v="129" actId="2696"/>
        <pc:sldMkLst>
          <pc:docMk/>
          <pc:sldMk cId="990077986" sldId="991"/>
        </pc:sldMkLst>
      </pc:sldChg>
      <pc:sldChg chg="del">
        <pc:chgData name="Ravi Sidula" userId="61a396c1-4e83-4f2e-aaf5-2a3ac38c83f0" providerId="ADAL" clId="{F814636A-6C58-49EB-B037-66FF6A4ADE2E}" dt="2025-02-03T06:35:13.323" v="3682" actId="47"/>
        <pc:sldMkLst>
          <pc:docMk/>
          <pc:sldMk cId="2873013377" sldId="991"/>
        </pc:sldMkLst>
      </pc:sldChg>
      <pc:sldChg chg="modSp mod">
        <pc:chgData name="Ravi Sidula" userId="61a396c1-4e83-4f2e-aaf5-2a3ac38c83f0" providerId="ADAL" clId="{F814636A-6C58-49EB-B037-66FF6A4ADE2E}" dt="2025-02-03T05:36:23.831" v="3506" actId="403"/>
        <pc:sldMkLst>
          <pc:docMk/>
          <pc:sldMk cId="1288666832" sldId="1004"/>
        </pc:sldMkLst>
        <pc:graphicFrameChg chg="mod modGraphic">
          <ac:chgData name="Ravi Sidula" userId="61a396c1-4e83-4f2e-aaf5-2a3ac38c83f0" providerId="ADAL" clId="{F814636A-6C58-49EB-B037-66FF6A4ADE2E}" dt="2025-02-03T05:36:23.831" v="3506" actId="403"/>
          <ac:graphicFrameMkLst>
            <pc:docMk/>
            <pc:sldMk cId="1288666832" sldId="1004"/>
            <ac:graphicFrameMk id="10" creationId="{9F1AE424-254A-B11D-997E-0128679ADF83}"/>
          </ac:graphicFrameMkLst>
        </pc:graphicFrameChg>
      </pc:sldChg>
      <pc:sldChg chg="modSp mod">
        <pc:chgData name="Ravi Sidula" userId="61a396c1-4e83-4f2e-aaf5-2a3ac38c83f0" providerId="ADAL" clId="{F814636A-6C58-49EB-B037-66FF6A4ADE2E}" dt="2025-02-03T09:02:26.977" v="5860"/>
        <pc:sldMkLst>
          <pc:docMk/>
          <pc:sldMk cId="453749514" sldId="1006"/>
        </pc:sldMkLst>
        <pc:graphicFrameChg chg="mod modGraphic">
          <ac:chgData name="Ravi Sidula" userId="61a396c1-4e83-4f2e-aaf5-2a3ac38c83f0" providerId="ADAL" clId="{F814636A-6C58-49EB-B037-66FF6A4ADE2E}" dt="2025-02-03T09:02:26.977" v="5860"/>
          <ac:graphicFrameMkLst>
            <pc:docMk/>
            <pc:sldMk cId="453749514" sldId="1006"/>
            <ac:graphicFrameMk id="22" creationId="{C9BE9CD5-BC42-A16A-C066-94E19968B93C}"/>
          </ac:graphicFrameMkLst>
        </pc:graphicFrameChg>
        <pc:graphicFrameChg chg="mod">
          <ac:chgData name="Ravi Sidula" userId="61a396c1-4e83-4f2e-aaf5-2a3ac38c83f0" providerId="ADAL" clId="{F814636A-6C58-49EB-B037-66FF6A4ADE2E}" dt="2025-02-01T12:25:47.351" v="1504" actId="1076"/>
          <ac:graphicFrameMkLst>
            <pc:docMk/>
            <pc:sldMk cId="453749514" sldId="1006"/>
            <ac:graphicFrameMk id="23" creationId="{A305DE56-FD4A-F73B-2198-FBFCF5BF290F}"/>
          </ac:graphicFrameMkLst>
        </pc:graphicFrameChg>
      </pc:sldChg>
      <pc:sldChg chg="delSp modSp mod">
        <pc:chgData name="Ravi Sidula" userId="61a396c1-4e83-4f2e-aaf5-2a3ac38c83f0" providerId="ADAL" clId="{F814636A-6C58-49EB-B037-66FF6A4ADE2E}" dt="2025-02-03T04:29:59.640" v="3175"/>
        <pc:sldMkLst>
          <pc:docMk/>
          <pc:sldMk cId="3441694069" sldId="1011"/>
        </pc:sldMkLst>
        <pc:spChg chg="mod">
          <ac:chgData name="Ravi Sidula" userId="61a396c1-4e83-4f2e-aaf5-2a3ac38c83f0" providerId="ADAL" clId="{F814636A-6C58-49EB-B037-66FF6A4ADE2E}" dt="2025-02-03T04:29:47.133" v="3172" actId="20577"/>
          <ac:spMkLst>
            <pc:docMk/>
            <pc:sldMk cId="3441694069" sldId="1011"/>
            <ac:spMk id="9" creationId="{00000000-0000-0000-0000-000000000000}"/>
          </ac:spMkLst>
        </pc:spChg>
        <pc:spChg chg="del">
          <ac:chgData name="Ravi Sidula" userId="61a396c1-4e83-4f2e-aaf5-2a3ac38c83f0" providerId="ADAL" clId="{F814636A-6C58-49EB-B037-66FF6A4ADE2E}" dt="2025-02-03T04:29:51.564" v="3173" actId="478"/>
          <ac:spMkLst>
            <pc:docMk/>
            <pc:sldMk cId="3441694069" sldId="1011"/>
            <ac:spMk id="10" creationId="{00000000-0000-0000-0000-000000000000}"/>
          </ac:spMkLst>
        </pc:spChg>
        <pc:spChg chg="mod">
          <ac:chgData name="Ravi Sidula" userId="61a396c1-4e83-4f2e-aaf5-2a3ac38c83f0" providerId="ADAL" clId="{F814636A-6C58-49EB-B037-66FF6A4ADE2E}" dt="2025-02-03T04:29:59.640" v="3175"/>
          <ac:spMkLst>
            <pc:docMk/>
            <pc:sldMk cId="3441694069" sldId="1011"/>
            <ac:spMk id="10243" creationId="{00000000-0000-0000-0000-000000000000}"/>
          </ac:spMkLst>
        </pc:spChg>
      </pc:sldChg>
      <pc:sldChg chg="delSp modSp mod ord">
        <pc:chgData name="Ravi Sidula" userId="61a396c1-4e83-4f2e-aaf5-2a3ac38c83f0" providerId="ADAL" clId="{F814636A-6C58-49EB-B037-66FF6A4ADE2E}" dt="2025-02-03T04:34:28.500" v="3246" actId="255"/>
        <pc:sldMkLst>
          <pc:docMk/>
          <pc:sldMk cId="187001124" sldId="1012"/>
        </pc:sldMkLst>
        <pc:spChg chg="mod">
          <ac:chgData name="Ravi Sidula" userId="61a396c1-4e83-4f2e-aaf5-2a3ac38c83f0" providerId="ADAL" clId="{F814636A-6C58-49EB-B037-66FF6A4ADE2E}" dt="2025-02-03T04:34:06.873" v="3241" actId="20577"/>
          <ac:spMkLst>
            <pc:docMk/>
            <pc:sldMk cId="187001124" sldId="1012"/>
            <ac:spMk id="9" creationId="{00000000-0000-0000-0000-000000000000}"/>
          </ac:spMkLst>
        </pc:spChg>
        <pc:spChg chg="del">
          <ac:chgData name="Ravi Sidula" userId="61a396c1-4e83-4f2e-aaf5-2a3ac38c83f0" providerId="ADAL" clId="{F814636A-6C58-49EB-B037-66FF6A4ADE2E}" dt="2025-02-03T04:34:10.697" v="3242" actId="478"/>
          <ac:spMkLst>
            <pc:docMk/>
            <pc:sldMk cId="187001124" sldId="1012"/>
            <ac:spMk id="10" creationId="{00000000-0000-0000-0000-000000000000}"/>
          </ac:spMkLst>
        </pc:spChg>
        <pc:spChg chg="mod">
          <ac:chgData name="Ravi Sidula" userId="61a396c1-4e83-4f2e-aaf5-2a3ac38c83f0" providerId="ADAL" clId="{F814636A-6C58-49EB-B037-66FF6A4ADE2E}" dt="2025-02-03T04:34:28.500" v="3246" actId="255"/>
          <ac:spMkLst>
            <pc:docMk/>
            <pc:sldMk cId="187001124" sldId="1012"/>
            <ac:spMk id="10243" creationId="{00000000-0000-0000-0000-000000000000}"/>
          </ac:spMkLst>
        </pc:spChg>
      </pc:sldChg>
      <pc:sldChg chg="delSp modSp mod">
        <pc:chgData name="Ravi Sidula" userId="61a396c1-4e83-4f2e-aaf5-2a3ac38c83f0" providerId="ADAL" clId="{F814636A-6C58-49EB-B037-66FF6A4ADE2E}" dt="2025-02-03T10:06:09.808" v="6454" actId="20577"/>
        <pc:sldMkLst>
          <pc:docMk/>
          <pc:sldMk cId="3902698418" sldId="1013"/>
        </pc:sldMkLst>
        <pc:spChg chg="mod">
          <ac:chgData name="Ravi Sidula" userId="61a396c1-4e83-4f2e-aaf5-2a3ac38c83f0" providerId="ADAL" clId="{F814636A-6C58-49EB-B037-66FF6A4ADE2E}" dt="2025-02-03T04:34:41.632" v="3270" actId="20577"/>
          <ac:spMkLst>
            <pc:docMk/>
            <pc:sldMk cId="3902698418" sldId="1013"/>
            <ac:spMk id="9" creationId="{00000000-0000-0000-0000-000000000000}"/>
          </ac:spMkLst>
        </pc:spChg>
        <pc:spChg chg="del">
          <ac:chgData name="Ravi Sidula" userId="61a396c1-4e83-4f2e-aaf5-2a3ac38c83f0" providerId="ADAL" clId="{F814636A-6C58-49EB-B037-66FF6A4ADE2E}" dt="2025-02-03T04:34:45.807" v="3271" actId="478"/>
          <ac:spMkLst>
            <pc:docMk/>
            <pc:sldMk cId="3902698418" sldId="1013"/>
            <ac:spMk id="10" creationId="{00000000-0000-0000-0000-000000000000}"/>
          </ac:spMkLst>
        </pc:spChg>
        <pc:spChg chg="mod">
          <ac:chgData name="Ravi Sidula" userId="61a396c1-4e83-4f2e-aaf5-2a3ac38c83f0" providerId="ADAL" clId="{F814636A-6C58-49EB-B037-66FF6A4ADE2E}" dt="2025-02-03T10:06:09.808" v="6454" actId="20577"/>
          <ac:spMkLst>
            <pc:docMk/>
            <pc:sldMk cId="3902698418" sldId="1013"/>
            <ac:spMk id="10243" creationId="{00000000-0000-0000-0000-000000000000}"/>
          </ac:spMkLst>
        </pc:spChg>
      </pc:sldChg>
      <pc:sldChg chg="delSp modSp mod ord">
        <pc:chgData name="Ravi Sidula" userId="61a396c1-4e83-4f2e-aaf5-2a3ac38c83f0" providerId="ADAL" clId="{F814636A-6C58-49EB-B037-66FF6A4ADE2E}" dt="2025-02-03T04:34:15.264" v="3243" actId="478"/>
        <pc:sldMkLst>
          <pc:docMk/>
          <pc:sldMk cId="1539761875" sldId="1014"/>
        </pc:sldMkLst>
        <pc:spChg chg="mod">
          <ac:chgData name="Ravi Sidula" userId="61a396c1-4e83-4f2e-aaf5-2a3ac38c83f0" providerId="ADAL" clId="{F814636A-6C58-49EB-B037-66FF6A4ADE2E}" dt="2025-02-03T04:33:33.160" v="3210"/>
          <ac:spMkLst>
            <pc:docMk/>
            <pc:sldMk cId="1539761875" sldId="1014"/>
            <ac:spMk id="9" creationId="{00000000-0000-0000-0000-000000000000}"/>
          </ac:spMkLst>
        </pc:spChg>
        <pc:spChg chg="del">
          <ac:chgData name="Ravi Sidula" userId="61a396c1-4e83-4f2e-aaf5-2a3ac38c83f0" providerId="ADAL" clId="{F814636A-6C58-49EB-B037-66FF6A4ADE2E}" dt="2025-02-03T04:34:15.264" v="3243" actId="478"/>
          <ac:spMkLst>
            <pc:docMk/>
            <pc:sldMk cId="1539761875" sldId="1014"/>
            <ac:spMk id="10" creationId="{00000000-0000-0000-0000-000000000000}"/>
          </ac:spMkLst>
        </pc:spChg>
        <pc:spChg chg="mod">
          <ac:chgData name="Ravi Sidula" userId="61a396c1-4e83-4f2e-aaf5-2a3ac38c83f0" providerId="ADAL" clId="{F814636A-6C58-49EB-B037-66FF6A4ADE2E}" dt="2025-02-03T04:33:50.646" v="3215" actId="255"/>
          <ac:spMkLst>
            <pc:docMk/>
            <pc:sldMk cId="1539761875" sldId="1014"/>
            <ac:spMk id="10243" creationId="{00000000-0000-0000-0000-000000000000}"/>
          </ac:spMkLst>
        </pc:spChg>
      </pc:sldChg>
      <pc:sldChg chg="delSp modSp mod ord">
        <pc:chgData name="Ravi Sidula" userId="61a396c1-4e83-4f2e-aaf5-2a3ac38c83f0" providerId="ADAL" clId="{F814636A-6C58-49EB-B037-66FF6A4ADE2E}" dt="2025-02-03T06:44:39.665" v="3758" actId="20577"/>
        <pc:sldMkLst>
          <pc:docMk/>
          <pc:sldMk cId="3115079847" sldId="1015"/>
        </pc:sldMkLst>
        <pc:spChg chg="mod">
          <ac:chgData name="Ravi Sidula" userId="61a396c1-4e83-4f2e-aaf5-2a3ac38c83f0" providerId="ADAL" clId="{F814636A-6C58-49EB-B037-66FF6A4ADE2E}" dt="2025-02-03T04:36:28.389" v="3354" actId="5793"/>
          <ac:spMkLst>
            <pc:docMk/>
            <pc:sldMk cId="3115079847" sldId="1015"/>
            <ac:spMk id="9" creationId="{00000000-0000-0000-0000-000000000000}"/>
          </ac:spMkLst>
        </pc:spChg>
        <pc:spChg chg="mod">
          <ac:chgData name="Ravi Sidula" userId="61a396c1-4e83-4f2e-aaf5-2a3ac38c83f0" providerId="ADAL" clId="{F814636A-6C58-49EB-B037-66FF6A4ADE2E}" dt="2025-02-03T06:44:39.665" v="3758" actId="20577"/>
          <ac:spMkLst>
            <pc:docMk/>
            <pc:sldMk cId="3115079847" sldId="1015"/>
            <ac:spMk id="10243" creationId="{00000000-0000-0000-0000-000000000000}"/>
          </ac:spMkLst>
        </pc:spChg>
      </pc:sldChg>
      <pc:sldChg chg="delSp modSp mod ord">
        <pc:chgData name="Ravi Sidula" userId="61a396c1-4e83-4f2e-aaf5-2a3ac38c83f0" providerId="ADAL" clId="{F814636A-6C58-49EB-B037-66FF6A4ADE2E}" dt="2025-02-03T08:20:40.213" v="4771" actId="6549"/>
        <pc:sldMkLst>
          <pc:docMk/>
          <pc:sldMk cId="4111094378" sldId="1016"/>
        </pc:sldMkLst>
        <pc:spChg chg="mod">
          <ac:chgData name="Ravi Sidula" userId="61a396c1-4e83-4f2e-aaf5-2a3ac38c83f0" providerId="ADAL" clId="{F814636A-6C58-49EB-B037-66FF6A4ADE2E}" dt="2025-02-03T04:39:39.863" v="3372"/>
          <ac:spMkLst>
            <pc:docMk/>
            <pc:sldMk cId="4111094378" sldId="1016"/>
            <ac:spMk id="9" creationId="{00000000-0000-0000-0000-000000000000}"/>
          </ac:spMkLst>
        </pc:spChg>
        <pc:spChg chg="mod">
          <ac:chgData name="Ravi Sidula" userId="61a396c1-4e83-4f2e-aaf5-2a3ac38c83f0" providerId="ADAL" clId="{F814636A-6C58-49EB-B037-66FF6A4ADE2E}" dt="2025-02-03T08:20:40.213" v="4771" actId="6549"/>
          <ac:spMkLst>
            <pc:docMk/>
            <pc:sldMk cId="4111094378" sldId="1016"/>
            <ac:spMk id="10243" creationId="{00000000-0000-0000-0000-000000000000}"/>
          </ac:spMkLst>
        </pc:spChg>
      </pc:sldChg>
      <pc:sldChg chg="ord">
        <pc:chgData name="Ravi Sidula" userId="61a396c1-4e83-4f2e-aaf5-2a3ac38c83f0" providerId="ADAL" clId="{F814636A-6C58-49EB-B037-66FF6A4ADE2E}" dt="2025-02-01T12:59:49.939" v="1597"/>
        <pc:sldMkLst>
          <pc:docMk/>
          <pc:sldMk cId="915871750" sldId="1021"/>
        </pc:sldMkLst>
      </pc:sldChg>
      <pc:sldChg chg="ord">
        <pc:chgData name="Ravi Sidula" userId="61a396c1-4e83-4f2e-aaf5-2a3ac38c83f0" providerId="ADAL" clId="{F814636A-6C58-49EB-B037-66FF6A4ADE2E}" dt="2025-02-01T12:59:49.939" v="1597"/>
        <pc:sldMkLst>
          <pc:docMk/>
          <pc:sldMk cId="3383347623" sldId="1022"/>
        </pc:sldMkLst>
      </pc:sldChg>
      <pc:sldChg chg="ord">
        <pc:chgData name="Ravi Sidula" userId="61a396c1-4e83-4f2e-aaf5-2a3ac38c83f0" providerId="ADAL" clId="{F814636A-6C58-49EB-B037-66FF6A4ADE2E}" dt="2025-02-01T12:59:49.939" v="1597"/>
        <pc:sldMkLst>
          <pc:docMk/>
          <pc:sldMk cId="1230229360" sldId="1023"/>
        </pc:sldMkLst>
      </pc:sldChg>
      <pc:sldChg chg="ord">
        <pc:chgData name="Ravi Sidula" userId="61a396c1-4e83-4f2e-aaf5-2a3ac38c83f0" providerId="ADAL" clId="{F814636A-6C58-49EB-B037-66FF6A4ADE2E}" dt="2025-02-01T12:59:49.939" v="1597"/>
        <pc:sldMkLst>
          <pc:docMk/>
          <pc:sldMk cId="3498910162" sldId="1024"/>
        </pc:sldMkLst>
      </pc:sldChg>
      <pc:sldChg chg="ord">
        <pc:chgData name="Ravi Sidula" userId="61a396c1-4e83-4f2e-aaf5-2a3ac38c83f0" providerId="ADAL" clId="{F814636A-6C58-49EB-B037-66FF6A4ADE2E}" dt="2025-02-01T12:59:49.939" v="1597"/>
        <pc:sldMkLst>
          <pc:docMk/>
          <pc:sldMk cId="1195146872" sldId="1025"/>
        </pc:sldMkLst>
      </pc:sldChg>
      <pc:sldChg chg="ord">
        <pc:chgData name="Ravi Sidula" userId="61a396c1-4e83-4f2e-aaf5-2a3ac38c83f0" providerId="ADAL" clId="{F814636A-6C58-49EB-B037-66FF6A4ADE2E}" dt="2025-02-01T12:59:49.939" v="1597"/>
        <pc:sldMkLst>
          <pc:docMk/>
          <pc:sldMk cId="2914280591" sldId="1026"/>
        </pc:sldMkLst>
      </pc:sldChg>
      <pc:sldChg chg="modSp mod">
        <pc:chgData name="Ravi Sidula" userId="61a396c1-4e83-4f2e-aaf5-2a3ac38c83f0" providerId="ADAL" clId="{F814636A-6C58-49EB-B037-66FF6A4ADE2E}" dt="2025-02-03T09:04:04.503" v="5868" actId="20577"/>
        <pc:sldMkLst>
          <pc:docMk/>
          <pc:sldMk cId="3841412976" sldId="1028"/>
        </pc:sldMkLst>
        <pc:graphicFrameChg chg="modGraphic">
          <ac:chgData name="Ravi Sidula" userId="61a396c1-4e83-4f2e-aaf5-2a3ac38c83f0" providerId="ADAL" clId="{F814636A-6C58-49EB-B037-66FF6A4ADE2E}" dt="2025-02-03T09:04:04.503" v="5868" actId="20577"/>
          <ac:graphicFrameMkLst>
            <pc:docMk/>
            <pc:sldMk cId="3841412976" sldId="1028"/>
            <ac:graphicFrameMk id="11" creationId="{00000000-0000-0000-0000-000000000000}"/>
          </ac:graphicFrameMkLst>
        </pc:graphicFrameChg>
      </pc:sldChg>
      <pc:sldChg chg="modSp mod ord">
        <pc:chgData name="Ravi Sidula" userId="61a396c1-4e83-4f2e-aaf5-2a3ac38c83f0" providerId="ADAL" clId="{F814636A-6C58-49EB-B037-66FF6A4ADE2E}" dt="2025-02-03T04:15:42.644" v="3037"/>
        <pc:sldMkLst>
          <pc:docMk/>
          <pc:sldMk cId="1363784795" sldId="1029"/>
        </pc:sldMkLst>
      </pc:sldChg>
      <pc:sldChg chg="delSp modSp mod">
        <pc:chgData name="Ravi Sidula" userId="61a396c1-4e83-4f2e-aaf5-2a3ac38c83f0" providerId="ADAL" clId="{F814636A-6C58-49EB-B037-66FF6A4ADE2E}" dt="2025-02-03T04:27:08.924" v="3125"/>
        <pc:sldMkLst>
          <pc:docMk/>
          <pc:sldMk cId="1118090992" sldId="1031"/>
        </pc:sldMkLst>
        <pc:spChg chg="mod">
          <ac:chgData name="Ravi Sidula" userId="61a396c1-4e83-4f2e-aaf5-2a3ac38c83f0" providerId="ADAL" clId="{F814636A-6C58-49EB-B037-66FF6A4ADE2E}" dt="2025-02-03T04:26:48.672" v="3115"/>
          <ac:spMkLst>
            <pc:docMk/>
            <pc:sldMk cId="1118090992" sldId="1031"/>
            <ac:spMk id="9" creationId="{00000000-0000-0000-0000-000000000000}"/>
          </ac:spMkLst>
        </pc:spChg>
        <pc:spChg chg="del">
          <ac:chgData name="Ravi Sidula" userId="61a396c1-4e83-4f2e-aaf5-2a3ac38c83f0" providerId="ADAL" clId="{F814636A-6C58-49EB-B037-66FF6A4ADE2E}" dt="2025-02-03T04:26:42.792" v="3114" actId="478"/>
          <ac:spMkLst>
            <pc:docMk/>
            <pc:sldMk cId="1118090992" sldId="1031"/>
            <ac:spMk id="10" creationId="{00000000-0000-0000-0000-000000000000}"/>
          </ac:spMkLst>
        </pc:spChg>
        <pc:spChg chg="mod">
          <ac:chgData name="Ravi Sidula" userId="61a396c1-4e83-4f2e-aaf5-2a3ac38c83f0" providerId="ADAL" clId="{F814636A-6C58-49EB-B037-66FF6A4ADE2E}" dt="2025-02-03T04:27:08.924" v="3125"/>
          <ac:spMkLst>
            <pc:docMk/>
            <pc:sldMk cId="1118090992" sldId="1031"/>
            <ac:spMk id="10243" creationId="{00000000-0000-0000-0000-000000000000}"/>
          </ac:spMkLst>
        </pc:spChg>
      </pc:sldChg>
      <pc:sldChg chg="delSp modSp mod">
        <pc:chgData name="Ravi Sidula" userId="61a396c1-4e83-4f2e-aaf5-2a3ac38c83f0" providerId="ADAL" clId="{F814636A-6C58-49EB-B037-66FF6A4ADE2E}" dt="2025-02-03T10:04:47.489" v="6381" actId="6549"/>
        <pc:sldMkLst>
          <pc:docMk/>
          <pc:sldMk cId="3934177817" sldId="1032"/>
        </pc:sldMkLst>
        <pc:spChg chg="mod">
          <ac:chgData name="Ravi Sidula" userId="61a396c1-4e83-4f2e-aaf5-2a3ac38c83f0" providerId="ADAL" clId="{F814636A-6C58-49EB-B037-66FF6A4ADE2E}" dt="2025-02-03T04:28:08.198" v="3134"/>
          <ac:spMkLst>
            <pc:docMk/>
            <pc:sldMk cId="3934177817" sldId="1032"/>
            <ac:spMk id="9" creationId="{00000000-0000-0000-0000-000000000000}"/>
          </ac:spMkLst>
        </pc:spChg>
        <pc:spChg chg="mod">
          <ac:chgData name="Ravi Sidula" userId="61a396c1-4e83-4f2e-aaf5-2a3ac38c83f0" providerId="ADAL" clId="{F814636A-6C58-49EB-B037-66FF6A4ADE2E}" dt="2025-02-03T10:04:47.489" v="6381" actId="6549"/>
          <ac:spMkLst>
            <pc:docMk/>
            <pc:sldMk cId="3934177817" sldId="1032"/>
            <ac:spMk id="10243" creationId="{00000000-0000-0000-0000-000000000000}"/>
          </ac:spMkLst>
        </pc:spChg>
      </pc:sldChg>
      <pc:sldChg chg="delSp modSp mod">
        <pc:chgData name="Ravi Sidula" userId="61a396c1-4e83-4f2e-aaf5-2a3ac38c83f0" providerId="ADAL" clId="{F814636A-6C58-49EB-B037-66FF6A4ADE2E}" dt="2025-02-03T04:30:29.999" v="3197" actId="255"/>
        <pc:sldMkLst>
          <pc:docMk/>
          <pc:sldMk cId="383675003" sldId="1033"/>
        </pc:sldMkLst>
        <pc:spChg chg="mod">
          <ac:chgData name="Ravi Sidula" userId="61a396c1-4e83-4f2e-aaf5-2a3ac38c83f0" providerId="ADAL" clId="{F814636A-6C58-49EB-B037-66FF6A4ADE2E}" dt="2025-02-03T04:30:14.813" v="3194" actId="20577"/>
          <ac:spMkLst>
            <pc:docMk/>
            <pc:sldMk cId="383675003" sldId="1033"/>
            <ac:spMk id="9" creationId="{00000000-0000-0000-0000-000000000000}"/>
          </ac:spMkLst>
        </pc:spChg>
        <pc:spChg chg="del">
          <ac:chgData name="Ravi Sidula" userId="61a396c1-4e83-4f2e-aaf5-2a3ac38c83f0" providerId="ADAL" clId="{F814636A-6C58-49EB-B037-66FF6A4ADE2E}" dt="2025-02-03T04:30:18.536" v="3195" actId="478"/>
          <ac:spMkLst>
            <pc:docMk/>
            <pc:sldMk cId="383675003" sldId="1033"/>
            <ac:spMk id="10" creationId="{00000000-0000-0000-0000-000000000000}"/>
          </ac:spMkLst>
        </pc:spChg>
        <pc:spChg chg="mod">
          <ac:chgData name="Ravi Sidula" userId="61a396c1-4e83-4f2e-aaf5-2a3ac38c83f0" providerId="ADAL" clId="{F814636A-6C58-49EB-B037-66FF6A4ADE2E}" dt="2025-02-03T04:30:29.999" v="3197" actId="255"/>
          <ac:spMkLst>
            <pc:docMk/>
            <pc:sldMk cId="383675003" sldId="1033"/>
            <ac:spMk id="10243" creationId="{00000000-0000-0000-0000-000000000000}"/>
          </ac:spMkLst>
        </pc:spChg>
      </pc:sldChg>
      <pc:sldChg chg="delSp modSp mod">
        <pc:chgData name="Ravi Sidula" userId="61a396c1-4e83-4f2e-aaf5-2a3ac38c83f0" providerId="ADAL" clId="{F814636A-6C58-49EB-B037-66FF6A4ADE2E}" dt="2025-02-03T10:13:16.237" v="6506" actId="20577"/>
        <pc:sldMkLst>
          <pc:docMk/>
          <pc:sldMk cId="1968106387" sldId="1034"/>
        </pc:sldMkLst>
        <pc:spChg chg="del">
          <ac:chgData name="Ravi Sidula" userId="61a396c1-4e83-4f2e-aaf5-2a3ac38c83f0" providerId="ADAL" clId="{F814636A-6C58-49EB-B037-66FF6A4ADE2E}" dt="2025-02-03T04:55:43.728" v="3446" actId="478"/>
          <ac:spMkLst>
            <pc:docMk/>
            <pc:sldMk cId="1968106387" sldId="1034"/>
            <ac:spMk id="10" creationId="{00000000-0000-0000-0000-000000000000}"/>
          </ac:spMkLst>
        </pc:spChg>
        <pc:spChg chg="mod">
          <ac:chgData name="Ravi Sidula" userId="61a396c1-4e83-4f2e-aaf5-2a3ac38c83f0" providerId="ADAL" clId="{F814636A-6C58-49EB-B037-66FF6A4ADE2E}" dt="2025-02-03T10:13:16.237" v="6506" actId="20577"/>
          <ac:spMkLst>
            <pc:docMk/>
            <pc:sldMk cId="1968106387" sldId="1034"/>
            <ac:spMk id="10243" creationId="{00000000-0000-0000-0000-000000000000}"/>
          </ac:spMkLst>
        </pc:spChg>
      </pc:sldChg>
      <pc:sldChg chg="delSp modSp mod ord">
        <pc:chgData name="Ravi Sidula" userId="61a396c1-4e83-4f2e-aaf5-2a3ac38c83f0" providerId="ADAL" clId="{F814636A-6C58-49EB-B037-66FF6A4ADE2E}" dt="2025-02-03T08:18:33.545" v="4602" actId="20577"/>
        <pc:sldMkLst>
          <pc:docMk/>
          <pc:sldMk cId="709039830" sldId="1035"/>
        </pc:sldMkLst>
        <pc:spChg chg="mod">
          <ac:chgData name="Ravi Sidula" userId="61a396c1-4e83-4f2e-aaf5-2a3ac38c83f0" providerId="ADAL" clId="{F814636A-6C58-49EB-B037-66FF6A4ADE2E}" dt="2025-02-03T04:36:08.135" v="3313" actId="20577"/>
          <ac:spMkLst>
            <pc:docMk/>
            <pc:sldMk cId="709039830" sldId="1035"/>
            <ac:spMk id="9" creationId="{00000000-0000-0000-0000-000000000000}"/>
          </ac:spMkLst>
        </pc:spChg>
        <pc:spChg chg="mod">
          <ac:chgData name="Ravi Sidula" userId="61a396c1-4e83-4f2e-aaf5-2a3ac38c83f0" providerId="ADAL" clId="{F814636A-6C58-49EB-B037-66FF6A4ADE2E}" dt="2025-02-03T08:18:33.545" v="4602" actId="20577"/>
          <ac:spMkLst>
            <pc:docMk/>
            <pc:sldMk cId="709039830" sldId="1035"/>
            <ac:spMk id="10243" creationId="{00000000-0000-0000-0000-000000000000}"/>
          </ac:spMkLst>
        </pc:spChg>
      </pc:sldChg>
      <pc:sldChg chg="modSp mod">
        <pc:chgData name="Ravi Sidula" userId="61a396c1-4e83-4f2e-aaf5-2a3ac38c83f0" providerId="ADAL" clId="{F814636A-6C58-49EB-B037-66FF6A4ADE2E}" dt="2025-02-01T11:30:06.084" v="413" actId="1036"/>
        <pc:sldMkLst>
          <pc:docMk/>
          <pc:sldMk cId="283533664" sldId="1036"/>
        </pc:sldMkLst>
      </pc:sldChg>
      <pc:sldChg chg="addSp delSp modSp mod">
        <pc:chgData name="Ravi Sidula" userId="61a396c1-4e83-4f2e-aaf5-2a3ac38c83f0" providerId="ADAL" clId="{F814636A-6C58-49EB-B037-66FF6A4ADE2E}" dt="2025-02-03T09:22:01.837" v="5931" actId="9405"/>
        <pc:sldMkLst>
          <pc:docMk/>
          <pc:sldMk cId="378718308" sldId="1037"/>
        </pc:sldMkLst>
        <pc:spChg chg="mod">
          <ac:chgData name="Ravi Sidula" userId="61a396c1-4e83-4f2e-aaf5-2a3ac38c83f0" providerId="ADAL" clId="{F814636A-6C58-49EB-B037-66FF6A4ADE2E}" dt="2025-02-03T08:14:30.995" v="4414" actId="20577"/>
          <ac:spMkLst>
            <pc:docMk/>
            <pc:sldMk cId="378718308" sldId="1037"/>
            <ac:spMk id="9" creationId="{00000000-0000-0000-0000-000000000000}"/>
          </ac:spMkLst>
        </pc:spChg>
        <pc:graphicFrameChg chg="add del mod">
          <ac:chgData name="Ravi Sidula" userId="61a396c1-4e83-4f2e-aaf5-2a3ac38c83f0" providerId="ADAL" clId="{F814636A-6C58-49EB-B037-66FF6A4ADE2E}" dt="2025-02-03T04:01:53.898" v="2981" actId="478"/>
          <ac:graphicFrameMkLst>
            <pc:docMk/>
            <pc:sldMk cId="378718308" sldId="1037"/>
            <ac:graphicFrameMk id="5" creationId="{35208EEC-DD8B-00E3-A6C8-C4B875FE9A74}"/>
          </ac:graphicFrameMkLst>
        </pc:graphicFrameChg>
        <pc:graphicFrameChg chg="add mod">
          <ac:chgData name="Ravi Sidula" userId="61a396c1-4e83-4f2e-aaf5-2a3ac38c83f0" providerId="ADAL" clId="{F814636A-6C58-49EB-B037-66FF6A4ADE2E}" dt="2025-02-03T04:11:49.687" v="3018" actId="207"/>
          <ac:graphicFrameMkLst>
            <pc:docMk/>
            <pc:sldMk cId="378718308" sldId="1037"/>
            <ac:graphicFrameMk id="6" creationId="{35208EEC-DD8B-00E3-A6C8-C4B875FE9A74}"/>
          </ac:graphicFrameMkLst>
        </pc:graphicFrameChg>
        <pc:graphicFrameChg chg="del mod">
          <ac:chgData name="Ravi Sidula" userId="61a396c1-4e83-4f2e-aaf5-2a3ac38c83f0" providerId="ADAL" clId="{F814636A-6C58-49EB-B037-66FF6A4ADE2E}" dt="2025-02-03T06:36:34.976" v="3683" actId="478"/>
          <ac:graphicFrameMkLst>
            <pc:docMk/>
            <pc:sldMk cId="378718308" sldId="1037"/>
            <ac:graphicFrameMk id="11" creationId="{35208EEC-DD8B-00E3-A6C8-C4B875FE9A74}"/>
          </ac:graphicFrameMkLst>
        </pc:graphicFrameChg>
        <pc:picChg chg="del mod">
          <ac:chgData name="Ravi Sidula" userId="61a396c1-4e83-4f2e-aaf5-2a3ac38c83f0" providerId="ADAL" clId="{F814636A-6C58-49EB-B037-66FF6A4ADE2E}" dt="2025-02-03T04:11:03.687" v="2996" actId="478"/>
          <ac:picMkLst>
            <pc:docMk/>
            <pc:sldMk cId="378718308" sldId="1037"/>
            <ac:picMk id="8" creationId="{2566F831-04DB-A98A-AFB7-D5CE68CFB926}"/>
          </ac:picMkLst>
        </pc:picChg>
        <pc:picChg chg="add mod">
          <ac:chgData name="Ravi Sidula" userId="61a396c1-4e83-4f2e-aaf5-2a3ac38c83f0" providerId="ADAL" clId="{F814636A-6C58-49EB-B037-66FF6A4ADE2E}" dt="2025-02-03T06:37:25.984" v="3688" actId="14100"/>
          <ac:picMkLst>
            <pc:docMk/>
            <pc:sldMk cId="378718308" sldId="1037"/>
            <ac:picMk id="12" creationId="{F964F22B-FAC6-2355-C30A-464B330D6BE9}"/>
          </ac:picMkLst>
        </pc:picChg>
        <pc:inkChg chg="add">
          <ac:chgData name="Ravi Sidula" userId="61a396c1-4e83-4f2e-aaf5-2a3ac38c83f0" providerId="ADAL" clId="{F814636A-6C58-49EB-B037-66FF6A4ADE2E}" dt="2025-02-03T09:22:01.837" v="5931" actId="9405"/>
          <ac:inkMkLst>
            <pc:docMk/>
            <pc:sldMk cId="378718308" sldId="1037"/>
            <ac:inkMk id="5" creationId="{4293C405-BADC-8EE6-803F-1091D7A49DC3}"/>
          </ac:inkMkLst>
        </pc:inkChg>
        <pc:inkChg chg="add">
          <ac:chgData name="Ravi Sidula" userId="61a396c1-4e83-4f2e-aaf5-2a3ac38c83f0" providerId="ADAL" clId="{F814636A-6C58-49EB-B037-66FF6A4ADE2E}" dt="2025-02-03T06:37:53.982" v="3689" actId="9405"/>
          <ac:inkMkLst>
            <pc:docMk/>
            <pc:sldMk cId="378718308" sldId="1037"/>
            <ac:inkMk id="13" creationId="{04D6B5A8-31C2-420D-68B8-AB1270DE1339}"/>
          </ac:inkMkLst>
        </pc:inkChg>
        <pc:inkChg chg="add del">
          <ac:chgData name="Ravi Sidula" userId="61a396c1-4e83-4f2e-aaf5-2a3ac38c83f0" providerId="ADAL" clId="{F814636A-6C58-49EB-B037-66FF6A4ADE2E}" dt="2025-02-03T06:38:01.604" v="3691" actId="9405"/>
          <ac:inkMkLst>
            <pc:docMk/>
            <pc:sldMk cId="378718308" sldId="1037"/>
            <ac:inkMk id="14" creationId="{8C266BD1-2879-9DE6-D353-E8CEAF061D3C}"/>
          </ac:inkMkLst>
        </pc:inkChg>
        <pc:inkChg chg="add del">
          <ac:chgData name="Ravi Sidula" userId="61a396c1-4e83-4f2e-aaf5-2a3ac38c83f0" providerId="ADAL" clId="{F814636A-6C58-49EB-B037-66FF6A4ADE2E}" dt="2025-02-03T06:38:29.663" v="3695" actId="9405"/>
          <ac:inkMkLst>
            <pc:docMk/>
            <pc:sldMk cId="378718308" sldId="1037"/>
            <ac:inkMk id="15" creationId="{FB93391F-545E-5C69-4F0A-16FBACFB6E08}"/>
          </ac:inkMkLst>
        </pc:inkChg>
        <pc:inkChg chg="add del">
          <ac:chgData name="Ravi Sidula" userId="61a396c1-4e83-4f2e-aaf5-2a3ac38c83f0" providerId="ADAL" clId="{F814636A-6C58-49EB-B037-66FF6A4ADE2E}" dt="2025-02-03T06:38:29.213" v="3694" actId="9405"/>
          <ac:inkMkLst>
            <pc:docMk/>
            <pc:sldMk cId="378718308" sldId="1037"/>
            <ac:inkMk id="16" creationId="{3719591C-8743-E7B7-4A30-215685F1983A}"/>
          </ac:inkMkLst>
        </pc:inkChg>
      </pc:sldChg>
      <pc:sldChg chg="modSp mod">
        <pc:chgData name="Ravi Sidula" userId="61a396c1-4e83-4f2e-aaf5-2a3ac38c83f0" providerId="ADAL" clId="{F814636A-6C58-49EB-B037-66FF6A4ADE2E}" dt="2025-02-01T17:42:58.041" v="2413" actId="167"/>
        <pc:sldMkLst>
          <pc:docMk/>
          <pc:sldMk cId="554573357" sldId="1038"/>
        </pc:sldMkLst>
        <pc:spChg chg="mod">
          <ac:chgData name="Ravi Sidula" userId="61a396c1-4e83-4f2e-aaf5-2a3ac38c83f0" providerId="ADAL" clId="{F814636A-6C58-49EB-B037-66FF6A4ADE2E}" dt="2025-02-01T17:42:44.192" v="2409" actId="14100"/>
          <ac:spMkLst>
            <pc:docMk/>
            <pc:sldMk cId="554573357" sldId="1038"/>
            <ac:spMk id="5" creationId="{E58E10C5-4D4F-29DC-1016-57B508734BEC}"/>
          </ac:spMkLst>
        </pc:spChg>
        <pc:spChg chg="mod">
          <ac:chgData name="Ravi Sidula" userId="61a396c1-4e83-4f2e-aaf5-2a3ac38c83f0" providerId="ADAL" clId="{F814636A-6C58-49EB-B037-66FF6A4ADE2E}" dt="2025-02-01T17:42:30.451" v="2405" actId="1076"/>
          <ac:spMkLst>
            <pc:docMk/>
            <pc:sldMk cId="554573357" sldId="1038"/>
            <ac:spMk id="6" creationId="{4E9F6EF4-E811-04AE-EEEC-FF7496AD05F5}"/>
          </ac:spMkLst>
        </pc:spChg>
        <pc:spChg chg="mod">
          <ac:chgData name="Ravi Sidula" userId="61a396c1-4e83-4f2e-aaf5-2a3ac38c83f0" providerId="ADAL" clId="{F814636A-6C58-49EB-B037-66FF6A4ADE2E}" dt="2025-02-01T17:42:53.280" v="2412" actId="1076"/>
          <ac:spMkLst>
            <pc:docMk/>
            <pc:sldMk cId="554573357" sldId="1038"/>
            <ac:spMk id="7" creationId="{657D1149-21B9-E201-4C25-215EA666CA74}"/>
          </ac:spMkLst>
        </pc:spChg>
        <pc:spChg chg="mod">
          <ac:chgData name="Ravi Sidula" userId="61a396c1-4e83-4f2e-aaf5-2a3ac38c83f0" providerId="ADAL" clId="{F814636A-6C58-49EB-B037-66FF6A4ADE2E}" dt="2025-02-01T17:42:34.407" v="2406" actId="1076"/>
          <ac:spMkLst>
            <pc:docMk/>
            <pc:sldMk cId="554573357" sldId="1038"/>
            <ac:spMk id="8" creationId="{A4612CA6-9E15-7E51-EB59-188F6DDF047A}"/>
          </ac:spMkLst>
        </pc:spChg>
        <pc:picChg chg="mod ord">
          <ac:chgData name="Ravi Sidula" userId="61a396c1-4e83-4f2e-aaf5-2a3ac38c83f0" providerId="ADAL" clId="{F814636A-6C58-49EB-B037-66FF6A4ADE2E}" dt="2025-02-01T17:42:58.041" v="2413" actId="167"/>
          <ac:picMkLst>
            <pc:docMk/>
            <pc:sldMk cId="554573357" sldId="1038"/>
            <ac:picMk id="10" creationId="{35D5A474-EB7F-8DFF-E362-830B5F136C9B}"/>
          </ac:picMkLst>
        </pc:picChg>
        <pc:picChg chg="mod">
          <ac:chgData name="Ravi Sidula" userId="61a396c1-4e83-4f2e-aaf5-2a3ac38c83f0" providerId="ADAL" clId="{F814636A-6C58-49EB-B037-66FF6A4ADE2E}" dt="2025-02-01T17:42:46.612" v="2410" actId="1076"/>
          <ac:picMkLst>
            <pc:docMk/>
            <pc:sldMk cId="554573357" sldId="1038"/>
            <ac:picMk id="12" creationId="{BDEB8D72-F753-994F-B3D6-A44BB3F286C3}"/>
          </ac:picMkLst>
        </pc:picChg>
      </pc:sldChg>
      <pc:sldChg chg="add del">
        <pc:chgData name="Ravi Sidula" userId="61a396c1-4e83-4f2e-aaf5-2a3ac38c83f0" providerId="ADAL" clId="{F814636A-6C58-49EB-B037-66FF6A4ADE2E}" dt="2025-02-01T12:22:52.959" v="1486" actId="47"/>
        <pc:sldMkLst>
          <pc:docMk/>
          <pc:sldMk cId="3843036765" sldId="1039"/>
        </pc:sldMkLst>
      </pc:sldChg>
      <pc:sldChg chg="addSp delSp modSp add mod">
        <pc:chgData name="Ravi Sidula" userId="61a396c1-4e83-4f2e-aaf5-2a3ac38c83f0" providerId="ADAL" clId="{F814636A-6C58-49EB-B037-66FF6A4ADE2E}" dt="2025-02-03T08:55:18.229" v="5819" actId="20577"/>
        <pc:sldMkLst>
          <pc:docMk/>
          <pc:sldMk cId="182101540" sldId="1040"/>
        </pc:sldMkLst>
        <pc:spChg chg="mod">
          <ac:chgData name="Ravi Sidula" userId="61a396c1-4e83-4f2e-aaf5-2a3ac38c83f0" providerId="ADAL" clId="{F814636A-6C58-49EB-B037-66FF6A4ADE2E}" dt="2025-02-01T11:19:56.357" v="202" actId="20577"/>
          <ac:spMkLst>
            <pc:docMk/>
            <pc:sldMk cId="182101540" sldId="1040"/>
            <ac:spMk id="9" creationId="{A2DF97A9-A2DC-82FF-190D-84C5D8E3CD68}"/>
          </ac:spMkLst>
        </pc:spChg>
        <pc:spChg chg="add mod">
          <ac:chgData name="Ravi Sidula" userId="61a396c1-4e83-4f2e-aaf5-2a3ac38c83f0" providerId="ADAL" clId="{F814636A-6C58-49EB-B037-66FF6A4ADE2E}" dt="2025-02-01T11:23:07.604" v="330" actId="403"/>
          <ac:spMkLst>
            <pc:docMk/>
            <pc:sldMk cId="182101540" sldId="1040"/>
            <ac:spMk id="13" creationId="{67DEEEC5-856B-425E-4CFE-0F9A83EB8AD0}"/>
          </ac:spMkLst>
        </pc:spChg>
        <pc:graphicFrameChg chg="add mod">
          <ac:chgData name="Ravi Sidula" userId="61a396c1-4e83-4f2e-aaf5-2a3ac38c83f0" providerId="ADAL" clId="{F814636A-6C58-49EB-B037-66FF6A4ADE2E}" dt="2025-02-03T06:14:48.444" v="3566"/>
          <ac:graphicFrameMkLst>
            <pc:docMk/>
            <pc:sldMk cId="182101540" sldId="1040"/>
            <ac:graphicFrameMk id="5" creationId="{4846A70A-D1F8-A7EE-340C-17BCEE398514}"/>
          </ac:graphicFrameMkLst>
        </pc:graphicFrameChg>
        <pc:graphicFrameChg chg="add mod modGraphic">
          <ac:chgData name="Ravi Sidula" userId="61a396c1-4e83-4f2e-aaf5-2a3ac38c83f0" providerId="ADAL" clId="{F814636A-6C58-49EB-B037-66FF6A4ADE2E}" dt="2025-02-03T08:55:18.229" v="5819" actId="20577"/>
          <ac:graphicFrameMkLst>
            <pc:docMk/>
            <pc:sldMk cId="182101540" sldId="1040"/>
            <ac:graphicFrameMk id="7" creationId="{29A0905E-97D9-4A90-9550-0293F67A58E4}"/>
          </ac:graphicFrameMkLst>
        </pc:graphicFrameChg>
      </pc:sldChg>
      <pc:sldChg chg="del">
        <pc:chgData name="Ravi Sidula" userId="61a396c1-4e83-4f2e-aaf5-2a3ac38c83f0" providerId="ADAL" clId="{F814636A-6C58-49EB-B037-66FF6A4ADE2E}" dt="2025-02-01T12:59:31.182" v="1595" actId="47"/>
        <pc:sldMkLst>
          <pc:docMk/>
          <pc:sldMk cId="4211816103" sldId="1041"/>
        </pc:sldMkLst>
      </pc:sldChg>
      <pc:sldChg chg="addSp delSp modSp mod">
        <pc:chgData name="Ravi Sidula" userId="61a396c1-4e83-4f2e-aaf5-2a3ac38c83f0" providerId="ADAL" clId="{F814636A-6C58-49EB-B037-66FF6A4ADE2E}" dt="2025-02-03T03:58:44.881" v="2977" actId="207"/>
        <pc:sldMkLst>
          <pc:docMk/>
          <pc:sldMk cId="2005288878" sldId="1042"/>
        </pc:sldMkLst>
        <pc:spChg chg="add mod">
          <ac:chgData name="Ravi Sidula" userId="61a396c1-4e83-4f2e-aaf5-2a3ac38c83f0" providerId="ADAL" clId="{F814636A-6C58-49EB-B037-66FF6A4ADE2E}" dt="2025-02-03T03:58:03.319" v="2971" actId="255"/>
          <ac:spMkLst>
            <pc:docMk/>
            <pc:sldMk cId="2005288878" sldId="1042"/>
            <ac:spMk id="14" creationId="{E7C72CE1-D0C9-C052-6312-6D932727ADEE}"/>
          </ac:spMkLst>
        </pc:spChg>
        <pc:spChg chg="add mod">
          <ac:chgData name="Ravi Sidula" userId="61a396c1-4e83-4f2e-aaf5-2a3ac38c83f0" providerId="ADAL" clId="{F814636A-6C58-49EB-B037-66FF6A4ADE2E}" dt="2025-02-01T17:24:01.750" v="2327" actId="1076"/>
          <ac:spMkLst>
            <pc:docMk/>
            <pc:sldMk cId="2005288878" sldId="1042"/>
            <ac:spMk id="15" creationId="{AD8D0CA1-EC87-560F-B3E8-1E0AAA334183}"/>
          </ac:spMkLst>
        </pc:spChg>
        <pc:graphicFrameChg chg="add mod modGraphic">
          <ac:chgData name="Ravi Sidula" userId="61a396c1-4e83-4f2e-aaf5-2a3ac38c83f0" providerId="ADAL" clId="{F814636A-6C58-49EB-B037-66FF6A4ADE2E}" dt="2025-02-03T03:51:57.668" v="2959" actId="14734"/>
          <ac:graphicFrameMkLst>
            <pc:docMk/>
            <pc:sldMk cId="2005288878" sldId="1042"/>
            <ac:graphicFrameMk id="12" creationId="{B407960D-9BC0-97EC-7C64-545CF05CBDCB}"/>
          </ac:graphicFrameMkLst>
        </pc:graphicFrameChg>
        <pc:graphicFrameChg chg="add mod">
          <ac:chgData name="Ravi Sidula" userId="61a396c1-4e83-4f2e-aaf5-2a3ac38c83f0" providerId="ADAL" clId="{F814636A-6C58-49EB-B037-66FF6A4ADE2E}" dt="2025-02-03T03:58:44.881" v="2977" actId="207"/>
          <ac:graphicFrameMkLst>
            <pc:docMk/>
            <pc:sldMk cId="2005288878" sldId="1042"/>
            <ac:graphicFrameMk id="16" creationId="{2E3A2C70-11C6-6053-89BC-CD6A694BAC2C}"/>
          </ac:graphicFrameMkLst>
        </pc:graphicFrameChg>
      </pc:sldChg>
      <pc:sldChg chg="modSp add mod">
        <pc:chgData name="Ravi Sidula" userId="61a396c1-4e83-4f2e-aaf5-2a3ac38c83f0" providerId="ADAL" clId="{F814636A-6C58-49EB-B037-66FF6A4ADE2E}" dt="2025-02-03T06:44:50.926" v="3760"/>
        <pc:sldMkLst>
          <pc:docMk/>
          <pc:sldMk cId="3325261093" sldId="1043"/>
        </pc:sldMkLst>
        <pc:spChg chg="mod">
          <ac:chgData name="Ravi Sidula" userId="61a396c1-4e83-4f2e-aaf5-2a3ac38c83f0" providerId="ADAL" clId="{F814636A-6C58-49EB-B037-66FF6A4ADE2E}" dt="2025-02-03T04:41:19.310" v="3392" actId="20577"/>
          <ac:spMkLst>
            <pc:docMk/>
            <pc:sldMk cId="3325261093" sldId="1043"/>
            <ac:spMk id="9" creationId="{06097C26-8931-30E3-DF92-0F5C67718F01}"/>
          </ac:spMkLst>
        </pc:spChg>
        <pc:spChg chg="mod">
          <ac:chgData name="Ravi Sidula" userId="61a396c1-4e83-4f2e-aaf5-2a3ac38c83f0" providerId="ADAL" clId="{F814636A-6C58-49EB-B037-66FF6A4ADE2E}" dt="2025-02-03T06:44:50.926" v="3760"/>
          <ac:spMkLst>
            <pc:docMk/>
            <pc:sldMk cId="3325261093" sldId="1043"/>
            <ac:spMk id="10243" creationId="{49E66CC1-6E8E-5203-FE01-AC5E56A966AF}"/>
          </ac:spMkLst>
        </pc:spChg>
      </pc:sldChg>
      <pc:sldChg chg="del">
        <pc:chgData name="Ravi Sidula" userId="61a396c1-4e83-4f2e-aaf5-2a3ac38c83f0" providerId="ADAL" clId="{F814636A-6C58-49EB-B037-66FF6A4ADE2E}" dt="2025-02-01T14:10:07.672" v="1928" actId="47"/>
        <pc:sldMkLst>
          <pc:docMk/>
          <pc:sldMk cId="3876567341" sldId="1043"/>
        </pc:sldMkLst>
      </pc:sldChg>
      <pc:sldChg chg="addSp delSp modSp add mod">
        <pc:chgData name="Ravi Sidula" userId="61a396c1-4e83-4f2e-aaf5-2a3ac38c83f0" providerId="ADAL" clId="{F814636A-6C58-49EB-B037-66FF6A4ADE2E}" dt="2025-02-03T06:45:41.121" v="3766" actId="20577"/>
        <pc:sldMkLst>
          <pc:docMk/>
          <pc:sldMk cId="2581559469" sldId="1044"/>
        </pc:sldMkLst>
        <pc:spChg chg="del">
          <ac:chgData name="Ravi Sidula" userId="61a396c1-4e83-4f2e-aaf5-2a3ac38c83f0" providerId="ADAL" clId="{F814636A-6C58-49EB-B037-66FF6A4ADE2E}" dt="2025-02-03T04:54:11.619" v="3443" actId="478"/>
          <ac:spMkLst>
            <pc:docMk/>
            <pc:sldMk cId="2581559469" sldId="1044"/>
            <ac:spMk id="10" creationId="{4D0D17E3-C77D-2CBF-DA7F-D9D8407FB94B}"/>
          </ac:spMkLst>
        </pc:spChg>
        <pc:spChg chg="mod">
          <ac:chgData name="Ravi Sidula" userId="61a396c1-4e83-4f2e-aaf5-2a3ac38c83f0" providerId="ADAL" clId="{F814636A-6C58-49EB-B037-66FF6A4ADE2E}" dt="2025-02-03T06:45:41.121" v="3766" actId="20577"/>
          <ac:spMkLst>
            <pc:docMk/>
            <pc:sldMk cId="2581559469" sldId="1044"/>
            <ac:spMk id="10243" creationId="{A8CE7F30-C98F-A3B8-6783-45B6C23E9A0D}"/>
          </ac:spMkLst>
        </pc:spChg>
        <pc:graphicFrameChg chg="add mod">
          <ac:chgData name="Ravi Sidula" userId="61a396c1-4e83-4f2e-aaf5-2a3ac38c83f0" providerId="ADAL" clId="{F814636A-6C58-49EB-B037-66FF6A4ADE2E}" dt="2025-02-03T04:53:35.004" v="3442" actId="1035"/>
          <ac:graphicFrameMkLst>
            <pc:docMk/>
            <pc:sldMk cId="2581559469" sldId="1044"/>
            <ac:graphicFrameMk id="5" creationId="{47324124-3D29-D261-C3C9-51C8C5F9F545}"/>
          </ac:graphicFrameMkLst>
        </pc:graphicFrameChg>
      </pc:sldChg>
      <pc:sldChg chg="add">
        <pc:chgData name="Ravi Sidula" userId="61a396c1-4e83-4f2e-aaf5-2a3ac38c83f0" providerId="ADAL" clId="{F814636A-6C58-49EB-B037-66FF6A4ADE2E}" dt="2025-02-03T04:56:46.055" v="3453"/>
        <pc:sldMkLst>
          <pc:docMk/>
          <pc:sldMk cId="128940152" sldId="1045"/>
        </pc:sldMkLst>
      </pc:sldChg>
      <pc:sldChg chg="modSp mod">
        <pc:chgData name="Ravi Sidula" userId="61a396c1-4e83-4f2e-aaf5-2a3ac38c83f0" providerId="ADAL" clId="{F814636A-6C58-49EB-B037-66FF6A4ADE2E}" dt="2025-02-03T06:46:15.561" v="3770" actId="20577"/>
        <pc:sldMkLst>
          <pc:docMk/>
          <pc:sldMk cId="128940152" sldId="1046"/>
        </pc:sldMkLst>
        <pc:spChg chg="mod">
          <ac:chgData name="Ravi Sidula" userId="61a396c1-4e83-4f2e-aaf5-2a3ac38c83f0" providerId="ADAL" clId="{F814636A-6C58-49EB-B037-66FF6A4ADE2E}" dt="2025-02-03T06:46:15.561" v="3770" actId="20577"/>
          <ac:spMkLst>
            <pc:docMk/>
            <pc:sldMk cId="128940152" sldId="1046"/>
            <ac:spMk id="10243" creationId="{34D8FE6E-1D19-3170-BF32-AB82D6A0BF30}"/>
          </ac:spMkLst>
        </pc:spChg>
      </pc:sldChg>
      <pc:sldChg chg="addSp delSp modSp add mod">
        <pc:chgData name="Ravi Sidula" userId="61a396c1-4e83-4f2e-aaf5-2a3ac38c83f0" providerId="ADAL" clId="{F814636A-6C58-49EB-B037-66FF6A4ADE2E}" dt="2025-02-03T08:50:18.963" v="5802" actId="20577"/>
        <pc:sldMkLst>
          <pc:docMk/>
          <pc:sldMk cId="3510179737" sldId="1047"/>
        </pc:sldMkLst>
        <pc:spChg chg="add mod">
          <ac:chgData name="Ravi Sidula" userId="61a396c1-4e83-4f2e-aaf5-2a3ac38c83f0" providerId="ADAL" clId="{F814636A-6C58-49EB-B037-66FF6A4ADE2E}" dt="2025-02-03T08:42:56.099" v="5586" actId="20577"/>
          <ac:spMkLst>
            <pc:docMk/>
            <pc:sldMk cId="3510179737" sldId="1047"/>
            <ac:spMk id="7" creationId="{8A35189C-EF22-006E-0954-72F055DCD602}"/>
          </ac:spMkLst>
        </pc:spChg>
        <pc:spChg chg="add mod">
          <ac:chgData name="Ravi Sidula" userId="61a396c1-4e83-4f2e-aaf5-2a3ac38c83f0" providerId="ADAL" clId="{F814636A-6C58-49EB-B037-66FF6A4ADE2E}" dt="2025-02-03T08:46:19.662" v="5665" actId="1076"/>
          <ac:spMkLst>
            <pc:docMk/>
            <pc:sldMk cId="3510179737" sldId="1047"/>
            <ac:spMk id="8" creationId="{EFA84571-F1C7-9388-169C-BDC9ABDE8786}"/>
          </ac:spMkLst>
        </pc:spChg>
        <pc:spChg chg="mod">
          <ac:chgData name="Ravi Sidula" userId="61a396c1-4e83-4f2e-aaf5-2a3ac38c83f0" providerId="ADAL" clId="{F814636A-6C58-49EB-B037-66FF6A4ADE2E}" dt="2025-02-03T08:49:48.781" v="5797" actId="20577"/>
          <ac:spMkLst>
            <pc:docMk/>
            <pc:sldMk cId="3510179737" sldId="1047"/>
            <ac:spMk id="9" creationId="{B79DF2BB-0F22-D6C0-396A-D95F8C4D365C}"/>
          </ac:spMkLst>
        </pc:spChg>
        <pc:spChg chg="add mod">
          <ac:chgData name="Ravi Sidula" userId="61a396c1-4e83-4f2e-aaf5-2a3ac38c83f0" providerId="ADAL" clId="{F814636A-6C58-49EB-B037-66FF6A4ADE2E}" dt="2025-02-03T08:07:57.990" v="4356" actId="114"/>
          <ac:spMkLst>
            <pc:docMk/>
            <pc:sldMk cId="3510179737" sldId="1047"/>
            <ac:spMk id="11" creationId="{DAB9BBBE-9DDD-3F01-0E24-71ABFCB1A040}"/>
          </ac:spMkLst>
        </pc:spChg>
        <pc:spChg chg="add mod">
          <ac:chgData name="Ravi Sidula" userId="61a396c1-4e83-4f2e-aaf5-2a3ac38c83f0" providerId="ADAL" clId="{F814636A-6C58-49EB-B037-66FF6A4ADE2E}" dt="2025-02-03T08:50:18.963" v="5802" actId="20577"/>
          <ac:spMkLst>
            <pc:docMk/>
            <pc:sldMk cId="3510179737" sldId="1047"/>
            <ac:spMk id="12" creationId="{96A0C30E-7ED9-7D13-9335-204C99A80E68}"/>
          </ac:spMkLst>
        </pc:spChg>
        <pc:spChg chg="del">
          <ac:chgData name="Ravi Sidula" userId="61a396c1-4e83-4f2e-aaf5-2a3ac38c83f0" providerId="ADAL" clId="{F814636A-6C58-49EB-B037-66FF6A4ADE2E}" dt="2025-02-03T06:15:44.886" v="3570" actId="478"/>
          <ac:spMkLst>
            <pc:docMk/>
            <pc:sldMk cId="3510179737" sldId="1047"/>
            <ac:spMk id="13" creationId="{EBE2B81E-5404-536B-BC03-7804C85424D6}"/>
          </ac:spMkLst>
        </pc:spChg>
        <pc:graphicFrameChg chg="add mod modGraphic">
          <ac:chgData name="Ravi Sidula" userId="61a396c1-4e83-4f2e-aaf5-2a3ac38c83f0" providerId="ADAL" clId="{F814636A-6C58-49EB-B037-66FF6A4ADE2E}" dt="2025-02-03T08:47:33.730" v="5724" actId="122"/>
          <ac:graphicFrameMkLst>
            <pc:docMk/>
            <pc:sldMk cId="3510179737" sldId="1047"/>
            <ac:graphicFrameMk id="5" creationId="{261F2E8B-BD48-7E7F-A0CD-BD45D960BFCD}"/>
          </ac:graphicFrameMkLst>
        </pc:graphicFrameChg>
        <pc:graphicFrameChg chg="add mod">
          <ac:chgData name="Ravi Sidula" userId="61a396c1-4e83-4f2e-aaf5-2a3ac38c83f0" providerId="ADAL" clId="{F814636A-6C58-49EB-B037-66FF6A4ADE2E}" dt="2025-02-03T06:18:21.902" v="3602" actId="1076"/>
          <ac:graphicFrameMkLst>
            <pc:docMk/>
            <pc:sldMk cId="3510179737" sldId="1047"/>
            <ac:graphicFrameMk id="6" creationId="{A3773423-B5C9-1ED8-C591-FA43609C1F0A}"/>
          </ac:graphicFrameMkLst>
        </pc:graphicFrameChg>
        <pc:graphicFrameChg chg="del modGraphic">
          <ac:chgData name="Ravi Sidula" userId="61a396c1-4e83-4f2e-aaf5-2a3ac38c83f0" providerId="ADAL" clId="{F814636A-6C58-49EB-B037-66FF6A4ADE2E}" dt="2025-02-03T06:15:53.934" v="3583" actId="478"/>
          <ac:graphicFrameMkLst>
            <pc:docMk/>
            <pc:sldMk cId="3510179737" sldId="1047"/>
            <ac:graphicFrameMk id="7" creationId="{843FF34E-E73C-36FE-3415-E071B22124B3}"/>
          </ac:graphicFrameMkLst>
        </pc:graphicFrameChg>
        <pc:graphicFrameChg chg="add mod modGraphic">
          <ac:chgData name="Ravi Sidula" userId="61a396c1-4e83-4f2e-aaf5-2a3ac38c83f0" providerId="ADAL" clId="{F814636A-6C58-49EB-B037-66FF6A4ADE2E}" dt="2025-02-03T08:50:11.467" v="5800" actId="1076"/>
          <ac:graphicFrameMkLst>
            <pc:docMk/>
            <pc:sldMk cId="3510179737" sldId="1047"/>
            <ac:graphicFrameMk id="10" creationId="{E321B3C5-C349-6F4C-172B-23589245C8F7}"/>
          </ac:graphicFrameMkLst>
        </pc:graphicFrameChg>
      </pc:sldChg>
      <pc:sldChg chg="addSp delSp modSp new mod">
        <pc:chgData name="Ravi Sidula" userId="61a396c1-4e83-4f2e-aaf5-2a3ac38c83f0" providerId="ADAL" clId="{F814636A-6C58-49EB-B037-66FF6A4ADE2E}" dt="2025-02-03T06:28:23.839" v="3677" actId="1076"/>
        <pc:sldMkLst>
          <pc:docMk/>
          <pc:sldMk cId="1676295239" sldId="1048"/>
        </pc:sldMkLst>
        <pc:spChg chg="del">
          <ac:chgData name="Ravi Sidula" userId="61a396c1-4e83-4f2e-aaf5-2a3ac38c83f0" providerId="ADAL" clId="{F814636A-6C58-49EB-B037-66FF6A4ADE2E}" dt="2025-02-03T06:25:33.425" v="3644" actId="478"/>
          <ac:spMkLst>
            <pc:docMk/>
            <pc:sldMk cId="1676295239" sldId="1048"/>
            <ac:spMk id="2" creationId="{89BB0D55-230B-0620-D1E8-DADD69D588A5}"/>
          </ac:spMkLst>
        </pc:spChg>
        <pc:spChg chg="del">
          <ac:chgData name="Ravi Sidula" userId="61a396c1-4e83-4f2e-aaf5-2a3ac38c83f0" providerId="ADAL" clId="{F814636A-6C58-49EB-B037-66FF6A4ADE2E}" dt="2025-02-03T06:25:33.425" v="3644" actId="478"/>
          <ac:spMkLst>
            <pc:docMk/>
            <pc:sldMk cId="1676295239" sldId="1048"/>
            <ac:spMk id="3" creationId="{8FE8B232-16AF-61B8-BCCE-3225B2018FC2}"/>
          </ac:spMkLst>
        </pc:spChg>
        <pc:spChg chg="add del mod">
          <ac:chgData name="Ravi Sidula" userId="61a396c1-4e83-4f2e-aaf5-2a3ac38c83f0" providerId="ADAL" clId="{F814636A-6C58-49EB-B037-66FF6A4ADE2E}" dt="2025-02-03T06:25:44.164" v="3646" actId="478"/>
          <ac:spMkLst>
            <pc:docMk/>
            <pc:sldMk cId="1676295239" sldId="1048"/>
            <ac:spMk id="7" creationId="{1A569621-0985-8C8F-2987-4B4A52A2808F}"/>
          </ac:spMkLst>
        </pc:spChg>
        <pc:spChg chg="add del mod">
          <ac:chgData name="Ravi Sidula" userId="61a396c1-4e83-4f2e-aaf5-2a3ac38c83f0" providerId="ADAL" clId="{F814636A-6C58-49EB-B037-66FF6A4ADE2E}" dt="2025-02-03T06:25:44.164" v="3646" actId="478"/>
          <ac:spMkLst>
            <pc:docMk/>
            <pc:sldMk cId="1676295239" sldId="1048"/>
            <ac:spMk id="8" creationId="{E015F2E5-45C2-88AB-088E-4230CD7F38F2}"/>
          </ac:spMkLst>
        </pc:spChg>
        <pc:spChg chg="mod">
          <ac:chgData name="Ravi Sidula" userId="61a396c1-4e83-4f2e-aaf5-2a3ac38c83f0" providerId="ADAL" clId="{F814636A-6C58-49EB-B037-66FF6A4ADE2E}" dt="2025-02-03T06:25:40.638" v="3645"/>
          <ac:spMkLst>
            <pc:docMk/>
            <pc:sldMk cId="1676295239" sldId="1048"/>
            <ac:spMk id="10" creationId="{DD976EC4-5657-8D95-4E7B-94B9A58731B2}"/>
          </ac:spMkLst>
        </pc:spChg>
        <pc:spChg chg="mod">
          <ac:chgData name="Ravi Sidula" userId="61a396c1-4e83-4f2e-aaf5-2a3ac38c83f0" providerId="ADAL" clId="{F814636A-6C58-49EB-B037-66FF6A4ADE2E}" dt="2025-02-03T06:25:40.638" v="3645"/>
          <ac:spMkLst>
            <pc:docMk/>
            <pc:sldMk cId="1676295239" sldId="1048"/>
            <ac:spMk id="11" creationId="{7076F4FA-39AA-5E8C-B08D-306A7E795D48}"/>
          </ac:spMkLst>
        </pc:spChg>
        <pc:spChg chg="mod">
          <ac:chgData name="Ravi Sidula" userId="61a396c1-4e83-4f2e-aaf5-2a3ac38c83f0" providerId="ADAL" clId="{F814636A-6C58-49EB-B037-66FF6A4ADE2E}" dt="2025-02-03T06:25:40.638" v="3645"/>
          <ac:spMkLst>
            <pc:docMk/>
            <pc:sldMk cId="1676295239" sldId="1048"/>
            <ac:spMk id="12" creationId="{21E13C9D-54F6-2680-2909-A900E62A2787}"/>
          </ac:spMkLst>
        </pc:spChg>
        <pc:spChg chg="mod">
          <ac:chgData name="Ravi Sidula" userId="61a396c1-4e83-4f2e-aaf5-2a3ac38c83f0" providerId="ADAL" clId="{F814636A-6C58-49EB-B037-66FF6A4ADE2E}" dt="2025-02-03T06:25:40.638" v="3645"/>
          <ac:spMkLst>
            <pc:docMk/>
            <pc:sldMk cId="1676295239" sldId="1048"/>
            <ac:spMk id="22" creationId="{3D4FE316-8623-E978-A90B-C322FFE185E7}"/>
          </ac:spMkLst>
        </pc:spChg>
        <pc:spChg chg="mod">
          <ac:chgData name="Ravi Sidula" userId="61a396c1-4e83-4f2e-aaf5-2a3ac38c83f0" providerId="ADAL" clId="{F814636A-6C58-49EB-B037-66FF6A4ADE2E}" dt="2025-02-03T06:25:40.638" v="3645"/>
          <ac:spMkLst>
            <pc:docMk/>
            <pc:sldMk cId="1676295239" sldId="1048"/>
            <ac:spMk id="31" creationId="{26CCADBD-319F-71D5-159E-BFCB50CEF183}"/>
          </ac:spMkLst>
        </pc:spChg>
        <pc:spChg chg="mod">
          <ac:chgData name="Ravi Sidula" userId="61a396c1-4e83-4f2e-aaf5-2a3ac38c83f0" providerId="ADAL" clId="{F814636A-6C58-49EB-B037-66FF6A4ADE2E}" dt="2025-02-03T06:25:40.638" v="3645"/>
          <ac:spMkLst>
            <pc:docMk/>
            <pc:sldMk cId="1676295239" sldId="1048"/>
            <ac:spMk id="32" creationId="{6495980B-8510-E0A6-FC01-3E4B53B058BC}"/>
          </ac:spMkLst>
        </pc:spChg>
        <pc:spChg chg="mod">
          <ac:chgData name="Ravi Sidula" userId="61a396c1-4e83-4f2e-aaf5-2a3ac38c83f0" providerId="ADAL" clId="{F814636A-6C58-49EB-B037-66FF6A4ADE2E}" dt="2025-02-03T06:25:40.638" v="3645"/>
          <ac:spMkLst>
            <pc:docMk/>
            <pc:sldMk cId="1676295239" sldId="1048"/>
            <ac:spMk id="33" creationId="{6BF35755-2432-8011-9546-C19849C535D2}"/>
          </ac:spMkLst>
        </pc:spChg>
        <pc:spChg chg="mod">
          <ac:chgData name="Ravi Sidula" userId="61a396c1-4e83-4f2e-aaf5-2a3ac38c83f0" providerId="ADAL" clId="{F814636A-6C58-49EB-B037-66FF6A4ADE2E}" dt="2025-02-03T06:25:40.638" v="3645"/>
          <ac:spMkLst>
            <pc:docMk/>
            <pc:sldMk cId="1676295239" sldId="1048"/>
            <ac:spMk id="34" creationId="{92B548BE-77D5-7610-8836-A6DF188FD7FC}"/>
          </ac:spMkLst>
        </pc:spChg>
        <pc:spChg chg="mod">
          <ac:chgData name="Ravi Sidula" userId="61a396c1-4e83-4f2e-aaf5-2a3ac38c83f0" providerId="ADAL" clId="{F814636A-6C58-49EB-B037-66FF6A4ADE2E}" dt="2025-02-03T06:25:40.638" v="3645"/>
          <ac:spMkLst>
            <pc:docMk/>
            <pc:sldMk cId="1676295239" sldId="1048"/>
            <ac:spMk id="35" creationId="{A2041BCD-8A45-6721-B949-AD0B6224AE77}"/>
          </ac:spMkLst>
        </pc:spChg>
        <pc:spChg chg="mod">
          <ac:chgData name="Ravi Sidula" userId="61a396c1-4e83-4f2e-aaf5-2a3ac38c83f0" providerId="ADAL" clId="{F814636A-6C58-49EB-B037-66FF6A4ADE2E}" dt="2025-02-03T06:25:40.638" v="3645"/>
          <ac:spMkLst>
            <pc:docMk/>
            <pc:sldMk cId="1676295239" sldId="1048"/>
            <ac:spMk id="36" creationId="{43C9098A-C076-58D7-D02E-D82B74A44B4B}"/>
          </ac:spMkLst>
        </pc:spChg>
        <pc:spChg chg="mod">
          <ac:chgData name="Ravi Sidula" userId="61a396c1-4e83-4f2e-aaf5-2a3ac38c83f0" providerId="ADAL" clId="{F814636A-6C58-49EB-B037-66FF6A4ADE2E}" dt="2025-02-03T06:25:40.638" v="3645"/>
          <ac:spMkLst>
            <pc:docMk/>
            <pc:sldMk cId="1676295239" sldId="1048"/>
            <ac:spMk id="37" creationId="{A799D490-742C-AFF2-1A35-FCC1C513E4AC}"/>
          </ac:spMkLst>
        </pc:spChg>
        <pc:spChg chg="mod">
          <ac:chgData name="Ravi Sidula" userId="61a396c1-4e83-4f2e-aaf5-2a3ac38c83f0" providerId="ADAL" clId="{F814636A-6C58-49EB-B037-66FF6A4ADE2E}" dt="2025-02-03T06:25:40.638" v="3645"/>
          <ac:spMkLst>
            <pc:docMk/>
            <pc:sldMk cId="1676295239" sldId="1048"/>
            <ac:spMk id="38" creationId="{01042FFC-AF4C-CB9E-E3B6-20BC690F4DF0}"/>
          </ac:spMkLst>
        </pc:spChg>
        <pc:spChg chg="mod">
          <ac:chgData name="Ravi Sidula" userId="61a396c1-4e83-4f2e-aaf5-2a3ac38c83f0" providerId="ADAL" clId="{F814636A-6C58-49EB-B037-66FF6A4ADE2E}" dt="2025-02-03T06:25:40.638" v="3645"/>
          <ac:spMkLst>
            <pc:docMk/>
            <pc:sldMk cId="1676295239" sldId="1048"/>
            <ac:spMk id="39" creationId="{565C9188-3034-91DD-737F-B15CAA55C3F7}"/>
          </ac:spMkLst>
        </pc:spChg>
        <pc:spChg chg="mod">
          <ac:chgData name="Ravi Sidula" userId="61a396c1-4e83-4f2e-aaf5-2a3ac38c83f0" providerId="ADAL" clId="{F814636A-6C58-49EB-B037-66FF6A4ADE2E}" dt="2025-02-03T06:25:40.638" v="3645"/>
          <ac:spMkLst>
            <pc:docMk/>
            <pc:sldMk cId="1676295239" sldId="1048"/>
            <ac:spMk id="40" creationId="{C5975412-4BD0-1412-BE69-ADAAF95A6E6F}"/>
          </ac:spMkLst>
        </pc:spChg>
        <pc:spChg chg="mod">
          <ac:chgData name="Ravi Sidula" userId="61a396c1-4e83-4f2e-aaf5-2a3ac38c83f0" providerId="ADAL" clId="{F814636A-6C58-49EB-B037-66FF6A4ADE2E}" dt="2025-02-03T06:25:40.638" v="3645"/>
          <ac:spMkLst>
            <pc:docMk/>
            <pc:sldMk cId="1676295239" sldId="1048"/>
            <ac:spMk id="41" creationId="{0241DDB5-567C-00BF-38DF-759DE2056C92}"/>
          </ac:spMkLst>
        </pc:spChg>
        <pc:spChg chg="mod">
          <ac:chgData name="Ravi Sidula" userId="61a396c1-4e83-4f2e-aaf5-2a3ac38c83f0" providerId="ADAL" clId="{F814636A-6C58-49EB-B037-66FF6A4ADE2E}" dt="2025-02-03T06:25:40.638" v="3645"/>
          <ac:spMkLst>
            <pc:docMk/>
            <pc:sldMk cId="1676295239" sldId="1048"/>
            <ac:spMk id="42" creationId="{1C240C60-DDF8-240D-426A-1CCE8297962E}"/>
          </ac:spMkLst>
        </pc:spChg>
        <pc:spChg chg="mod">
          <ac:chgData name="Ravi Sidula" userId="61a396c1-4e83-4f2e-aaf5-2a3ac38c83f0" providerId="ADAL" clId="{F814636A-6C58-49EB-B037-66FF6A4ADE2E}" dt="2025-02-03T06:25:40.638" v="3645"/>
          <ac:spMkLst>
            <pc:docMk/>
            <pc:sldMk cId="1676295239" sldId="1048"/>
            <ac:spMk id="43" creationId="{9663B97E-17C4-0CEE-8CDE-DDD9DC0A53B5}"/>
          </ac:spMkLst>
        </pc:spChg>
        <pc:spChg chg="mod">
          <ac:chgData name="Ravi Sidula" userId="61a396c1-4e83-4f2e-aaf5-2a3ac38c83f0" providerId="ADAL" clId="{F814636A-6C58-49EB-B037-66FF6A4ADE2E}" dt="2025-02-03T06:25:40.638" v="3645"/>
          <ac:spMkLst>
            <pc:docMk/>
            <pc:sldMk cId="1676295239" sldId="1048"/>
            <ac:spMk id="44" creationId="{B73C9737-7909-DC91-7F51-F2B47D3EAE9C}"/>
          </ac:spMkLst>
        </pc:spChg>
        <pc:spChg chg="mod">
          <ac:chgData name="Ravi Sidula" userId="61a396c1-4e83-4f2e-aaf5-2a3ac38c83f0" providerId="ADAL" clId="{F814636A-6C58-49EB-B037-66FF6A4ADE2E}" dt="2025-02-03T06:25:40.638" v="3645"/>
          <ac:spMkLst>
            <pc:docMk/>
            <pc:sldMk cId="1676295239" sldId="1048"/>
            <ac:spMk id="45" creationId="{A3A57B09-641D-C647-058F-76553241FCA3}"/>
          </ac:spMkLst>
        </pc:spChg>
        <pc:spChg chg="mod">
          <ac:chgData name="Ravi Sidula" userId="61a396c1-4e83-4f2e-aaf5-2a3ac38c83f0" providerId="ADAL" clId="{F814636A-6C58-49EB-B037-66FF6A4ADE2E}" dt="2025-02-03T06:25:40.638" v="3645"/>
          <ac:spMkLst>
            <pc:docMk/>
            <pc:sldMk cId="1676295239" sldId="1048"/>
            <ac:spMk id="46" creationId="{54A3F728-9DC9-5FC6-16BA-19FC24532531}"/>
          </ac:spMkLst>
        </pc:spChg>
        <pc:spChg chg="mod">
          <ac:chgData name="Ravi Sidula" userId="61a396c1-4e83-4f2e-aaf5-2a3ac38c83f0" providerId="ADAL" clId="{F814636A-6C58-49EB-B037-66FF6A4ADE2E}" dt="2025-02-03T06:25:40.638" v="3645"/>
          <ac:spMkLst>
            <pc:docMk/>
            <pc:sldMk cId="1676295239" sldId="1048"/>
            <ac:spMk id="47" creationId="{8E2A3D01-02D0-9BC8-5F3E-87526018132D}"/>
          </ac:spMkLst>
        </pc:spChg>
        <pc:spChg chg="mod">
          <ac:chgData name="Ravi Sidula" userId="61a396c1-4e83-4f2e-aaf5-2a3ac38c83f0" providerId="ADAL" clId="{F814636A-6C58-49EB-B037-66FF6A4ADE2E}" dt="2025-02-03T06:25:40.638" v="3645"/>
          <ac:spMkLst>
            <pc:docMk/>
            <pc:sldMk cId="1676295239" sldId="1048"/>
            <ac:spMk id="48" creationId="{2033CA27-2402-1C87-CEC9-6E82F2428784}"/>
          </ac:spMkLst>
        </pc:spChg>
        <pc:spChg chg="mod">
          <ac:chgData name="Ravi Sidula" userId="61a396c1-4e83-4f2e-aaf5-2a3ac38c83f0" providerId="ADAL" clId="{F814636A-6C58-49EB-B037-66FF6A4ADE2E}" dt="2025-02-03T06:25:40.638" v="3645"/>
          <ac:spMkLst>
            <pc:docMk/>
            <pc:sldMk cId="1676295239" sldId="1048"/>
            <ac:spMk id="49" creationId="{954EBEDC-098A-D428-8A8A-E528F9BB35FF}"/>
          </ac:spMkLst>
        </pc:spChg>
        <pc:spChg chg="mod">
          <ac:chgData name="Ravi Sidula" userId="61a396c1-4e83-4f2e-aaf5-2a3ac38c83f0" providerId="ADAL" clId="{F814636A-6C58-49EB-B037-66FF6A4ADE2E}" dt="2025-02-03T06:25:40.638" v="3645"/>
          <ac:spMkLst>
            <pc:docMk/>
            <pc:sldMk cId="1676295239" sldId="1048"/>
            <ac:spMk id="50" creationId="{44290BC0-288B-9DE8-569A-B5310B9F71F6}"/>
          </ac:spMkLst>
        </pc:spChg>
        <pc:spChg chg="mod">
          <ac:chgData name="Ravi Sidula" userId="61a396c1-4e83-4f2e-aaf5-2a3ac38c83f0" providerId="ADAL" clId="{F814636A-6C58-49EB-B037-66FF6A4ADE2E}" dt="2025-02-03T06:25:40.638" v="3645"/>
          <ac:spMkLst>
            <pc:docMk/>
            <pc:sldMk cId="1676295239" sldId="1048"/>
            <ac:spMk id="51" creationId="{E1BDBB73-558C-54DE-AEF8-5CDC51AAD245}"/>
          </ac:spMkLst>
        </pc:spChg>
        <pc:spChg chg="mod">
          <ac:chgData name="Ravi Sidula" userId="61a396c1-4e83-4f2e-aaf5-2a3ac38c83f0" providerId="ADAL" clId="{F814636A-6C58-49EB-B037-66FF6A4ADE2E}" dt="2025-02-03T06:25:40.638" v="3645"/>
          <ac:spMkLst>
            <pc:docMk/>
            <pc:sldMk cId="1676295239" sldId="1048"/>
            <ac:spMk id="52" creationId="{8B003297-C7BE-3580-FBA3-DE11A4C3C3E0}"/>
          </ac:spMkLst>
        </pc:spChg>
        <pc:spChg chg="mod">
          <ac:chgData name="Ravi Sidula" userId="61a396c1-4e83-4f2e-aaf5-2a3ac38c83f0" providerId="ADAL" clId="{F814636A-6C58-49EB-B037-66FF6A4ADE2E}" dt="2025-02-03T06:25:40.638" v="3645"/>
          <ac:spMkLst>
            <pc:docMk/>
            <pc:sldMk cId="1676295239" sldId="1048"/>
            <ac:spMk id="53" creationId="{891DC2A5-B900-B7D8-7F66-C6E015246FC7}"/>
          </ac:spMkLst>
        </pc:spChg>
        <pc:spChg chg="mod">
          <ac:chgData name="Ravi Sidula" userId="61a396c1-4e83-4f2e-aaf5-2a3ac38c83f0" providerId="ADAL" clId="{F814636A-6C58-49EB-B037-66FF6A4ADE2E}" dt="2025-02-03T06:25:40.638" v="3645"/>
          <ac:spMkLst>
            <pc:docMk/>
            <pc:sldMk cId="1676295239" sldId="1048"/>
            <ac:spMk id="54" creationId="{CFFABE40-D8E3-33E8-2FD3-1FC0986CC536}"/>
          </ac:spMkLst>
        </pc:spChg>
        <pc:spChg chg="mod">
          <ac:chgData name="Ravi Sidula" userId="61a396c1-4e83-4f2e-aaf5-2a3ac38c83f0" providerId="ADAL" clId="{F814636A-6C58-49EB-B037-66FF6A4ADE2E}" dt="2025-02-03T06:25:40.638" v="3645"/>
          <ac:spMkLst>
            <pc:docMk/>
            <pc:sldMk cId="1676295239" sldId="1048"/>
            <ac:spMk id="55" creationId="{E57CD632-BEA8-A37B-FED3-F5F2EFAE66BD}"/>
          </ac:spMkLst>
        </pc:spChg>
        <pc:spChg chg="mod">
          <ac:chgData name="Ravi Sidula" userId="61a396c1-4e83-4f2e-aaf5-2a3ac38c83f0" providerId="ADAL" clId="{F814636A-6C58-49EB-B037-66FF6A4ADE2E}" dt="2025-02-03T06:25:40.638" v="3645"/>
          <ac:spMkLst>
            <pc:docMk/>
            <pc:sldMk cId="1676295239" sldId="1048"/>
            <ac:spMk id="56" creationId="{EDA12207-E694-38E7-22B0-1965E5C437D4}"/>
          </ac:spMkLst>
        </pc:spChg>
        <pc:spChg chg="mod">
          <ac:chgData name="Ravi Sidula" userId="61a396c1-4e83-4f2e-aaf5-2a3ac38c83f0" providerId="ADAL" clId="{F814636A-6C58-49EB-B037-66FF6A4ADE2E}" dt="2025-02-03T06:25:40.638" v="3645"/>
          <ac:spMkLst>
            <pc:docMk/>
            <pc:sldMk cId="1676295239" sldId="1048"/>
            <ac:spMk id="57" creationId="{6BC8457B-6B10-0608-1890-3473A9380F29}"/>
          </ac:spMkLst>
        </pc:spChg>
        <pc:spChg chg="mod">
          <ac:chgData name="Ravi Sidula" userId="61a396c1-4e83-4f2e-aaf5-2a3ac38c83f0" providerId="ADAL" clId="{F814636A-6C58-49EB-B037-66FF6A4ADE2E}" dt="2025-02-03T06:25:40.638" v="3645"/>
          <ac:spMkLst>
            <pc:docMk/>
            <pc:sldMk cId="1676295239" sldId="1048"/>
            <ac:spMk id="58" creationId="{2E7CB55F-4006-C9D7-F3F4-E7BFCA6E4BC7}"/>
          </ac:spMkLst>
        </pc:spChg>
        <pc:spChg chg="mod">
          <ac:chgData name="Ravi Sidula" userId="61a396c1-4e83-4f2e-aaf5-2a3ac38c83f0" providerId="ADAL" clId="{F814636A-6C58-49EB-B037-66FF6A4ADE2E}" dt="2025-02-03T06:25:40.638" v="3645"/>
          <ac:spMkLst>
            <pc:docMk/>
            <pc:sldMk cId="1676295239" sldId="1048"/>
            <ac:spMk id="59" creationId="{23C64431-E1B6-DBE6-14C4-8FF760E889B2}"/>
          </ac:spMkLst>
        </pc:spChg>
        <pc:spChg chg="mod">
          <ac:chgData name="Ravi Sidula" userId="61a396c1-4e83-4f2e-aaf5-2a3ac38c83f0" providerId="ADAL" clId="{F814636A-6C58-49EB-B037-66FF6A4ADE2E}" dt="2025-02-03T06:25:40.638" v="3645"/>
          <ac:spMkLst>
            <pc:docMk/>
            <pc:sldMk cId="1676295239" sldId="1048"/>
            <ac:spMk id="60" creationId="{C2985029-1C04-A4A7-F13A-51CA79C82C16}"/>
          </ac:spMkLst>
        </pc:spChg>
        <pc:spChg chg="mod">
          <ac:chgData name="Ravi Sidula" userId="61a396c1-4e83-4f2e-aaf5-2a3ac38c83f0" providerId="ADAL" clId="{F814636A-6C58-49EB-B037-66FF6A4ADE2E}" dt="2025-02-03T06:25:40.638" v="3645"/>
          <ac:spMkLst>
            <pc:docMk/>
            <pc:sldMk cId="1676295239" sldId="1048"/>
            <ac:spMk id="61" creationId="{057B2507-D3BE-AA6F-7A6E-279FAC2C4F69}"/>
          </ac:spMkLst>
        </pc:spChg>
        <pc:spChg chg="mod">
          <ac:chgData name="Ravi Sidula" userId="61a396c1-4e83-4f2e-aaf5-2a3ac38c83f0" providerId="ADAL" clId="{F814636A-6C58-49EB-B037-66FF6A4ADE2E}" dt="2025-02-03T06:25:40.638" v="3645"/>
          <ac:spMkLst>
            <pc:docMk/>
            <pc:sldMk cId="1676295239" sldId="1048"/>
            <ac:spMk id="62" creationId="{EC8782A8-F49A-BC6B-6596-131FF1F1F3D7}"/>
          </ac:spMkLst>
        </pc:spChg>
        <pc:spChg chg="add del mod">
          <ac:chgData name="Ravi Sidula" userId="61a396c1-4e83-4f2e-aaf5-2a3ac38c83f0" providerId="ADAL" clId="{F814636A-6C58-49EB-B037-66FF6A4ADE2E}" dt="2025-02-03T06:25:44.164" v="3646" actId="478"/>
          <ac:spMkLst>
            <pc:docMk/>
            <pc:sldMk cId="1676295239" sldId="1048"/>
            <ac:spMk id="68" creationId="{F40AD105-4EE8-31D6-BBEC-1FEEC5143C3A}"/>
          </ac:spMkLst>
        </pc:spChg>
        <pc:spChg chg="add mod">
          <ac:chgData name="Ravi Sidula" userId="61a396c1-4e83-4f2e-aaf5-2a3ac38c83f0" providerId="ADAL" clId="{F814636A-6C58-49EB-B037-66FF6A4ADE2E}" dt="2025-02-03T06:28:23.839" v="3677" actId="1076"/>
          <ac:spMkLst>
            <pc:docMk/>
            <pc:sldMk cId="1676295239" sldId="1048"/>
            <ac:spMk id="70" creationId="{D401C116-7AC5-CEAB-B24B-BC53356AB16E}"/>
          </ac:spMkLst>
        </pc:spChg>
        <pc:spChg chg="add del mod">
          <ac:chgData name="Ravi Sidula" userId="61a396c1-4e83-4f2e-aaf5-2a3ac38c83f0" providerId="ADAL" clId="{F814636A-6C58-49EB-B037-66FF6A4ADE2E}" dt="2025-02-03T06:26:06.661" v="3649" actId="478"/>
          <ac:spMkLst>
            <pc:docMk/>
            <pc:sldMk cId="1676295239" sldId="1048"/>
            <ac:spMk id="71" creationId="{1A511367-C495-0680-31FA-E2DAC4DEA03B}"/>
          </ac:spMkLst>
        </pc:spChg>
        <pc:spChg chg="mod">
          <ac:chgData name="Ravi Sidula" userId="61a396c1-4e83-4f2e-aaf5-2a3ac38c83f0" providerId="ADAL" clId="{F814636A-6C58-49EB-B037-66FF6A4ADE2E}" dt="2025-02-03T06:27:46.483" v="3669" actId="571"/>
          <ac:spMkLst>
            <pc:docMk/>
            <pc:sldMk cId="1676295239" sldId="1048"/>
            <ac:spMk id="73" creationId="{6BBB9BA4-E1AB-1A1F-396D-0D2C9D5FFBB7}"/>
          </ac:spMkLst>
        </pc:spChg>
        <pc:spChg chg="mod">
          <ac:chgData name="Ravi Sidula" userId="61a396c1-4e83-4f2e-aaf5-2a3ac38c83f0" providerId="ADAL" clId="{F814636A-6C58-49EB-B037-66FF6A4ADE2E}" dt="2025-02-03T06:27:46.483" v="3669" actId="571"/>
          <ac:spMkLst>
            <pc:docMk/>
            <pc:sldMk cId="1676295239" sldId="1048"/>
            <ac:spMk id="74" creationId="{F2ED85D4-0C86-0B7E-33FC-B8822B4AE716}"/>
          </ac:spMkLst>
        </pc:spChg>
        <pc:spChg chg="mod">
          <ac:chgData name="Ravi Sidula" userId="61a396c1-4e83-4f2e-aaf5-2a3ac38c83f0" providerId="ADAL" clId="{F814636A-6C58-49EB-B037-66FF6A4ADE2E}" dt="2025-02-03T06:27:46.483" v="3669" actId="571"/>
          <ac:spMkLst>
            <pc:docMk/>
            <pc:sldMk cId="1676295239" sldId="1048"/>
            <ac:spMk id="75" creationId="{4953F739-DE8F-AB30-548C-555FE41EBDC1}"/>
          </ac:spMkLst>
        </pc:spChg>
        <pc:spChg chg="mod">
          <ac:chgData name="Ravi Sidula" userId="61a396c1-4e83-4f2e-aaf5-2a3ac38c83f0" providerId="ADAL" clId="{F814636A-6C58-49EB-B037-66FF6A4ADE2E}" dt="2025-02-03T06:27:46.483" v="3669" actId="571"/>
          <ac:spMkLst>
            <pc:docMk/>
            <pc:sldMk cId="1676295239" sldId="1048"/>
            <ac:spMk id="85" creationId="{1F93167A-3820-FA52-29F5-E4465F498646}"/>
          </ac:spMkLst>
        </pc:spChg>
        <pc:spChg chg="mod">
          <ac:chgData name="Ravi Sidula" userId="61a396c1-4e83-4f2e-aaf5-2a3ac38c83f0" providerId="ADAL" clId="{F814636A-6C58-49EB-B037-66FF6A4ADE2E}" dt="2025-02-03T06:28:08.548" v="3674" actId="255"/>
          <ac:spMkLst>
            <pc:docMk/>
            <pc:sldMk cId="1676295239" sldId="1048"/>
            <ac:spMk id="94" creationId="{342BFAFF-F7C3-2FD7-4B07-4BD90F896236}"/>
          </ac:spMkLst>
        </pc:spChg>
        <pc:spChg chg="mod">
          <ac:chgData name="Ravi Sidula" userId="61a396c1-4e83-4f2e-aaf5-2a3ac38c83f0" providerId="ADAL" clId="{F814636A-6C58-49EB-B037-66FF6A4ADE2E}" dt="2025-02-03T06:28:08.548" v="3674" actId="255"/>
          <ac:spMkLst>
            <pc:docMk/>
            <pc:sldMk cId="1676295239" sldId="1048"/>
            <ac:spMk id="95" creationId="{6263E5E7-22A4-C2F3-D92C-D80C4FC3BBDB}"/>
          </ac:spMkLst>
        </pc:spChg>
        <pc:spChg chg="mod">
          <ac:chgData name="Ravi Sidula" userId="61a396c1-4e83-4f2e-aaf5-2a3ac38c83f0" providerId="ADAL" clId="{F814636A-6C58-49EB-B037-66FF6A4ADE2E}" dt="2025-02-03T06:28:08.548" v="3674" actId="255"/>
          <ac:spMkLst>
            <pc:docMk/>
            <pc:sldMk cId="1676295239" sldId="1048"/>
            <ac:spMk id="96" creationId="{C49D4641-DB62-B3C3-37CB-30CBB0977782}"/>
          </ac:spMkLst>
        </pc:spChg>
        <pc:spChg chg="mod">
          <ac:chgData name="Ravi Sidula" userId="61a396c1-4e83-4f2e-aaf5-2a3ac38c83f0" providerId="ADAL" clId="{F814636A-6C58-49EB-B037-66FF6A4ADE2E}" dt="2025-02-03T06:28:08.548" v="3674" actId="255"/>
          <ac:spMkLst>
            <pc:docMk/>
            <pc:sldMk cId="1676295239" sldId="1048"/>
            <ac:spMk id="97" creationId="{D14E13C9-ECD1-F7D2-8D11-316359A2D05E}"/>
          </ac:spMkLst>
        </pc:spChg>
        <pc:spChg chg="mod">
          <ac:chgData name="Ravi Sidula" userId="61a396c1-4e83-4f2e-aaf5-2a3ac38c83f0" providerId="ADAL" clId="{F814636A-6C58-49EB-B037-66FF6A4ADE2E}" dt="2025-02-03T06:28:08.548" v="3674" actId="255"/>
          <ac:spMkLst>
            <pc:docMk/>
            <pc:sldMk cId="1676295239" sldId="1048"/>
            <ac:spMk id="98" creationId="{42AD2AD5-98B3-0B69-3CE9-9EC65A484F40}"/>
          </ac:spMkLst>
        </pc:spChg>
        <pc:spChg chg="mod">
          <ac:chgData name="Ravi Sidula" userId="61a396c1-4e83-4f2e-aaf5-2a3ac38c83f0" providerId="ADAL" clId="{F814636A-6C58-49EB-B037-66FF6A4ADE2E}" dt="2025-02-03T06:28:08.548" v="3674" actId="255"/>
          <ac:spMkLst>
            <pc:docMk/>
            <pc:sldMk cId="1676295239" sldId="1048"/>
            <ac:spMk id="99" creationId="{E1CF88A6-6D04-ACA6-8A99-FC4E203BE03C}"/>
          </ac:spMkLst>
        </pc:spChg>
        <pc:spChg chg="mod">
          <ac:chgData name="Ravi Sidula" userId="61a396c1-4e83-4f2e-aaf5-2a3ac38c83f0" providerId="ADAL" clId="{F814636A-6C58-49EB-B037-66FF6A4ADE2E}" dt="2025-02-03T06:28:08.548" v="3674" actId="255"/>
          <ac:spMkLst>
            <pc:docMk/>
            <pc:sldMk cId="1676295239" sldId="1048"/>
            <ac:spMk id="100" creationId="{6E4D5100-9D3C-32CE-388F-C8FE5AFC4718}"/>
          </ac:spMkLst>
        </pc:spChg>
        <pc:spChg chg="mod">
          <ac:chgData name="Ravi Sidula" userId="61a396c1-4e83-4f2e-aaf5-2a3ac38c83f0" providerId="ADAL" clId="{F814636A-6C58-49EB-B037-66FF6A4ADE2E}" dt="2025-02-03T06:27:46.483" v="3669" actId="571"/>
          <ac:spMkLst>
            <pc:docMk/>
            <pc:sldMk cId="1676295239" sldId="1048"/>
            <ac:spMk id="101" creationId="{BCBA2BD6-217B-79CC-A034-5D4F8BC4F481}"/>
          </ac:spMkLst>
        </pc:spChg>
        <pc:spChg chg="mod">
          <ac:chgData name="Ravi Sidula" userId="61a396c1-4e83-4f2e-aaf5-2a3ac38c83f0" providerId="ADAL" clId="{F814636A-6C58-49EB-B037-66FF6A4ADE2E}" dt="2025-02-03T06:27:46.483" v="3669" actId="571"/>
          <ac:spMkLst>
            <pc:docMk/>
            <pc:sldMk cId="1676295239" sldId="1048"/>
            <ac:spMk id="102" creationId="{252D0AC4-B3A1-61D9-DC1E-D8E554FE6587}"/>
          </ac:spMkLst>
        </pc:spChg>
        <pc:spChg chg="mod">
          <ac:chgData name="Ravi Sidula" userId="61a396c1-4e83-4f2e-aaf5-2a3ac38c83f0" providerId="ADAL" clId="{F814636A-6C58-49EB-B037-66FF6A4ADE2E}" dt="2025-02-03T06:27:46.483" v="3669" actId="571"/>
          <ac:spMkLst>
            <pc:docMk/>
            <pc:sldMk cId="1676295239" sldId="1048"/>
            <ac:spMk id="103" creationId="{651C8B34-E4E8-6F95-8D1B-15F10B5A44BA}"/>
          </ac:spMkLst>
        </pc:spChg>
        <pc:spChg chg="mod">
          <ac:chgData name="Ravi Sidula" userId="61a396c1-4e83-4f2e-aaf5-2a3ac38c83f0" providerId="ADAL" clId="{F814636A-6C58-49EB-B037-66FF6A4ADE2E}" dt="2025-02-03T06:27:46.483" v="3669" actId="571"/>
          <ac:spMkLst>
            <pc:docMk/>
            <pc:sldMk cId="1676295239" sldId="1048"/>
            <ac:spMk id="104" creationId="{C2F2CC66-0438-F726-AD97-20C30E3CEA4C}"/>
          </ac:spMkLst>
        </pc:spChg>
        <pc:spChg chg="mod">
          <ac:chgData name="Ravi Sidula" userId="61a396c1-4e83-4f2e-aaf5-2a3ac38c83f0" providerId="ADAL" clId="{F814636A-6C58-49EB-B037-66FF6A4ADE2E}" dt="2025-02-03T06:27:46.483" v="3669" actId="571"/>
          <ac:spMkLst>
            <pc:docMk/>
            <pc:sldMk cId="1676295239" sldId="1048"/>
            <ac:spMk id="105" creationId="{BB381CAC-FB77-2237-F19F-AA9FBFAC6759}"/>
          </ac:spMkLst>
        </pc:spChg>
        <pc:spChg chg="mod">
          <ac:chgData name="Ravi Sidula" userId="61a396c1-4e83-4f2e-aaf5-2a3ac38c83f0" providerId="ADAL" clId="{F814636A-6C58-49EB-B037-66FF6A4ADE2E}" dt="2025-02-03T06:27:46.483" v="3669" actId="571"/>
          <ac:spMkLst>
            <pc:docMk/>
            <pc:sldMk cId="1676295239" sldId="1048"/>
            <ac:spMk id="106" creationId="{3E342643-4054-814C-7D8F-B85B296BA38A}"/>
          </ac:spMkLst>
        </pc:spChg>
        <pc:spChg chg="mod">
          <ac:chgData name="Ravi Sidula" userId="61a396c1-4e83-4f2e-aaf5-2a3ac38c83f0" providerId="ADAL" clId="{F814636A-6C58-49EB-B037-66FF6A4ADE2E}" dt="2025-02-03T06:27:46.483" v="3669" actId="571"/>
          <ac:spMkLst>
            <pc:docMk/>
            <pc:sldMk cId="1676295239" sldId="1048"/>
            <ac:spMk id="107" creationId="{FF54086A-875E-71FC-F346-44C6EB3ADEF4}"/>
          </ac:spMkLst>
        </pc:spChg>
        <pc:spChg chg="mod">
          <ac:chgData name="Ravi Sidula" userId="61a396c1-4e83-4f2e-aaf5-2a3ac38c83f0" providerId="ADAL" clId="{F814636A-6C58-49EB-B037-66FF6A4ADE2E}" dt="2025-02-03T06:27:46.483" v="3669" actId="571"/>
          <ac:spMkLst>
            <pc:docMk/>
            <pc:sldMk cId="1676295239" sldId="1048"/>
            <ac:spMk id="108" creationId="{DD05FABD-12CD-4799-6D29-DD455B6215F5}"/>
          </ac:spMkLst>
        </pc:spChg>
        <pc:spChg chg="mod">
          <ac:chgData name="Ravi Sidula" userId="61a396c1-4e83-4f2e-aaf5-2a3ac38c83f0" providerId="ADAL" clId="{F814636A-6C58-49EB-B037-66FF6A4ADE2E}" dt="2025-02-03T06:27:46.483" v="3669" actId="571"/>
          <ac:spMkLst>
            <pc:docMk/>
            <pc:sldMk cId="1676295239" sldId="1048"/>
            <ac:spMk id="109" creationId="{05F341E9-E810-249B-4017-4B45BC04AAFA}"/>
          </ac:spMkLst>
        </pc:spChg>
        <pc:spChg chg="mod">
          <ac:chgData name="Ravi Sidula" userId="61a396c1-4e83-4f2e-aaf5-2a3ac38c83f0" providerId="ADAL" clId="{F814636A-6C58-49EB-B037-66FF6A4ADE2E}" dt="2025-02-03T06:27:46.483" v="3669" actId="571"/>
          <ac:spMkLst>
            <pc:docMk/>
            <pc:sldMk cId="1676295239" sldId="1048"/>
            <ac:spMk id="110" creationId="{C5F3BE74-2667-6AE4-70D8-3CD17C61CA14}"/>
          </ac:spMkLst>
        </pc:spChg>
        <pc:spChg chg="mod">
          <ac:chgData name="Ravi Sidula" userId="61a396c1-4e83-4f2e-aaf5-2a3ac38c83f0" providerId="ADAL" clId="{F814636A-6C58-49EB-B037-66FF6A4ADE2E}" dt="2025-02-03T06:27:46.483" v="3669" actId="571"/>
          <ac:spMkLst>
            <pc:docMk/>
            <pc:sldMk cId="1676295239" sldId="1048"/>
            <ac:spMk id="111" creationId="{7B6E95E4-0A73-36B2-B3EF-1564300E1778}"/>
          </ac:spMkLst>
        </pc:spChg>
        <pc:spChg chg="mod">
          <ac:chgData name="Ravi Sidula" userId="61a396c1-4e83-4f2e-aaf5-2a3ac38c83f0" providerId="ADAL" clId="{F814636A-6C58-49EB-B037-66FF6A4ADE2E}" dt="2025-02-03T06:27:46.483" v="3669" actId="571"/>
          <ac:spMkLst>
            <pc:docMk/>
            <pc:sldMk cId="1676295239" sldId="1048"/>
            <ac:spMk id="112" creationId="{ED8E30BA-B8F8-C865-4125-2E279BB56C8F}"/>
          </ac:spMkLst>
        </pc:spChg>
        <pc:spChg chg="mod">
          <ac:chgData name="Ravi Sidula" userId="61a396c1-4e83-4f2e-aaf5-2a3ac38c83f0" providerId="ADAL" clId="{F814636A-6C58-49EB-B037-66FF6A4ADE2E}" dt="2025-02-03T06:27:46.483" v="3669" actId="571"/>
          <ac:spMkLst>
            <pc:docMk/>
            <pc:sldMk cId="1676295239" sldId="1048"/>
            <ac:spMk id="113" creationId="{B2DB78F8-14B1-D5D9-8020-2A23E0537F9A}"/>
          </ac:spMkLst>
        </pc:spChg>
        <pc:spChg chg="mod">
          <ac:chgData name="Ravi Sidula" userId="61a396c1-4e83-4f2e-aaf5-2a3ac38c83f0" providerId="ADAL" clId="{F814636A-6C58-49EB-B037-66FF6A4ADE2E}" dt="2025-02-03T06:27:46.483" v="3669" actId="571"/>
          <ac:spMkLst>
            <pc:docMk/>
            <pc:sldMk cId="1676295239" sldId="1048"/>
            <ac:spMk id="114" creationId="{8E5388C3-AAC4-A8C1-D2C9-E0BA5D01D691}"/>
          </ac:spMkLst>
        </pc:spChg>
        <pc:spChg chg="mod">
          <ac:chgData name="Ravi Sidula" userId="61a396c1-4e83-4f2e-aaf5-2a3ac38c83f0" providerId="ADAL" clId="{F814636A-6C58-49EB-B037-66FF6A4ADE2E}" dt="2025-02-03T06:27:46.483" v="3669" actId="571"/>
          <ac:spMkLst>
            <pc:docMk/>
            <pc:sldMk cId="1676295239" sldId="1048"/>
            <ac:spMk id="115" creationId="{AF201C8C-2606-C318-BED3-FAE63E819A04}"/>
          </ac:spMkLst>
        </pc:spChg>
        <pc:spChg chg="mod">
          <ac:chgData name="Ravi Sidula" userId="61a396c1-4e83-4f2e-aaf5-2a3ac38c83f0" providerId="ADAL" clId="{F814636A-6C58-49EB-B037-66FF6A4ADE2E}" dt="2025-02-03T06:27:46.483" v="3669" actId="571"/>
          <ac:spMkLst>
            <pc:docMk/>
            <pc:sldMk cId="1676295239" sldId="1048"/>
            <ac:spMk id="116" creationId="{A0AFD9B5-F730-F370-3C88-6CE5EAF3FE7E}"/>
          </ac:spMkLst>
        </pc:spChg>
        <pc:spChg chg="mod">
          <ac:chgData name="Ravi Sidula" userId="61a396c1-4e83-4f2e-aaf5-2a3ac38c83f0" providerId="ADAL" clId="{F814636A-6C58-49EB-B037-66FF6A4ADE2E}" dt="2025-02-03T06:27:46.483" v="3669" actId="571"/>
          <ac:spMkLst>
            <pc:docMk/>
            <pc:sldMk cId="1676295239" sldId="1048"/>
            <ac:spMk id="117" creationId="{68CA297D-5FFD-EAA7-B94C-E150BA50A030}"/>
          </ac:spMkLst>
        </pc:spChg>
        <pc:spChg chg="mod">
          <ac:chgData name="Ravi Sidula" userId="61a396c1-4e83-4f2e-aaf5-2a3ac38c83f0" providerId="ADAL" clId="{F814636A-6C58-49EB-B037-66FF6A4ADE2E}" dt="2025-02-03T06:27:46.483" v="3669" actId="571"/>
          <ac:spMkLst>
            <pc:docMk/>
            <pc:sldMk cId="1676295239" sldId="1048"/>
            <ac:spMk id="118" creationId="{94B2F2EA-B44F-9D7A-9469-5FA7239B0C48}"/>
          </ac:spMkLst>
        </pc:spChg>
        <pc:spChg chg="mod">
          <ac:chgData name="Ravi Sidula" userId="61a396c1-4e83-4f2e-aaf5-2a3ac38c83f0" providerId="ADAL" clId="{F814636A-6C58-49EB-B037-66FF6A4ADE2E}" dt="2025-02-03T06:27:46.483" v="3669" actId="571"/>
          <ac:spMkLst>
            <pc:docMk/>
            <pc:sldMk cId="1676295239" sldId="1048"/>
            <ac:spMk id="119" creationId="{0CAE2B50-6497-29B6-FB8F-A18F4236138E}"/>
          </ac:spMkLst>
        </pc:spChg>
        <pc:spChg chg="mod">
          <ac:chgData name="Ravi Sidula" userId="61a396c1-4e83-4f2e-aaf5-2a3ac38c83f0" providerId="ADAL" clId="{F814636A-6C58-49EB-B037-66FF6A4ADE2E}" dt="2025-02-03T06:27:46.483" v="3669" actId="571"/>
          <ac:spMkLst>
            <pc:docMk/>
            <pc:sldMk cId="1676295239" sldId="1048"/>
            <ac:spMk id="120" creationId="{6F15455C-0E9D-6B56-890A-A52E5246C803}"/>
          </ac:spMkLst>
        </pc:spChg>
        <pc:spChg chg="mod">
          <ac:chgData name="Ravi Sidula" userId="61a396c1-4e83-4f2e-aaf5-2a3ac38c83f0" providerId="ADAL" clId="{F814636A-6C58-49EB-B037-66FF6A4ADE2E}" dt="2025-02-03T06:27:46.483" v="3669" actId="571"/>
          <ac:spMkLst>
            <pc:docMk/>
            <pc:sldMk cId="1676295239" sldId="1048"/>
            <ac:spMk id="121" creationId="{793B94FA-CD08-F8F9-9A4B-D42E4A3321BE}"/>
          </ac:spMkLst>
        </pc:spChg>
        <pc:spChg chg="mod">
          <ac:chgData name="Ravi Sidula" userId="61a396c1-4e83-4f2e-aaf5-2a3ac38c83f0" providerId="ADAL" clId="{F814636A-6C58-49EB-B037-66FF6A4ADE2E}" dt="2025-02-03T06:27:46.483" v="3669" actId="571"/>
          <ac:spMkLst>
            <pc:docMk/>
            <pc:sldMk cId="1676295239" sldId="1048"/>
            <ac:spMk id="122" creationId="{247EA16D-5AB4-2B75-FDC0-8DCAE0C4FE5F}"/>
          </ac:spMkLst>
        </pc:spChg>
        <pc:spChg chg="mod">
          <ac:chgData name="Ravi Sidula" userId="61a396c1-4e83-4f2e-aaf5-2a3ac38c83f0" providerId="ADAL" clId="{F814636A-6C58-49EB-B037-66FF6A4ADE2E}" dt="2025-02-03T06:27:46.483" v="3669" actId="571"/>
          <ac:spMkLst>
            <pc:docMk/>
            <pc:sldMk cId="1676295239" sldId="1048"/>
            <ac:spMk id="123" creationId="{8C7D5436-05F0-8B5A-88B6-2794456F9328}"/>
          </ac:spMkLst>
        </pc:spChg>
        <pc:spChg chg="mod">
          <ac:chgData name="Ravi Sidula" userId="61a396c1-4e83-4f2e-aaf5-2a3ac38c83f0" providerId="ADAL" clId="{F814636A-6C58-49EB-B037-66FF6A4ADE2E}" dt="2025-02-03T06:27:46.483" v="3669" actId="571"/>
          <ac:spMkLst>
            <pc:docMk/>
            <pc:sldMk cId="1676295239" sldId="1048"/>
            <ac:spMk id="124" creationId="{849C3A4F-AB7B-7588-E3CF-950669263025}"/>
          </ac:spMkLst>
        </pc:spChg>
        <pc:spChg chg="mod">
          <ac:chgData name="Ravi Sidula" userId="61a396c1-4e83-4f2e-aaf5-2a3ac38c83f0" providerId="ADAL" clId="{F814636A-6C58-49EB-B037-66FF6A4ADE2E}" dt="2025-02-03T06:28:08.548" v="3674" actId="255"/>
          <ac:spMkLst>
            <pc:docMk/>
            <pc:sldMk cId="1676295239" sldId="1048"/>
            <ac:spMk id="125" creationId="{2439E65C-6FB4-5AC5-4B12-4A47E610E161}"/>
          </ac:spMkLst>
        </pc:spChg>
        <pc:spChg chg="add mod">
          <ac:chgData name="Ravi Sidula" userId="61a396c1-4e83-4f2e-aaf5-2a3ac38c83f0" providerId="ADAL" clId="{F814636A-6C58-49EB-B037-66FF6A4ADE2E}" dt="2025-02-03T06:26:34.413" v="3657" actId="403"/>
          <ac:spMkLst>
            <pc:docMk/>
            <pc:sldMk cId="1676295239" sldId="1048"/>
            <ac:spMk id="131" creationId="{26886B64-A5DE-5300-5EA8-18EF5E9AAE73}"/>
          </ac:spMkLst>
        </pc:spChg>
        <pc:spChg chg="add mod">
          <ac:chgData name="Ravi Sidula" userId="61a396c1-4e83-4f2e-aaf5-2a3ac38c83f0" providerId="ADAL" clId="{F814636A-6C58-49EB-B037-66FF6A4ADE2E}" dt="2025-02-03T06:27:46.483" v="3669" actId="571"/>
          <ac:spMkLst>
            <pc:docMk/>
            <pc:sldMk cId="1676295239" sldId="1048"/>
            <ac:spMk id="133" creationId="{58845FF6-BFFD-A13E-B27F-5EA8C0C9E91E}"/>
          </ac:spMkLst>
        </pc:spChg>
        <pc:spChg chg="add mod">
          <ac:chgData name="Ravi Sidula" userId="61a396c1-4e83-4f2e-aaf5-2a3ac38c83f0" providerId="ADAL" clId="{F814636A-6C58-49EB-B037-66FF6A4ADE2E}" dt="2025-02-03T06:27:46.483" v="3669" actId="571"/>
          <ac:spMkLst>
            <pc:docMk/>
            <pc:sldMk cId="1676295239" sldId="1048"/>
            <ac:spMk id="134" creationId="{4515819A-15E6-7933-C13C-2D2A26BEBC1B}"/>
          </ac:spMkLst>
        </pc:spChg>
        <pc:spChg chg="add mod">
          <ac:chgData name="Ravi Sidula" userId="61a396c1-4e83-4f2e-aaf5-2a3ac38c83f0" providerId="ADAL" clId="{F814636A-6C58-49EB-B037-66FF6A4ADE2E}" dt="2025-02-03T06:27:46.483" v="3669" actId="571"/>
          <ac:spMkLst>
            <pc:docMk/>
            <pc:sldMk cId="1676295239" sldId="1048"/>
            <ac:spMk id="135" creationId="{124A1FFD-D71D-6428-57B0-0B0B9B5F1F76}"/>
          </ac:spMkLst>
        </pc:spChg>
        <pc:spChg chg="add mod">
          <ac:chgData name="Ravi Sidula" userId="61a396c1-4e83-4f2e-aaf5-2a3ac38c83f0" providerId="ADAL" clId="{F814636A-6C58-49EB-B037-66FF6A4ADE2E}" dt="2025-02-03T06:27:46.483" v="3669" actId="571"/>
          <ac:spMkLst>
            <pc:docMk/>
            <pc:sldMk cId="1676295239" sldId="1048"/>
            <ac:spMk id="136" creationId="{682DE65C-6889-35F0-0D6E-41877E512A30}"/>
          </ac:spMkLst>
        </pc:spChg>
        <pc:spChg chg="add mod">
          <ac:chgData name="Ravi Sidula" userId="61a396c1-4e83-4f2e-aaf5-2a3ac38c83f0" providerId="ADAL" clId="{F814636A-6C58-49EB-B037-66FF6A4ADE2E}" dt="2025-02-03T06:27:46.483" v="3669" actId="571"/>
          <ac:spMkLst>
            <pc:docMk/>
            <pc:sldMk cId="1676295239" sldId="1048"/>
            <ac:spMk id="137" creationId="{9725BAAB-D242-7186-83FE-0A258AF72CF6}"/>
          </ac:spMkLst>
        </pc:spChg>
        <pc:grpChg chg="add del mod">
          <ac:chgData name="Ravi Sidula" userId="61a396c1-4e83-4f2e-aaf5-2a3ac38c83f0" providerId="ADAL" clId="{F814636A-6C58-49EB-B037-66FF6A4ADE2E}" dt="2025-02-03T06:26:00.993" v="3647" actId="478"/>
          <ac:grpSpMkLst>
            <pc:docMk/>
            <pc:sldMk cId="1676295239" sldId="1048"/>
            <ac:grpSpMk id="9" creationId="{637A5AFA-971F-6B93-5356-06A4C43D6D85}"/>
          </ac:grpSpMkLst>
        </pc:grpChg>
        <pc:grpChg chg="mod">
          <ac:chgData name="Ravi Sidula" userId="61a396c1-4e83-4f2e-aaf5-2a3ac38c83f0" providerId="ADAL" clId="{F814636A-6C58-49EB-B037-66FF6A4ADE2E}" dt="2025-02-03T06:25:40.638" v="3645"/>
          <ac:grpSpMkLst>
            <pc:docMk/>
            <pc:sldMk cId="1676295239" sldId="1048"/>
            <ac:grpSpMk id="13" creationId="{F8A727DA-F014-07EC-D6B4-59FD3017D871}"/>
          </ac:grpSpMkLst>
        </pc:grpChg>
        <pc:grpChg chg="mod">
          <ac:chgData name="Ravi Sidula" userId="61a396c1-4e83-4f2e-aaf5-2a3ac38c83f0" providerId="ADAL" clId="{F814636A-6C58-49EB-B037-66FF6A4ADE2E}" dt="2025-02-03T06:25:40.638" v="3645"/>
          <ac:grpSpMkLst>
            <pc:docMk/>
            <pc:sldMk cId="1676295239" sldId="1048"/>
            <ac:grpSpMk id="29" creationId="{8F3397E6-B8E1-3037-BC68-3BA635780240}"/>
          </ac:grpSpMkLst>
        </pc:grpChg>
        <pc:grpChg chg="mod">
          <ac:chgData name="Ravi Sidula" userId="61a396c1-4e83-4f2e-aaf5-2a3ac38c83f0" providerId="ADAL" clId="{F814636A-6C58-49EB-B037-66FF6A4ADE2E}" dt="2025-02-03T06:25:40.638" v="3645"/>
          <ac:grpSpMkLst>
            <pc:docMk/>
            <pc:sldMk cId="1676295239" sldId="1048"/>
            <ac:grpSpMk id="30" creationId="{A8017859-7468-76FE-B116-F69227E68230}"/>
          </ac:grpSpMkLst>
        </pc:grpChg>
        <pc:grpChg chg="add mod">
          <ac:chgData name="Ravi Sidula" userId="61a396c1-4e83-4f2e-aaf5-2a3ac38c83f0" providerId="ADAL" clId="{F814636A-6C58-49EB-B037-66FF6A4ADE2E}" dt="2025-02-03T06:27:46.483" v="3669" actId="571"/>
          <ac:grpSpMkLst>
            <pc:docMk/>
            <pc:sldMk cId="1676295239" sldId="1048"/>
            <ac:grpSpMk id="72" creationId="{2E8FB854-9D18-74C9-F6F2-8208D733CA75}"/>
          </ac:grpSpMkLst>
        </pc:grpChg>
        <pc:grpChg chg="mod">
          <ac:chgData name="Ravi Sidula" userId="61a396c1-4e83-4f2e-aaf5-2a3ac38c83f0" providerId="ADAL" clId="{F814636A-6C58-49EB-B037-66FF6A4ADE2E}" dt="2025-02-03T06:27:46.483" v="3669" actId="571"/>
          <ac:grpSpMkLst>
            <pc:docMk/>
            <pc:sldMk cId="1676295239" sldId="1048"/>
            <ac:grpSpMk id="76" creationId="{76FCE609-EA20-1336-9875-DD1858B63ACF}"/>
          </ac:grpSpMkLst>
        </pc:grpChg>
        <pc:grpChg chg="mod">
          <ac:chgData name="Ravi Sidula" userId="61a396c1-4e83-4f2e-aaf5-2a3ac38c83f0" providerId="ADAL" clId="{F814636A-6C58-49EB-B037-66FF6A4ADE2E}" dt="2025-02-03T06:27:46.483" v="3669" actId="571"/>
          <ac:grpSpMkLst>
            <pc:docMk/>
            <pc:sldMk cId="1676295239" sldId="1048"/>
            <ac:grpSpMk id="92" creationId="{FC72DEC8-B4E8-548F-F178-B66805F2FB00}"/>
          </ac:grpSpMkLst>
        </pc:grpChg>
        <pc:grpChg chg="mod">
          <ac:chgData name="Ravi Sidula" userId="61a396c1-4e83-4f2e-aaf5-2a3ac38c83f0" providerId="ADAL" clId="{F814636A-6C58-49EB-B037-66FF6A4ADE2E}" dt="2025-02-03T06:27:46.483" v="3669" actId="571"/>
          <ac:grpSpMkLst>
            <pc:docMk/>
            <pc:sldMk cId="1676295239" sldId="1048"/>
            <ac:grpSpMk id="93" creationId="{30DA4C76-BBE8-C5A6-DF3E-F3A0FA809774}"/>
          </ac:grpSpMkLst>
        </pc:grpChg>
        <pc:picChg chg="mod">
          <ac:chgData name="Ravi Sidula" userId="61a396c1-4e83-4f2e-aaf5-2a3ac38c83f0" providerId="ADAL" clId="{F814636A-6C58-49EB-B037-66FF6A4ADE2E}" dt="2025-02-03T06:25:40.638" v="3645"/>
          <ac:picMkLst>
            <pc:docMk/>
            <pc:sldMk cId="1676295239" sldId="1048"/>
            <ac:picMk id="14" creationId="{2A48881F-59E3-63F9-3943-B0A24EA74E32}"/>
          </ac:picMkLst>
        </pc:picChg>
        <pc:picChg chg="mod">
          <ac:chgData name="Ravi Sidula" userId="61a396c1-4e83-4f2e-aaf5-2a3ac38c83f0" providerId="ADAL" clId="{F814636A-6C58-49EB-B037-66FF6A4ADE2E}" dt="2025-02-03T06:25:40.638" v="3645"/>
          <ac:picMkLst>
            <pc:docMk/>
            <pc:sldMk cId="1676295239" sldId="1048"/>
            <ac:picMk id="15" creationId="{B61089F6-FD9B-9525-F5DE-E5ADD603AC9E}"/>
          </ac:picMkLst>
        </pc:picChg>
        <pc:picChg chg="mod">
          <ac:chgData name="Ravi Sidula" userId="61a396c1-4e83-4f2e-aaf5-2a3ac38c83f0" providerId="ADAL" clId="{F814636A-6C58-49EB-B037-66FF6A4ADE2E}" dt="2025-02-03T06:25:40.638" v="3645"/>
          <ac:picMkLst>
            <pc:docMk/>
            <pc:sldMk cId="1676295239" sldId="1048"/>
            <ac:picMk id="16" creationId="{8B49759F-E9E2-2618-7A2C-94ED521D34BA}"/>
          </ac:picMkLst>
        </pc:picChg>
        <pc:picChg chg="mod">
          <ac:chgData name="Ravi Sidula" userId="61a396c1-4e83-4f2e-aaf5-2a3ac38c83f0" providerId="ADAL" clId="{F814636A-6C58-49EB-B037-66FF6A4ADE2E}" dt="2025-02-03T06:25:40.638" v="3645"/>
          <ac:picMkLst>
            <pc:docMk/>
            <pc:sldMk cId="1676295239" sldId="1048"/>
            <ac:picMk id="17" creationId="{A4B9096D-BBF5-4157-49A0-73FE4345CCED}"/>
          </ac:picMkLst>
        </pc:picChg>
        <pc:picChg chg="mod">
          <ac:chgData name="Ravi Sidula" userId="61a396c1-4e83-4f2e-aaf5-2a3ac38c83f0" providerId="ADAL" clId="{F814636A-6C58-49EB-B037-66FF6A4ADE2E}" dt="2025-02-03T06:25:40.638" v="3645"/>
          <ac:picMkLst>
            <pc:docMk/>
            <pc:sldMk cId="1676295239" sldId="1048"/>
            <ac:picMk id="18" creationId="{7EC8EEAD-6638-E221-EBA7-82C7B476D632}"/>
          </ac:picMkLst>
        </pc:picChg>
        <pc:picChg chg="mod">
          <ac:chgData name="Ravi Sidula" userId="61a396c1-4e83-4f2e-aaf5-2a3ac38c83f0" providerId="ADAL" clId="{F814636A-6C58-49EB-B037-66FF6A4ADE2E}" dt="2025-02-03T06:25:40.638" v="3645"/>
          <ac:picMkLst>
            <pc:docMk/>
            <pc:sldMk cId="1676295239" sldId="1048"/>
            <ac:picMk id="19" creationId="{F51CBA78-4929-D262-A596-FAAC59C1EF4A}"/>
          </ac:picMkLst>
        </pc:picChg>
        <pc:picChg chg="mod">
          <ac:chgData name="Ravi Sidula" userId="61a396c1-4e83-4f2e-aaf5-2a3ac38c83f0" providerId="ADAL" clId="{F814636A-6C58-49EB-B037-66FF6A4ADE2E}" dt="2025-02-03T06:25:40.638" v="3645"/>
          <ac:picMkLst>
            <pc:docMk/>
            <pc:sldMk cId="1676295239" sldId="1048"/>
            <ac:picMk id="20" creationId="{71D490C3-F073-05FB-0FED-EE7522F8F275}"/>
          </ac:picMkLst>
        </pc:picChg>
        <pc:picChg chg="mod">
          <ac:chgData name="Ravi Sidula" userId="61a396c1-4e83-4f2e-aaf5-2a3ac38c83f0" providerId="ADAL" clId="{F814636A-6C58-49EB-B037-66FF6A4ADE2E}" dt="2025-02-03T06:25:40.638" v="3645"/>
          <ac:picMkLst>
            <pc:docMk/>
            <pc:sldMk cId="1676295239" sldId="1048"/>
            <ac:picMk id="21" creationId="{77E8D28C-B434-8B81-A91B-7EC7D701C0DF}"/>
          </ac:picMkLst>
        </pc:picChg>
        <pc:picChg chg="add del mod">
          <ac:chgData name="Ravi Sidula" userId="61a396c1-4e83-4f2e-aaf5-2a3ac38c83f0" providerId="ADAL" clId="{F814636A-6C58-49EB-B037-66FF6A4ADE2E}" dt="2025-02-03T06:25:44.164" v="3646" actId="478"/>
          <ac:picMkLst>
            <pc:docMk/>
            <pc:sldMk cId="1676295239" sldId="1048"/>
            <ac:picMk id="69" creationId="{171DC7AC-C382-E183-0F52-492F0B721485}"/>
          </ac:picMkLst>
        </pc:picChg>
        <pc:picChg chg="mod">
          <ac:chgData name="Ravi Sidula" userId="61a396c1-4e83-4f2e-aaf5-2a3ac38c83f0" providerId="ADAL" clId="{F814636A-6C58-49EB-B037-66FF6A4ADE2E}" dt="2025-02-03T06:27:46.483" v="3669" actId="571"/>
          <ac:picMkLst>
            <pc:docMk/>
            <pc:sldMk cId="1676295239" sldId="1048"/>
            <ac:picMk id="77" creationId="{EBA46E4F-FEC6-D4EA-EC1F-AA6F0C9AC24B}"/>
          </ac:picMkLst>
        </pc:picChg>
        <pc:picChg chg="mod">
          <ac:chgData name="Ravi Sidula" userId="61a396c1-4e83-4f2e-aaf5-2a3ac38c83f0" providerId="ADAL" clId="{F814636A-6C58-49EB-B037-66FF6A4ADE2E}" dt="2025-02-03T06:27:46.483" v="3669" actId="571"/>
          <ac:picMkLst>
            <pc:docMk/>
            <pc:sldMk cId="1676295239" sldId="1048"/>
            <ac:picMk id="78" creationId="{07B362F5-30A4-5528-C819-A7EF25B70B38}"/>
          </ac:picMkLst>
        </pc:picChg>
        <pc:picChg chg="mod">
          <ac:chgData name="Ravi Sidula" userId="61a396c1-4e83-4f2e-aaf5-2a3ac38c83f0" providerId="ADAL" clId="{F814636A-6C58-49EB-B037-66FF6A4ADE2E}" dt="2025-02-03T06:27:46.483" v="3669" actId="571"/>
          <ac:picMkLst>
            <pc:docMk/>
            <pc:sldMk cId="1676295239" sldId="1048"/>
            <ac:picMk id="79" creationId="{75966B90-A33C-A8A4-C336-E1B62D76C718}"/>
          </ac:picMkLst>
        </pc:picChg>
        <pc:picChg chg="mod">
          <ac:chgData name="Ravi Sidula" userId="61a396c1-4e83-4f2e-aaf5-2a3ac38c83f0" providerId="ADAL" clId="{F814636A-6C58-49EB-B037-66FF6A4ADE2E}" dt="2025-02-03T06:27:46.483" v="3669" actId="571"/>
          <ac:picMkLst>
            <pc:docMk/>
            <pc:sldMk cId="1676295239" sldId="1048"/>
            <ac:picMk id="80" creationId="{5CDA7DB7-99CD-7AD7-A604-448AFCD74A84}"/>
          </ac:picMkLst>
        </pc:picChg>
        <pc:picChg chg="mod">
          <ac:chgData name="Ravi Sidula" userId="61a396c1-4e83-4f2e-aaf5-2a3ac38c83f0" providerId="ADAL" clId="{F814636A-6C58-49EB-B037-66FF6A4ADE2E}" dt="2025-02-03T06:27:46.483" v="3669" actId="571"/>
          <ac:picMkLst>
            <pc:docMk/>
            <pc:sldMk cId="1676295239" sldId="1048"/>
            <ac:picMk id="81" creationId="{846A2B92-B6D2-1192-36E4-CEE50CB3F7CF}"/>
          </ac:picMkLst>
        </pc:picChg>
        <pc:picChg chg="mod">
          <ac:chgData name="Ravi Sidula" userId="61a396c1-4e83-4f2e-aaf5-2a3ac38c83f0" providerId="ADAL" clId="{F814636A-6C58-49EB-B037-66FF6A4ADE2E}" dt="2025-02-03T06:27:46.483" v="3669" actId="571"/>
          <ac:picMkLst>
            <pc:docMk/>
            <pc:sldMk cId="1676295239" sldId="1048"/>
            <ac:picMk id="82" creationId="{47BE6DE5-875E-4099-F4AE-D01B8DF3E53C}"/>
          </ac:picMkLst>
        </pc:picChg>
        <pc:picChg chg="mod">
          <ac:chgData name="Ravi Sidula" userId="61a396c1-4e83-4f2e-aaf5-2a3ac38c83f0" providerId="ADAL" clId="{F814636A-6C58-49EB-B037-66FF6A4ADE2E}" dt="2025-02-03T06:27:46.483" v="3669" actId="571"/>
          <ac:picMkLst>
            <pc:docMk/>
            <pc:sldMk cId="1676295239" sldId="1048"/>
            <ac:picMk id="83" creationId="{6D87CCFC-C43C-2D6E-C0EB-4699B197ED88}"/>
          </ac:picMkLst>
        </pc:picChg>
        <pc:picChg chg="mod">
          <ac:chgData name="Ravi Sidula" userId="61a396c1-4e83-4f2e-aaf5-2a3ac38c83f0" providerId="ADAL" clId="{F814636A-6C58-49EB-B037-66FF6A4ADE2E}" dt="2025-02-03T06:27:46.483" v="3669" actId="571"/>
          <ac:picMkLst>
            <pc:docMk/>
            <pc:sldMk cId="1676295239" sldId="1048"/>
            <ac:picMk id="84" creationId="{ABE69779-42BC-8CA5-0A7A-4E5AB362A3DB}"/>
          </ac:picMkLst>
        </pc:picChg>
        <pc:picChg chg="add del mod">
          <ac:chgData name="Ravi Sidula" userId="61a396c1-4e83-4f2e-aaf5-2a3ac38c83f0" providerId="ADAL" clId="{F814636A-6C58-49EB-B037-66FF6A4ADE2E}" dt="2025-02-03T06:26:08.991" v="3650" actId="478"/>
          <ac:picMkLst>
            <pc:docMk/>
            <pc:sldMk cId="1676295239" sldId="1048"/>
            <ac:picMk id="132" creationId="{DF8E7617-82D4-21B2-20EF-31F9A71301D8}"/>
          </ac:picMkLst>
        </pc:picChg>
        <pc:cxnChg chg="mod">
          <ac:chgData name="Ravi Sidula" userId="61a396c1-4e83-4f2e-aaf5-2a3ac38c83f0" providerId="ADAL" clId="{F814636A-6C58-49EB-B037-66FF6A4ADE2E}" dt="2025-02-03T06:25:40.638" v="3645"/>
          <ac:cxnSpMkLst>
            <pc:docMk/>
            <pc:sldMk cId="1676295239" sldId="1048"/>
            <ac:cxnSpMk id="23" creationId="{7AF7AE78-8B20-5E9F-3648-173F167CD96D}"/>
          </ac:cxnSpMkLst>
        </pc:cxnChg>
        <pc:cxnChg chg="mod">
          <ac:chgData name="Ravi Sidula" userId="61a396c1-4e83-4f2e-aaf5-2a3ac38c83f0" providerId="ADAL" clId="{F814636A-6C58-49EB-B037-66FF6A4ADE2E}" dt="2025-02-03T06:25:40.638" v="3645"/>
          <ac:cxnSpMkLst>
            <pc:docMk/>
            <pc:sldMk cId="1676295239" sldId="1048"/>
            <ac:cxnSpMk id="24" creationId="{E9755012-1619-35BE-B7B0-3BA5C3DAB78D}"/>
          </ac:cxnSpMkLst>
        </pc:cxnChg>
        <pc:cxnChg chg="mod">
          <ac:chgData name="Ravi Sidula" userId="61a396c1-4e83-4f2e-aaf5-2a3ac38c83f0" providerId="ADAL" clId="{F814636A-6C58-49EB-B037-66FF6A4ADE2E}" dt="2025-02-03T06:25:40.638" v="3645"/>
          <ac:cxnSpMkLst>
            <pc:docMk/>
            <pc:sldMk cId="1676295239" sldId="1048"/>
            <ac:cxnSpMk id="25" creationId="{09FAE874-3D3D-3971-DC66-45C930327D23}"/>
          </ac:cxnSpMkLst>
        </pc:cxnChg>
        <pc:cxnChg chg="mod">
          <ac:chgData name="Ravi Sidula" userId="61a396c1-4e83-4f2e-aaf5-2a3ac38c83f0" providerId="ADAL" clId="{F814636A-6C58-49EB-B037-66FF6A4ADE2E}" dt="2025-02-03T06:25:40.638" v="3645"/>
          <ac:cxnSpMkLst>
            <pc:docMk/>
            <pc:sldMk cId="1676295239" sldId="1048"/>
            <ac:cxnSpMk id="26" creationId="{7B651D86-DCE9-4FFB-C188-DC2EFBBE7855}"/>
          </ac:cxnSpMkLst>
        </pc:cxnChg>
        <pc:cxnChg chg="mod">
          <ac:chgData name="Ravi Sidula" userId="61a396c1-4e83-4f2e-aaf5-2a3ac38c83f0" providerId="ADAL" clId="{F814636A-6C58-49EB-B037-66FF6A4ADE2E}" dt="2025-02-03T06:25:40.638" v="3645"/>
          <ac:cxnSpMkLst>
            <pc:docMk/>
            <pc:sldMk cId="1676295239" sldId="1048"/>
            <ac:cxnSpMk id="27" creationId="{17490FB2-C03C-4323-1245-EA4921941BA6}"/>
          </ac:cxnSpMkLst>
        </pc:cxnChg>
        <pc:cxnChg chg="mod">
          <ac:chgData name="Ravi Sidula" userId="61a396c1-4e83-4f2e-aaf5-2a3ac38c83f0" providerId="ADAL" clId="{F814636A-6C58-49EB-B037-66FF6A4ADE2E}" dt="2025-02-03T06:25:40.638" v="3645"/>
          <ac:cxnSpMkLst>
            <pc:docMk/>
            <pc:sldMk cId="1676295239" sldId="1048"/>
            <ac:cxnSpMk id="28" creationId="{8C157A44-C5C4-76A9-F72A-5165F0C194DB}"/>
          </ac:cxnSpMkLst>
        </pc:cxnChg>
        <pc:cxnChg chg="mod">
          <ac:chgData name="Ravi Sidula" userId="61a396c1-4e83-4f2e-aaf5-2a3ac38c83f0" providerId="ADAL" clId="{F814636A-6C58-49EB-B037-66FF6A4ADE2E}" dt="2025-02-03T06:25:40.638" v="3645"/>
          <ac:cxnSpMkLst>
            <pc:docMk/>
            <pc:sldMk cId="1676295239" sldId="1048"/>
            <ac:cxnSpMk id="63" creationId="{13BECBCC-C2BB-3BF9-9548-E5D3574805D9}"/>
          </ac:cxnSpMkLst>
        </pc:cxnChg>
        <pc:cxnChg chg="mod">
          <ac:chgData name="Ravi Sidula" userId="61a396c1-4e83-4f2e-aaf5-2a3ac38c83f0" providerId="ADAL" clId="{F814636A-6C58-49EB-B037-66FF6A4ADE2E}" dt="2025-02-03T06:25:40.638" v="3645"/>
          <ac:cxnSpMkLst>
            <pc:docMk/>
            <pc:sldMk cId="1676295239" sldId="1048"/>
            <ac:cxnSpMk id="64" creationId="{B3FF5C61-5EB9-1D20-D17C-53A3984C4721}"/>
          </ac:cxnSpMkLst>
        </pc:cxnChg>
        <pc:cxnChg chg="mod">
          <ac:chgData name="Ravi Sidula" userId="61a396c1-4e83-4f2e-aaf5-2a3ac38c83f0" providerId="ADAL" clId="{F814636A-6C58-49EB-B037-66FF6A4ADE2E}" dt="2025-02-03T06:25:40.638" v="3645"/>
          <ac:cxnSpMkLst>
            <pc:docMk/>
            <pc:sldMk cId="1676295239" sldId="1048"/>
            <ac:cxnSpMk id="65" creationId="{38AE5F89-105E-DE22-4465-8B863CACF19A}"/>
          </ac:cxnSpMkLst>
        </pc:cxnChg>
        <pc:cxnChg chg="mod">
          <ac:chgData name="Ravi Sidula" userId="61a396c1-4e83-4f2e-aaf5-2a3ac38c83f0" providerId="ADAL" clId="{F814636A-6C58-49EB-B037-66FF6A4ADE2E}" dt="2025-02-03T06:25:40.638" v="3645"/>
          <ac:cxnSpMkLst>
            <pc:docMk/>
            <pc:sldMk cId="1676295239" sldId="1048"/>
            <ac:cxnSpMk id="66" creationId="{F071F270-2D96-6C1B-0DA9-09F6DA27147F}"/>
          </ac:cxnSpMkLst>
        </pc:cxnChg>
        <pc:cxnChg chg="mod">
          <ac:chgData name="Ravi Sidula" userId="61a396c1-4e83-4f2e-aaf5-2a3ac38c83f0" providerId="ADAL" clId="{F814636A-6C58-49EB-B037-66FF6A4ADE2E}" dt="2025-02-03T06:25:40.638" v="3645"/>
          <ac:cxnSpMkLst>
            <pc:docMk/>
            <pc:sldMk cId="1676295239" sldId="1048"/>
            <ac:cxnSpMk id="67" creationId="{96AE3317-F9EF-81C3-93E6-DB179145A62D}"/>
          </ac:cxnSpMkLst>
        </pc:cxnChg>
        <pc:cxnChg chg="mod">
          <ac:chgData name="Ravi Sidula" userId="61a396c1-4e83-4f2e-aaf5-2a3ac38c83f0" providerId="ADAL" clId="{F814636A-6C58-49EB-B037-66FF6A4ADE2E}" dt="2025-02-03T06:27:46.483" v="3669" actId="571"/>
          <ac:cxnSpMkLst>
            <pc:docMk/>
            <pc:sldMk cId="1676295239" sldId="1048"/>
            <ac:cxnSpMk id="86" creationId="{8C447DC3-5D7F-5B28-61A4-56E786D270D4}"/>
          </ac:cxnSpMkLst>
        </pc:cxnChg>
        <pc:cxnChg chg="mod">
          <ac:chgData name="Ravi Sidula" userId="61a396c1-4e83-4f2e-aaf5-2a3ac38c83f0" providerId="ADAL" clId="{F814636A-6C58-49EB-B037-66FF6A4ADE2E}" dt="2025-02-03T06:27:46.483" v="3669" actId="571"/>
          <ac:cxnSpMkLst>
            <pc:docMk/>
            <pc:sldMk cId="1676295239" sldId="1048"/>
            <ac:cxnSpMk id="87" creationId="{E85D59C2-5F4E-3B42-1585-14916D17BD7F}"/>
          </ac:cxnSpMkLst>
        </pc:cxnChg>
        <pc:cxnChg chg="mod">
          <ac:chgData name="Ravi Sidula" userId="61a396c1-4e83-4f2e-aaf5-2a3ac38c83f0" providerId="ADAL" clId="{F814636A-6C58-49EB-B037-66FF6A4ADE2E}" dt="2025-02-03T06:27:46.483" v="3669" actId="571"/>
          <ac:cxnSpMkLst>
            <pc:docMk/>
            <pc:sldMk cId="1676295239" sldId="1048"/>
            <ac:cxnSpMk id="88" creationId="{5A1B354D-77DB-8515-58F7-68396ED987D5}"/>
          </ac:cxnSpMkLst>
        </pc:cxnChg>
        <pc:cxnChg chg="mod">
          <ac:chgData name="Ravi Sidula" userId="61a396c1-4e83-4f2e-aaf5-2a3ac38c83f0" providerId="ADAL" clId="{F814636A-6C58-49EB-B037-66FF6A4ADE2E}" dt="2025-02-03T06:27:46.483" v="3669" actId="571"/>
          <ac:cxnSpMkLst>
            <pc:docMk/>
            <pc:sldMk cId="1676295239" sldId="1048"/>
            <ac:cxnSpMk id="89" creationId="{0356A987-D4AD-D571-5F0E-D0A3D9920480}"/>
          </ac:cxnSpMkLst>
        </pc:cxnChg>
        <pc:cxnChg chg="mod">
          <ac:chgData name="Ravi Sidula" userId="61a396c1-4e83-4f2e-aaf5-2a3ac38c83f0" providerId="ADAL" clId="{F814636A-6C58-49EB-B037-66FF6A4ADE2E}" dt="2025-02-03T06:27:46.483" v="3669" actId="571"/>
          <ac:cxnSpMkLst>
            <pc:docMk/>
            <pc:sldMk cId="1676295239" sldId="1048"/>
            <ac:cxnSpMk id="90" creationId="{070D01AD-9CC4-3869-0F9B-CEC334230FBD}"/>
          </ac:cxnSpMkLst>
        </pc:cxnChg>
        <pc:cxnChg chg="mod">
          <ac:chgData name="Ravi Sidula" userId="61a396c1-4e83-4f2e-aaf5-2a3ac38c83f0" providerId="ADAL" clId="{F814636A-6C58-49EB-B037-66FF6A4ADE2E}" dt="2025-02-03T06:27:46.483" v="3669" actId="571"/>
          <ac:cxnSpMkLst>
            <pc:docMk/>
            <pc:sldMk cId="1676295239" sldId="1048"/>
            <ac:cxnSpMk id="91" creationId="{E4E1C71D-23CE-AE9E-D44F-79D2DE6F1685}"/>
          </ac:cxnSpMkLst>
        </pc:cxnChg>
        <pc:cxnChg chg="mod">
          <ac:chgData name="Ravi Sidula" userId="61a396c1-4e83-4f2e-aaf5-2a3ac38c83f0" providerId="ADAL" clId="{F814636A-6C58-49EB-B037-66FF6A4ADE2E}" dt="2025-02-03T06:27:46.483" v="3669" actId="571"/>
          <ac:cxnSpMkLst>
            <pc:docMk/>
            <pc:sldMk cId="1676295239" sldId="1048"/>
            <ac:cxnSpMk id="126" creationId="{70F8A4B2-471D-1E7B-36A2-CCFA66CA69B7}"/>
          </ac:cxnSpMkLst>
        </pc:cxnChg>
        <pc:cxnChg chg="mod">
          <ac:chgData name="Ravi Sidula" userId="61a396c1-4e83-4f2e-aaf5-2a3ac38c83f0" providerId="ADAL" clId="{F814636A-6C58-49EB-B037-66FF6A4ADE2E}" dt="2025-02-03T06:27:46.483" v="3669" actId="571"/>
          <ac:cxnSpMkLst>
            <pc:docMk/>
            <pc:sldMk cId="1676295239" sldId="1048"/>
            <ac:cxnSpMk id="127" creationId="{087E6DBF-272F-8711-19E0-38693E9F7E23}"/>
          </ac:cxnSpMkLst>
        </pc:cxnChg>
        <pc:cxnChg chg="mod">
          <ac:chgData name="Ravi Sidula" userId="61a396c1-4e83-4f2e-aaf5-2a3ac38c83f0" providerId="ADAL" clId="{F814636A-6C58-49EB-B037-66FF6A4ADE2E}" dt="2025-02-03T06:27:46.483" v="3669" actId="571"/>
          <ac:cxnSpMkLst>
            <pc:docMk/>
            <pc:sldMk cId="1676295239" sldId="1048"/>
            <ac:cxnSpMk id="128" creationId="{A739121C-8487-F8AC-030F-D962F807EFE4}"/>
          </ac:cxnSpMkLst>
        </pc:cxnChg>
        <pc:cxnChg chg="mod">
          <ac:chgData name="Ravi Sidula" userId="61a396c1-4e83-4f2e-aaf5-2a3ac38c83f0" providerId="ADAL" clId="{F814636A-6C58-49EB-B037-66FF6A4ADE2E}" dt="2025-02-03T06:27:46.483" v="3669" actId="571"/>
          <ac:cxnSpMkLst>
            <pc:docMk/>
            <pc:sldMk cId="1676295239" sldId="1048"/>
            <ac:cxnSpMk id="129" creationId="{FCABC204-89EE-7B91-2BF3-577B7CF61FE2}"/>
          </ac:cxnSpMkLst>
        </pc:cxnChg>
        <pc:cxnChg chg="mod">
          <ac:chgData name="Ravi Sidula" userId="61a396c1-4e83-4f2e-aaf5-2a3ac38c83f0" providerId="ADAL" clId="{F814636A-6C58-49EB-B037-66FF6A4ADE2E}" dt="2025-02-03T06:27:46.483" v="3669" actId="571"/>
          <ac:cxnSpMkLst>
            <pc:docMk/>
            <pc:sldMk cId="1676295239" sldId="1048"/>
            <ac:cxnSpMk id="130" creationId="{0ACDD101-1C19-436C-EA2B-0F6ABFF8799F}"/>
          </ac:cxnSpMkLst>
        </pc:cxnChg>
      </pc:sldChg>
      <pc:sldChg chg="addSp delSp modSp mod">
        <pc:chgData name="Ravi Sidula" userId="61a396c1-4e83-4f2e-aaf5-2a3ac38c83f0" providerId="ADAL" clId="{F814636A-6C58-49EB-B037-66FF6A4ADE2E}" dt="2025-02-03T06:44:20.182" v="3752" actId="6549"/>
        <pc:sldMkLst>
          <pc:docMk/>
          <pc:sldMk cId="1782240281" sldId="1049"/>
        </pc:sldMkLst>
        <pc:spChg chg="add mod">
          <ac:chgData name="Ravi Sidula" userId="61a396c1-4e83-4f2e-aaf5-2a3ac38c83f0" providerId="ADAL" clId="{F814636A-6C58-49EB-B037-66FF6A4ADE2E}" dt="2025-02-03T06:44:20.182" v="3752" actId="6549"/>
          <ac:spMkLst>
            <pc:docMk/>
            <pc:sldMk cId="1782240281" sldId="1049"/>
            <ac:spMk id="2" creationId="{5015351F-01C3-E6B0-0D79-5275C5FDEDF4}"/>
          </ac:spMkLst>
        </pc:spChg>
        <pc:spChg chg="del">
          <ac:chgData name="Ravi Sidula" userId="61a396c1-4e83-4f2e-aaf5-2a3ac38c83f0" providerId="ADAL" clId="{F814636A-6C58-49EB-B037-66FF6A4ADE2E}" dt="2025-02-03T06:39:56.408" v="3696" actId="478"/>
          <ac:spMkLst>
            <pc:docMk/>
            <pc:sldMk cId="1782240281" sldId="1049"/>
            <ac:spMk id="3" creationId="{B9BA9929-E8A5-8AC5-0501-D2F0BC0C3003}"/>
          </ac:spMkLst>
        </pc:spChg>
        <pc:spChg chg="mod">
          <ac:chgData name="Ravi Sidula" userId="61a396c1-4e83-4f2e-aaf5-2a3ac38c83f0" providerId="ADAL" clId="{F814636A-6C58-49EB-B037-66FF6A4ADE2E}" dt="2025-02-03T06:42:24.095" v="3723" actId="14100"/>
          <ac:spMkLst>
            <pc:docMk/>
            <pc:sldMk cId="1782240281" sldId="1049"/>
            <ac:spMk id="8" creationId="{CFB6DC7B-9E27-9951-67B3-677CD5DB6A66}"/>
          </ac:spMkLst>
        </pc:spChg>
        <pc:spChg chg="mod">
          <ac:chgData name="Ravi Sidula" userId="61a396c1-4e83-4f2e-aaf5-2a3ac38c83f0" providerId="ADAL" clId="{F814636A-6C58-49EB-B037-66FF6A4ADE2E}" dt="2025-02-03T06:40:17.211" v="3700" actId="403"/>
          <ac:spMkLst>
            <pc:docMk/>
            <pc:sldMk cId="1782240281" sldId="1049"/>
            <ac:spMk id="11" creationId="{D44AE10F-F24A-84AE-3979-8F87AD0A0907}"/>
          </ac:spMkLst>
        </pc:spChg>
        <pc:spChg chg="mod">
          <ac:chgData name="Ravi Sidula" userId="61a396c1-4e83-4f2e-aaf5-2a3ac38c83f0" providerId="ADAL" clId="{F814636A-6C58-49EB-B037-66FF6A4ADE2E}" dt="2025-02-03T06:40:55.899" v="3706" actId="404"/>
          <ac:spMkLst>
            <pc:docMk/>
            <pc:sldMk cId="1782240281" sldId="1049"/>
            <ac:spMk id="21" creationId="{3F9558AB-5CD9-5A35-B8E3-CEC911C6703F}"/>
          </ac:spMkLst>
        </pc:spChg>
        <pc:spChg chg="mod">
          <ac:chgData name="Ravi Sidula" userId="61a396c1-4e83-4f2e-aaf5-2a3ac38c83f0" providerId="ADAL" clId="{F814636A-6C58-49EB-B037-66FF6A4ADE2E}" dt="2025-02-03T06:40:55.899" v="3706" actId="404"/>
          <ac:spMkLst>
            <pc:docMk/>
            <pc:sldMk cId="1782240281" sldId="1049"/>
            <ac:spMk id="22" creationId="{260596ED-E0C9-D088-ADF8-D755818BA1A4}"/>
          </ac:spMkLst>
        </pc:spChg>
        <pc:spChg chg="mod">
          <ac:chgData name="Ravi Sidula" userId="61a396c1-4e83-4f2e-aaf5-2a3ac38c83f0" providerId="ADAL" clId="{F814636A-6C58-49EB-B037-66FF6A4ADE2E}" dt="2025-02-03T06:40:55.899" v="3706" actId="404"/>
          <ac:spMkLst>
            <pc:docMk/>
            <pc:sldMk cId="1782240281" sldId="1049"/>
            <ac:spMk id="23" creationId="{6F9B69CB-E93C-E835-87BC-E26FEED2A791}"/>
          </ac:spMkLst>
        </pc:spChg>
        <pc:spChg chg="mod">
          <ac:chgData name="Ravi Sidula" userId="61a396c1-4e83-4f2e-aaf5-2a3ac38c83f0" providerId="ADAL" clId="{F814636A-6C58-49EB-B037-66FF6A4ADE2E}" dt="2025-02-03T06:40:55.899" v="3706" actId="404"/>
          <ac:spMkLst>
            <pc:docMk/>
            <pc:sldMk cId="1782240281" sldId="1049"/>
            <ac:spMk id="24" creationId="{CE69D4E9-CDA4-76FB-3ECB-BD7A9AC920A4}"/>
          </ac:spMkLst>
        </pc:spChg>
        <pc:spChg chg="mod">
          <ac:chgData name="Ravi Sidula" userId="61a396c1-4e83-4f2e-aaf5-2a3ac38c83f0" providerId="ADAL" clId="{F814636A-6C58-49EB-B037-66FF6A4ADE2E}" dt="2025-02-03T06:40:55.899" v="3706" actId="404"/>
          <ac:spMkLst>
            <pc:docMk/>
            <pc:sldMk cId="1782240281" sldId="1049"/>
            <ac:spMk id="25" creationId="{2D8801E5-4A0B-A7B9-9391-531BC954EA1E}"/>
          </ac:spMkLst>
        </pc:spChg>
        <pc:spChg chg="mod">
          <ac:chgData name="Ravi Sidula" userId="61a396c1-4e83-4f2e-aaf5-2a3ac38c83f0" providerId="ADAL" clId="{F814636A-6C58-49EB-B037-66FF6A4ADE2E}" dt="2025-02-03T06:40:55.899" v="3706" actId="404"/>
          <ac:spMkLst>
            <pc:docMk/>
            <pc:sldMk cId="1782240281" sldId="1049"/>
            <ac:spMk id="26" creationId="{B19C5512-2866-49EF-BA46-64511753AEE1}"/>
          </ac:spMkLst>
        </pc:spChg>
        <pc:spChg chg="mod">
          <ac:chgData name="Ravi Sidula" userId="61a396c1-4e83-4f2e-aaf5-2a3ac38c83f0" providerId="ADAL" clId="{F814636A-6C58-49EB-B037-66FF6A4ADE2E}" dt="2025-02-03T06:40:55.899" v="3706" actId="404"/>
          <ac:spMkLst>
            <pc:docMk/>
            <pc:sldMk cId="1782240281" sldId="1049"/>
            <ac:spMk id="27" creationId="{E65A6FEB-E6EC-3349-B229-7AB7E8D92575}"/>
          </ac:spMkLst>
        </pc:spChg>
        <pc:spChg chg="mod">
          <ac:chgData name="Ravi Sidula" userId="61a396c1-4e83-4f2e-aaf5-2a3ac38c83f0" providerId="ADAL" clId="{F814636A-6C58-49EB-B037-66FF6A4ADE2E}" dt="2025-02-03T06:40:41.839" v="3703" actId="404"/>
          <ac:spMkLst>
            <pc:docMk/>
            <pc:sldMk cId="1782240281" sldId="1049"/>
            <ac:spMk id="28" creationId="{D06B2EE4-262A-7785-ED77-95FD11DB0B80}"/>
          </ac:spMkLst>
        </pc:spChg>
        <pc:spChg chg="mod">
          <ac:chgData name="Ravi Sidula" userId="61a396c1-4e83-4f2e-aaf5-2a3ac38c83f0" providerId="ADAL" clId="{F814636A-6C58-49EB-B037-66FF6A4ADE2E}" dt="2025-02-03T06:40:41.839" v="3703" actId="404"/>
          <ac:spMkLst>
            <pc:docMk/>
            <pc:sldMk cId="1782240281" sldId="1049"/>
            <ac:spMk id="37" creationId="{9A6DC156-C738-340A-14B8-DAF02D380A5E}"/>
          </ac:spMkLst>
        </pc:spChg>
        <pc:spChg chg="mod">
          <ac:chgData name="Ravi Sidula" userId="61a396c1-4e83-4f2e-aaf5-2a3ac38c83f0" providerId="ADAL" clId="{F814636A-6C58-49EB-B037-66FF6A4ADE2E}" dt="2025-02-03T06:40:41.839" v="3703" actId="404"/>
          <ac:spMkLst>
            <pc:docMk/>
            <pc:sldMk cId="1782240281" sldId="1049"/>
            <ac:spMk id="38" creationId="{D2B70080-1D5E-5F40-2E11-1E909E110DD8}"/>
          </ac:spMkLst>
        </pc:spChg>
        <pc:spChg chg="mod">
          <ac:chgData name="Ravi Sidula" userId="61a396c1-4e83-4f2e-aaf5-2a3ac38c83f0" providerId="ADAL" clId="{F814636A-6C58-49EB-B037-66FF6A4ADE2E}" dt="2025-02-03T06:40:41.839" v="3703" actId="404"/>
          <ac:spMkLst>
            <pc:docMk/>
            <pc:sldMk cId="1782240281" sldId="1049"/>
            <ac:spMk id="39" creationId="{55CD51BB-EC89-CF6F-9854-BB03F62098DD}"/>
          </ac:spMkLst>
        </pc:spChg>
        <pc:spChg chg="mod">
          <ac:chgData name="Ravi Sidula" userId="61a396c1-4e83-4f2e-aaf5-2a3ac38c83f0" providerId="ADAL" clId="{F814636A-6C58-49EB-B037-66FF6A4ADE2E}" dt="2025-02-03T06:40:41.839" v="3703" actId="404"/>
          <ac:spMkLst>
            <pc:docMk/>
            <pc:sldMk cId="1782240281" sldId="1049"/>
            <ac:spMk id="40" creationId="{03EB9084-E681-2270-E9BC-6A0EAE0B780F}"/>
          </ac:spMkLst>
        </pc:spChg>
        <pc:spChg chg="mod">
          <ac:chgData name="Ravi Sidula" userId="61a396c1-4e83-4f2e-aaf5-2a3ac38c83f0" providerId="ADAL" clId="{F814636A-6C58-49EB-B037-66FF6A4ADE2E}" dt="2025-02-03T06:40:41.839" v="3703" actId="404"/>
          <ac:spMkLst>
            <pc:docMk/>
            <pc:sldMk cId="1782240281" sldId="1049"/>
            <ac:spMk id="41" creationId="{BBC52869-3E0B-7528-9E1F-05103DE30A17}"/>
          </ac:spMkLst>
        </pc:spChg>
        <pc:spChg chg="mod">
          <ac:chgData name="Ravi Sidula" userId="61a396c1-4e83-4f2e-aaf5-2a3ac38c83f0" providerId="ADAL" clId="{F814636A-6C58-49EB-B037-66FF6A4ADE2E}" dt="2025-02-03T06:40:41.839" v="3703" actId="404"/>
          <ac:spMkLst>
            <pc:docMk/>
            <pc:sldMk cId="1782240281" sldId="1049"/>
            <ac:spMk id="42" creationId="{C8BB3D77-BFA2-E4F2-9E41-1647BC776AE5}"/>
          </ac:spMkLst>
        </pc:spChg>
        <pc:spChg chg="mod">
          <ac:chgData name="Ravi Sidula" userId="61a396c1-4e83-4f2e-aaf5-2a3ac38c83f0" providerId="ADAL" clId="{F814636A-6C58-49EB-B037-66FF6A4ADE2E}" dt="2025-02-03T06:40:41.839" v="3703" actId="404"/>
          <ac:spMkLst>
            <pc:docMk/>
            <pc:sldMk cId="1782240281" sldId="1049"/>
            <ac:spMk id="43" creationId="{BCD57EF4-093B-F35D-4C17-7A1825E50C71}"/>
          </ac:spMkLst>
        </pc:spChg>
        <pc:spChg chg="mod">
          <ac:chgData name="Ravi Sidula" userId="61a396c1-4e83-4f2e-aaf5-2a3ac38c83f0" providerId="ADAL" clId="{F814636A-6C58-49EB-B037-66FF6A4ADE2E}" dt="2025-02-03T06:40:41.839" v="3703" actId="404"/>
          <ac:spMkLst>
            <pc:docMk/>
            <pc:sldMk cId="1782240281" sldId="1049"/>
            <ac:spMk id="45" creationId="{AE094A8A-8220-4C6C-0BA4-00A8690AB4F2}"/>
          </ac:spMkLst>
        </pc:spChg>
        <pc:spChg chg="mod">
          <ac:chgData name="Ravi Sidula" userId="61a396c1-4e83-4f2e-aaf5-2a3ac38c83f0" providerId="ADAL" clId="{F814636A-6C58-49EB-B037-66FF6A4ADE2E}" dt="2025-02-03T06:40:41.839" v="3703" actId="404"/>
          <ac:spMkLst>
            <pc:docMk/>
            <pc:sldMk cId="1782240281" sldId="1049"/>
            <ac:spMk id="46" creationId="{53C5C7E5-A288-B092-B724-CBD749B30C0B}"/>
          </ac:spMkLst>
        </pc:spChg>
        <pc:spChg chg="mod">
          <ac:chgData name="Ravi Sidula" userId="61a396c1-4e83-4f2e-aaf5-2a3ac38c83f0" providerId="ADAL" clId="{F814636A-6C58-49EB-B037-66FF6A4ADE2E}" dt="2025-02-03T06:40:41.839" v="3703" actId="404"/>
          <ac:spMkLst>
            <pc:docMk/>
            <pc:sldMk cId="1782240281" sldId="1049"/>
            <ac:spMk id="47" creationId="{2F2D3D0C-7311-A45D-9A13-D1159DC21D74}"/>
          </ac:spMkLst>
        </pc:spChg>
        <pc:spChg chg="mod">
          <ac:chgData name="Ravi Sidula" userId="61a396c1-4e83-4f2e-aaf5-2a3ac38c83f0" providerId="ADAL" clId="{F814636A-6C58-49EB-B037-66FF6A4ADE2E}" dt="2025-02-03T06:40:41.839" v="3703" actId="404"/>
          <ac:spMkLst>
            <pc:docMk/>
            <pc:sldMk cId="1782240281" sldId="1049"/>
            <ac:spMk id="48" creationId="{4FD30B73-CADB-04B5-547F-08C4E9A9A339}"/>
          </ac:spMkLst>
        </pc:spChg>
        <pc:spChg chg="mod">
          <ac:chgData name="Ravi Sidula" userId="61a396c1-4e83-4f2e-aaf5-2a3ac38c83f0" providerId="ADAL" clId="{F814636A-6C58-49EB-B037-66FF6A4ADE2E}" dt="2025-02-03T06:40:41.839" v="3703" actId="404"/>
          <ac:spMkLst>
            <pc:docMk/>
            <pc:sldMk cId="1782240281" sldId="1049"/>
            <ac:spMk id="49" creationId="{AC0E1F6B-F8C0-5C4A-4813-4AE7843E0B66}"/>
          </ac:spMkLst>
        </pc:spChg>
        <pc:spChg chg="mod">
          <ac:chgData name="Ravi Sidula" userId="61a396c1-4e83-4f2e-aaf5-2a3ac38c83f0" providerId="ADAL" clId="{F814636A-6C58-49EB-B037-66FF6A4ADE2E}" dt="2025-02-03T06:40:41.839" v="3703" actId="404"/>
          <ac:spMkLst>
            <pc:docMk/>
            <pc:sldMk cId="1782240281" sldId="1049"/>
            <ac:spMk id="50" creationId="{FF7FF5C8-14D2-554B-9363-8A04EA4A2006}"/>
          </ac:spMkLst>
        </pc:spChg>
        <pc:spChg chg="mod">
          <ac:chgData name="Ravi Sidula" userId="61a396c1-4e83-4f2e-aaf5-2a3ac38c83f0" providerId="ADAL" clId="{F814636A-6C58-49EB-B037-66FF6A4ADE2E}" dt="2025-02-03T06:40:41.839" v="3703" actId="404"/>
          <ac:spMkLst>
            <pc:docMk/>
            <pc:sldMk cId="1782240281" sldId="1049"/>
            <ac:spMk id="51" creationId="{7B825B6E-0BED-85B2-C435-CB084B7B96D6}"/>
          </ac:spMkLst>
        </pc:spChg>
        <pc:spChg chg="mod">
          <ac:chgData name="Ravi Sidula" userId="61a396c1-4e83-4f2e-aaf5-2a3ac38c83f0" providerId="ADAL" clId="{F814636A-6C58-49EB-B037-66FF6A4ADE2E}" dt="2025-02-03T06:40:55.899" v="3706" actId="404"/>
          <ac:spMkLst>
            <pc:docMk/>
            <pc:sldMk cId="1782240281" sldId="1049"/>
            <ac:spMk id="52" creationId="{F84CE7CF-91A4-CF92-4827-F2FC68140E6D}"/>
          </ac:spMkLst>
        </pc:spChg>
        <pc:grpChg chg="mod">
          <ac:chgData name="Ravi Sidula" userId="61a396c1-4e83-4f2e-aaf5-2a3ac38c83f0" providerId="ADAL" clId="{F814636A-6C58-49EB-B037-66FF6A4ADE2E}" dt="2025-02-03T06:43:02.166" v="3747" actId="14100"/>
          <ac:grpSpMkLst>
            <pc:docMk/>
            <pc:sldMk cId="1782240281" sldId="1049"/>
            <ac:grpSpMk id="7" creationId="{30A89350-829B-D996-71D9-608944DE248D}"/>
          </ac:grpSpMkLst>
        </pc:grpChg>
        <pc:cxnChg chg="mod">
          <ac:chgData name="Ravi Sidula" userId="61a396c1-4e83-4f2e-aaf5-2a3ac38c83f0" providerId="ADAL" clId="{F814636A-6C58-49EB-B037-66FF6A4ADE2E}" dt="2025-02-03T06:42:31.448" v="3745" actId="1037"/>
          <ac:cxnSpMkLst>
            <pc:docMk/>
            <pc:sldMk cId="1782240281" sldId="1049"/>
            <ac:cxnSpMk id="61" creationId="{97D4D1AB-E061-EE07-83CD-88CE2496F249}"/>
          </ac:cxnSpMkLst>
        </pc:cxnChg>
        <pc:cxnChg chg="del">
          <ac:chgData name="Ravi Sidula" userId="61a396c1-4e83-4f2e-aaf5-2a3ac38c83f0" providerId="ADAL" clId="{F814636A-6C58-49EB-B037-66FF6A4ADE2E}" dt="2025-02-03T06:42:39.137" v="3746" actId="478"/>
          <ac:cxnSpMkLst>
            <pc:docMk/>
            <pc:sldMk cId="1782240281" sldId="1049"/>
            <ac:cxnSpMk id="62" creationId="{E4C8D525-1265-B847-4C37-BC581F292DA6}"/>
          </ac:cxnSpMkLst>
        </pc:cxnChg>
      </pc:sldChg>
      <pc:sldChg chg="addSp delSp modSp del mod">
        <pc:chgData name="Ravi Sidula" userId="61a396c1-4e83-4f2e-aaf5-2a3ac38c83f0" providerId="ADAL" clId="{F814636A-6C58-49EB-B037-66FF6A4ADE2E}" dt="2025-02-03T09:31:38.720" v="5998" actId="47"/>
        <pc:sldMkLst>
          <pc:docMk/>
          <pc:sldMk cId="3551246616" sldId="1050"/>
        </pc:sldMkLst>
        <pc:spChg chg="del">
          <ac:chgData name="Ravi Sidula" userId="61a396c1-4e83-4f2e-aaf5-2a3ac38c83f0" providerId="ADAL" clId="{F814636A-6C58-49EB-B037-66FF6A4ADE2E}" dt="2025-02-03T09:30:44.952" v="5932" actId="478"/>
          <ac:spMkLst>
            <pc:docMk/>
            <pc:sldMk cId="3551246616" sldId="1050"/>
            <ac:spMk id="2" creationId="{93018097-314C-B293-5EBA-1E6B69530CE5}"/>
          </ac:spMkLst>
        </pc:spChg>
        <pc:spChg chg="add del mod">
          <ac:chgData name="Ravi Sidula" userId="61a396c1-4e83-4f2e-aaf5-2a3ac38c83f0" providerId="ADAL" clId="{F814636A-6C58-49EB-B037-66FF6A4ADE2E}" dt="2025-02-03T09:30:46.562" v="5933" actId="478"/>
          <ac:spMkLst>
            <pc:docMk/>
            <pc:sldMk cId="3551246616" sldId="1050"/>
            <ac:spMk id="9" creationId="{1ED26B67-A14D-DD5E-3E9C-538BF5D8D778}"/>
          </ac:spMkLst>
        </pc:spChg>
        <pc:spChg chg="add mod">
          <ac:chgData name="Ravi Sidula" userId="61a396c1-4e83-4f2e-aaf5-2a3ac38c83f0" providerId="ADAL" clId="{F814636A-6C58-49EB-B037-66FF6A4ADE2E}" dt="2025-02-03T09:31:03.546" v="5970" actId="20577"/>
          <ac:spMkLst>
            <pc:docMk/>
            <pc:sldMk cId="3551246616" sldId="1050"/>
            <ac:spMk id="11" creationId="{98DD8281-9B3B-E212-6139-82A326CE74BC}"/>
          </ac:spMkLst>
        </pc:spChg>
        <pc:spChg chg="add del mod">
          <ac:chgData name="Ravi Sidula" userId="61a396c1-4e83-4f2e-aaf5-2a3ac38c83f0" providerId="ADAL" clId="{F814636A-6C58-49EB-B037-66FF6A4ADE2E}" dt="2025-02-03T09:31:13.251" v="5972" actId="478"/>
          <ac:spMkLst>
            <pc:docMk/>
            <pc:sldMk cId="3551246616" sldId="1050"/>
            <ac:spMk id="13" creationId="{3816FFB6-F24D-AB79-8B3A-6CE74D5AFCE2}"/>
          </ac:spMkLst>
        </pc:spChg>
        <pc:graphicFrameChg chg="del">
          <ac:chgData name="Ravi Sidula" userId="61a396c1-4e83-4f2e-aaf5-2a3ac38c83f0" providerId="ADAL" clId="{F814636A-6C58-49EB-B037-66FF6A4ADE2E}" dt="2025-02-03T09:31:06.886" v="5971" actId="478"/>
          <ac:graphicFrameMkLst>
            <pc:docMk/>
            <pc:sldMk cId="3551246616" sldId="1050"/>
            <ac:graphicFrameMk id="7" creationId="{A02E30A3-5B31-E4AC-A2F7-BA5CE7CBD2E3}"/>
          </ac:graphicFrameMkLst>
        </pc:graphicFrameChg>
      </pc:sldChg>
      <pc:sldChg chg="del">
        <pc:chgData name="Ravi Sidula" userId="61a396c1-4e83-4f2e-aaf5-2a3ac38c83f0" providerId="ADAL" clId="{F814636A-6C58-49EB-B037-66FF6A4ADE2E}" dt="2025-02-03T09:35:03.872" v="6052" actId="47"/>
        <pc:sldMkLst>
          <pc:docMk/>
          <pc:sldMk cId="2006342107" sldId="1051"/>
        </pc:sldMkLst>
      </pc:sldChg>
      <pc:sldChg chg="del">
        <pc:chgData name="Ravi Sidula" userId="61a396c1-4e83-4f2e-aaf5-2a3ac38c83f0" providerId="ADAL" clId="{F814636A-6C58-49EB-B037-66FF6A4ADE2E}" dt="2025-02-03T09:14:35.678" v="5914" actId="47"/>
        <pc:sldMkLst>
          <pc:docMk/>
          <pc:sldMk cId="3629239151" sldId="1052"/>
        </pc:sldMkLst>
      </pc:sldChg>
      <pc:sldChg chg="addSp delSp modSp new mod">
        <pc:chgData name="Ravi Sidula" userId="61a396c1-4e83-4f2e-aaf5-2a3ac38c83f0" providerId="ADAL" clId="{F814636A-6C58-49EB-B037-66FF6A4ADE2E}" dt="2025-02-03T10:35:37.724" v="6685" actId="1076"/>
        <pc:sldMkLst>
          <pc:docMk/>
          <pc:sldMk cId="2164996668" sldId="1053"/>
        </pc:sldMkLst>
        <pc:spChg chg="del">
          <ac:chgData name="Ravi Sidula" userId="61a396c1-4e83-4f2e-aaf5-2a3ac38c83f0" providerId="ADAL" clId="{F814636A-6C58-49EB-B037-66FF6A4ADE2E}" dt="2025-02-03T09:10:22.253" v="5880" actId="478"/>
          <ac:spMkLst>
            <pc:docMk/>
            <pc:sldMk cId="2164996668" sldId="1053"/>
            <ac:spMk id="2" creationId="{F951A5C7-34D2-D990-E1FD-BC2396DDC544}"/>
          </ac:spMkLst>
        </pc:spChg>
        <pc:spChg chg="del">
          <ac:chgData name="Ravi Sidula" userId="61a396c1-4e83-4f2e-aaf5-2a3ac38c83f0" providerId="ADAL" clId="{F814636A-6C58-49EB-B037-66FF6A4ADE2E}" dt="2025-02-03T09:10:25.164" v="5881" actId="478"/>
          <ac:spMkLst>
            <pc:docMk/>
            <pc:sldMk cId="2164996668" sldId="1053"/>
            <ac:spMk id="3" creationId="{ABA776A8-8CD0-744C-11EE-96C808E62D24}"/>
          </ac:spMkLst>
        </pc:spChg>
        <pc:spChg chg="add del mod">
          <ac:chgData name="Ravi Sidula" userId="61a396c1-4e83-4f2e-aaf5-2a3ac38c83f0" providerId="ADAL" clId="{F814636A-6C58-49EB-B037-66FF6A4ADE2E}" dt="2025-02-03T10:29:46.922" v="6612" actId="478"/>
          <ac:spMkLst>
            <pc:docMk/>
            <pc:sldMk cId="2164996668" sldId="1053"/>
            <ac:spMk id="8" creationId="{385DD7BA-41DD-3B26-0334-A7D9DB7C1A98}"/>
          </ac:spMkLst>
        </pc:spChg>
        <pc:spChg chg="add mod">
          <ac:chgData name="Ravi Sidula" userId="61a396c1-4e83-4f2e-aaf5-2a3ac38c83f0" providerId="ADAL" clId="{F814636A-6C58-49EB-B037-66FF6A4ADE2E}" dt="2025-02-03T09:10:50.727" v="5896" actId="20577"/>
          <ac:spMkLst>
            <pc:docMk/>
            <pc:sldMk cId="2164996668" sldId="1053"/>
            <ac:spMk id="9" creationId="{CBF30128-81BF-9BE7-36F8-877A4115915B}"/>
          </ac:spMkLst>
        </pc:spChg>
        <pc:graphicFrameChg chg="add mod modGraphic">
          <ac:chgData name="Ravi Sidula" userId="61a396c1-4e83-4f2e-aaf5-2a3ac38c83f0" providerId="ADAL" clId="{F814636A-6C58-49EB-B037-66FF6A4ADE2E}" dt="2025-02-03T10:35:24.032" v="6684" actId="14734"/>
          <ac:graphicFrameMkLst>
            <pc:docMk/>
            <pc:sldMk cId="2164996668" sldId="1053"/>
            <ac:graphicFrameMk id="10" creationId="{CF017C2F-1D34-C340-B5EA-5D2FA48376D8}"/>
          </ac:graphicFrameMkLst>
        </pc:graphicFrameChg>
        <pc:graphicFrameChg chg="add mod modGraphic">
          <ac:chgData name="Ravi Sidula" userId="61a396c1-4e83-4f2e-aaf5-2a3ac38c83f0" providerId="ADAL" clId="{F814636A-6C58-49EB-B037-66FF6A4ADE2E}" dt="2025-02-03T10:35:37.724" v="6685" actId="1076"/>
          <ac:graphicFrameMkLst>
            <pc:docMk/>
            <pc:sldMk cId="2164996668" sldId="1053"/>
            <ac:graphicFrameMk id="11" creationId="{40948587-1899-BBFA-3737-5D80D6BCA241}"/>
          </ac:graphicFrameMkLst>
        </pc:graphicFrameChg>
      </pc:sldChg>
      <pc:sldChg chg="addSp delSp modSp add mod">
        <pc:chgData name="Ravi Sidula" userId="61a396c1-4e83-4f2e-aaf5-2a3ac38c83f0" providerId="ADAL" clId="{F814636A-6C58-49EB-B037-66FF6A4ADE2E}" dt="2025-02-03T09:19:32.927" v="5930" actId="114"/>
        <pc:sldMkLst>
          <pc:docMk/>
          <pc:sldMk cId="1358622462" sldId="1055"/>
        </pc:sldMkLst>
        <pc:spChg chg="add del mod">
          <ac:chgData name="Ravi Sidula" userId="61a396c1-4e83-4f2e-aaf5-2a3ac38c83f0" providerId="ADAL" clId="{F814636A-6C58-49EB-B037-66FF6A4ADE2E}" dt="2025-02-03T09:14:12.319" v="5911" actId="478"/>
          <ac:spMkLst>
            <pc:docMk/>
            <pc:sldMk cId="1358622462" sldId="1055"/>
            <ac:spMk id="6" creationId="{507A468B-0E5A-963A-E994-A326B643C25D}"/>
          </ac:spMkLst>
        </pc:spChg>
        <pc:spChg chg="mod">
          <ac:chgData name="Ravi Sidula" userId="61a396c1-4e83-4f2e-aaf5-2a3ac38c83f0" providerId="ADAL" clId="{F814636A-6C58-49EB-B037-66FF6A4ADE2E}" dt="2025-02-03T09:19:08.966" v="5929" actId="14100"/>
          <ac:spMkLst>
            <pc:docMk/>
            <pc:sldMk cId="1358622462" sldId="1055"/>
            <ac:spMk id="9" creationId="{6B78CB5D-0F6D-1FE4-7104-AA9CCFC2C7D0}"/>
          </ac:spMkLst>
        </pc:spChg>
        <pc:spChg chg="del">
          <ac:chgData name="Ravi Sidula" userId="61a396c1-4e83-4f2e-aaf5-2a3ac38c83f0" providerId="ADAL" clId="{F814636A-6C58-49EB-B037-66FF6A4ADE2E}" dt="2025-02-03T09:15:27.892" v="5921" actId="478"/>
          <ac:spMkLst>
            <pc:docMk/>
            <pc:sldMk cId="1358622462" sldId="1055"/>
            <ac:spMk id="10" creationId="{79D653F0-F76C-46ED-23A6-62E386C337D8}"/>
          </ac:spMkLst>
        </pc:spChg>
        <pc:spChg chg="del">
          <ac:chgData name="Ravi Sidula" userId="61a396c1-4e83-4f2e-aaf5-2a3ac38c83f0" providerId="ADAL" clId="{F814636A-6C58-49EB-B037-66FF6A4ADE2E}" dt="2025-02-03T09:14:07.155" v="5910" actId="478"/>
          <ac:spMkLst>
            <pc:docMk/>
            <pc:sldMk cId="1358622462" sldId="1055"/>
            <ac:spMk id="10243" creationId="{71EFF13B-91CA-23B6-D410-B36AC6654BAE}"/>
          </ac:spMkLst>
        </pc:spChg>
        <pc:graphicFrameChg chg="add mod modGraphic">
          <ac:chgData name="Ravi Sidula" userId="61a396c1-4e83-4f2e-aaf5-2a3ac38c83f0" providerId="ADAL" clId="{F814636A-6C58-49EB-B037-66FF6A4ADE2E}" dt="2025-02-03T09:19:32.927" v="5930" actId="114"/>
          <ac:graphicFrameMkLst>
            <pc:docMk/>
            <pc:sldMk cId="1358622462" sldId="1055"/>
            <ac:graphicFrameMk id="7" creationId="{DC6859A3-861A-7C49-6928-BCF9FC4541A8}"/>
          </ac:graphicFrameMkLst>
        </pc:graphicFrameChg>
      </pc:sldChg>
      <pc:sldChg chg="addSp delSp modSp add del mod ord">
        <pc:chgData name="Ravi Sidula" userId="61a396c1-4e83-4f2e-aaf5-2a3ac38c83f0" providerId="ADAL" clId="{F814636A-6C58-49EB-B037-66FF6A4ADE2E}" dt="2025-02-03T10:14:37.348" v="6511" actId="47"/>
        <pc:sldMkLst>
          <pc:docMk/>
          <pc:sldMk cId="1035954936" sldId="1056"/>
        </pc:sldMkLst>
        <pc:spChg chg="add del mod">
          <ac:chgData name="Ravi Sidula" userId="61a396c1-4e83-4f2e-aaf5-2a3ac38c83f0" providerId="ADAL" clId="{F814636A-6C58-49EB-B037-66FF6A4ADE2E}" dt="2025-02-03T09:31:34.567" v="5997" actId="478"/>
          <ac:spMkLst>
            <pc:docMk/>
            <pc:sldMk cId="1035954936" sldId="1056"/>
            <ac:spMk id="6" creationId="{885D7D49-2B1E-087F-1E27-6AEE35229451}"/>
          </ac:spMkLst>
        </pc:spChg>
        <pc:spChg chg="add mod">
          <ac:chgData name="Ravi Sidula" userId="61a396c1-4e83-4f2e-aaf5-2a3ac38c83f0" providerId="ADAL" clId="{F814636A-6C58-49EB-B037-66FF6A4ADE2E}" dt="2025-02-03T09:32:58.377" v="6044" actId="1076"/>
          <ac:spMkLst>
            <pc:docMk/>
            <pc:sldMk cId="1035954936" sldId="1056"/>
            <ac:spMk id="7" creationId="{38EA8926-3D92-A728-6444-87E6DBCCDDC3}"/>
          </ac:spMkLst>
        </pc:spChg>
        <pc:spChg chg="mod">
          <ac:chgData name="Ravi Sidula" userId="61a396c1-4e83-4f2e-aaf5-2a3ac38c83f0" providerId="ADAL" clId="{F814636A-6C58-49EB-B037-66FF6A4ADE2E}" dt="2025-02-03T09:32:21.245" v="6000" actId="20577"/>
          <ac:spMkLst>
            <pc:docMk/>
            <pc:sldMk cId="1035954936" sldId="1056"/>
            <ac:spMk id="9" creationId="{F3CC7F49-74C8-BDC4-BD72-5C69CC891189}"/>
          </ac:spMkLst>
        </pc:spChg>
        <pc:spChg chg="del">
          <ac:chgData name="Ravi Sidula" userId="61a396c1-4e83-4f2e-aaf5-2a3ac38c83f0" providerId="ADAL" clId="{F814636A-6C58-49EB-B037-66FF6A4ADE2E}" dt="2025-02-03T09:31:31.506" v="5996" actId="478"/>
          <ac:spMkLst>
            <pc:docMk/>
            <pc:sldMk cId="1035954936" sldId="1056"/>
            <ac:spMk id="10243" creationId="{981D4F1C-AA7E-AB55-1EF0-EDE5C011FD40}"/>
          </ac:spMkLst>
        </pc:spChg>
      </pc:sldChg>
      <pc:sldChg chg="addSp delSp modSp add mod">
        <pc:chgData name="Ravi Sidula" userId="61a396c1-4e83-4f2e-aaf5-2a3ac38c83f0" providerId="ADAL" clId="{F814636A-6C58-49EB-B037-66FF6A4ADE2E}" dt="2025-02-03T10:28:20.442" v="6611" actId="20577"/>
        <pc:sldMkLst>
          <pc:docMk/>
          <pc:sldMk cId="214014779" sldId="1057"/>
        </pc:sldMkLst>
        <pc:spChg chg="mod">
          <ac:chgData name="Ravi Sidula" userId="61a396c1-4e83-4f2e-aaf5-2a3ac38c83f0" providerId="ADAL" clId="{F814636A-6C58-49EB-B037-66FF6A4ADE2E}" dt="2025-02-03T09:53:17.950" v="6235" actId="20577"/>
          <ac:spMkLst>
            <pc:docMk/>
            <pc:sldMk cId="214014779" sldId="1057"/>
            <ac:spMk id="36866" creationId="{3BE77D60-6B40-B3A7-72E1-531D1E7F07AE}"/>
          </ac:spMkLst>
        </pc:spChg>
        <pc:graphicFrameChg chg="del">
          <ac:chgData name="Ravi Sidula" userId="61a396c1-4e83-4f2e-aaf5-2a3ac38c83f0" providerId="ADAL" clId="{F814636A-6C58-49EB-B037-66FF6A4ADE2E}" dt="2025-02-03T09:34:29.499" v="6047" actId="478"/>
          <ac:graphicFrameMkLst>
            <pc:docMk/>
            <pc:sldMk cId="214014779" sldId="1057"/>
            <ac:graphicFrameMk id="5" creationId="{42DDDBB4-3646-31CD-4D52-5FD8E2E35116}"/>
          </ac:graphicFrameMkLst>
        </pc:graphicFrameChg>
        <pc:graphicFrameChg chg="add mod modGraphic">
          <ac:chgData name="Ravi Sidula" userId="61a396c1-4e83-4f2e-aaf5-2a3ac38c83f0" providerId="ADAL" clId="{F814636A-6C58-49EB-B037-66FF6A4ADE2E}" dt="2025-02-03T10:28:20.442" v="6611" actId="20577"/>
          <ac:graphicFrameMkLst>
            <pc:docMk/>
            <pc:sldMk cId="214014779" sldId="1057"/>
            <ac:graphicFrameMk id="6" creationId="{6FF2E4A9-FB5F-E82D-4867-EE1720961543}"/>
          </ac:graphicFrameMkLst>
        </pc:graphicFrameChg>
        <pc:graphicFrameChg chg="del">
          <ac:chgData name="Ravi Sidula" userId="61a396c1-4e83-4f2e-aaf5-2a3ac38c83f0" providerId="ADAL" clId="{F814636A-6C58-49EB-B037-66FF6A4ADE2E}" dt="2025-02-03T09:34:24.698" v="6046" actId="478"/>
          <ac:graphicFrameMkLst>
            <pc:docMk/>
            <pc:sldMk cId="214014779" sldId="1057"/>
            <ac:graphicFrameMk id="9" creationId="{9321963F-90F0-EF18-E15B-7BD381328EEE}"/>
          </ac:graphicFrameMkLst>
        </pc:graphicFrameChg>
      </pc:sldChg>
      <pc:sldChg chg="delSp add del mod delAnim">
        <pc:chgData name="Ravi Sidula" userId="61a396c1-4e83-4f2e-aaf5-2a3ac38c83f0" providerId="ADAL" clId="{F814636A-6C58-49EB-B037-66FF6A4ADE2E}" dt="2025-02-03T10:15:45.588" v="6522" actId="47"/>
        <pc:sldMkLst>
          <pc:docMk/>
          <pc:sldMk cId="1806968395" sldId="1058"/>
        </pc:sldMkLst>
        <pc:spChg chg="del">
          <ac:chgData name="Ravi Sidula" userId="61a396c1-4e83-4f2e-aaf5-2a3ac38c83f0" providerId="ADAL" clId="{F814636A-6C58-49EB-B037-66FF6A4ADE2E}" dt="2025-02-03T10:14:48.939" v="6513" actId="478"/>
          <ac:spMkLst>
            <pc:docMk/>
            <pc:sldMk cId="1806968395" sldId="1058"/>
            <ac:spMk id="14" creationId="{92B767D3-1D7C-41DC-5FAB-F77ED5F1AD8D}"/>
          </ac:spMkLst>
        </pc:spChg>
        <pc:spChg chg="del">
          <ac:chgData name="Ravi Sidula" userId="61a396c1-4e83-4f2e-aaf5-2a3ac38c83f0" providerId="ADAL" clId="{F814636A-6C58-49EB-B037-66FF6A4ADE2E}" dt="2025-02-03T10:14:48.939" v="6513" actId="478"/>
          <ac:spMkLst>
            <pc:docMk/>
            <pc:sldMk cId="1806968395" sldId="1058"/>
            <ac:spMk id="15" creationId="{A21D9AE9-19DC-A7B4-6D2D-D2C86EBF6760}"/>
          </ac:spMkLst>
        </pc:spChg>
        <pc:picChg chg="del">
          <ac:chgData name="Ravi Sidula" userId="61a396c1-4e83-4f2e-aaf5-2a3ac38c83f0" providerId="ADAL" clId="{F814636A-6C58-49EB-B037-66FF6A4ADE2E}" dt="2025-02-03T10:14:48.939" v="6513" actId="478"/>
          <ac:picMkLst>
            <pc:docMk/>
            <pc:sldMk cId="1806968395" sldId="1058"/>
            <ac:picMk id="4" creationId="{4B386E7F-AE6A-3EFB-CB23-3424E4F44CA4}"/>
          </ac:picMkLst>
        </pc:picChg>
        <pc:picChg chg="del">
          <ac:chgData name="Ravi Sidula" userId="61a396c1-4e83-4f2e-aaf5-2a3ac38c83f0" providerId="ADAL" clId="{F814636A-6C58-49EB-B037-66FF6A4ADE2E}" dt="2025-02-03T10:14:48.939" v="6513" actId="478"/>
          <ac:picMkLst>
            <pc:docMk/>
            <pc:sldMk cId="1806968395" sldId="1058"/>
            <ac:picMk id="6" creationId="{794BE12F-CBE4-2844-0C6E-A6701EE62581}"/>
          </ac:picMkLst>
        </pc:picChg>
        <pc:picChg chg="del">
          <ac:chgData name="Ravi Sidula" userId="61a396c1-4e83-4f2e-aaf5-2a3ac38c83f0" providerId="ADAL" clId="{F814636A-6C58-49EB-B037-66FF6A4ADE2E}" dt="2025-02-03T10:14:48.939" v="6513" actId="478"/>
          <ac:picMkLst>
            <pc:docMk/>
            <pc:sldMk cId="1806968395" sldId="1058"/>
            <ac:picMk id="10" creationId="{EBD76E35-66A7-330F-1B4E-747CC0325E4B}"/>
          </ac:picMkLst>
        </pc:picChg>
      </pc:sldChg>
    </pc:docChg>
  </pc:docChgLst>
  <pc:docChgLst>
    <pc:chgData name="Shweta Devadiga" userId="8dd69335-8f82-4bea-a129-3890f620674a" providerId="ADAL" clId="{001F550C-FA24-4F81-82A6-3E4CAEB74971}"/>
    <pc:docChg chg="undo custSel modSld">
      <pc:chgData name="Shweta Devadiga" userId="8dd69335-8f82-4bea-a129-3890f620674a" providerId="ADAL" clId="{001F550C-FA24-4F81-82A6-3E4CAEB74971}" dt="2025-02-03T05:08:40.785" v="151" actId="1038"/>
      <pc:docMkLst>
        <pc:docMk/>
      </pc:docMkLst>
      <pc:sldChg chg="addSp modSp mod">
        <pc:chgData name="Shweta Devadiga" userId="8dd69335-8f82-4bea-a129-3890f620674a" providerId="ADAL" clId="{001F550C-FA24-4F81-82A6-3E4CAEB74971}" dt="2025-02-03T04:15:02.444" v="23" actId="1076"/>
        <pc:sldMkLst>
          <pc:docMk/>
          <pc:sldMk cId="0" sldId="265"/>
        </pc:sldMkLst>
        <pc:spChg chg="add mod">
          <ac:chgData name="Shweta Devadiga" userId="8dd69335-8f82-4bea-a129-3890f620674a" providerId="ADAL" clId="{001F550C-FA24-4F81-82A6-3E4CAEB74971}" dt="2025-02-03T04:14:43.271" v="20"/>
          <ac:spMkLst>
            <pc:docMk/>
            <pc:sldMk cId="0" sldId="265"/>
            <ac:spMk id="2" creationId="{2723754A-D737-4970-4030-E5A3A0DBD960}"/>
          </ac:spMkLst>
        </pc:spChg>
        <pc:spChg chg="add mod">
          <ac:chgData name="Shweta Devadiga" userId="8dd69335-8f82-4bea-a129-3890f620674a" providerId="ADAL" clId="{001F550C-FA24-4F81-82A6-3E4CAEB74971}" dt="2025-02-03T04:14:43.271" v="20"/>
          <ac:spMkLst>
            <pc:docMk/>
            <pc:sldMk cId="0" sldId="265"/>
            <ac:spMk id="3" creationId="{F9D2211C-0F2E-8C18-9529-7FECEFBA84E4}"/>
          </ac:spMkLst>
        </pc:spChg>
        <pc:spChg chg="add mod">
          <ac:chgData name="Shweta Devadiga" userId="8dd69335-8f82-4bea-a129-3890f620674a" providerId="ADAL" clId="{001F550C-FA24-4F81-82A6-3E4CAEB74971}" dt="2025-02-03T04:14:43.271" v="20"/>
          <ac:spMkLst>
            <pc:docMk/>
            <pc:sldMk cId="0" sldId="265"/>
            <ac:spMk id="4" creationId="{4BEC00C4-463D-232F-5D2A-603F23E9A097}"/>
          </ac:spMkLst>
        </pc:spChg>
        <pc:spChg chg="mod">
          <ac:chgData name="Shweta Devadiga" userId="8dd69335-8f82-4bea-a129-3890f620674a" providerId="ADAL" clId="{001F550C-FA24-4F81-82A6-3E4CAEB74971}" dt="2025-02-03T04:15:02.444" v="23" actId="1076"/>
          <ac:spMkLst>
            <pc:docMk/>
            <pc:sldMk cId="0" sldId="265"/>
            <ac:spMk id="1166" creationId="{00000000-0000-0000-0000-000000000000}"/>
          </ac:spMkLst>
        </pc:spChg>
      </pc:sldChg>
      <pc:sldChg chg="addSp delSp modSp mod">
        <pc:chgData name="Shweta Devadiga" userId="8dd69335-8f82-4bea-a129-3890f620674a" providerId="ADAL" clId="{001F550C-FA24-4F81-82A6-3E4CAEB74971}" dt="2025-02-03T03:52:19.242" v="17" actId="1076"/>
        <pc:sldMkLst>
          <pc:docMk/>
          <pc:sldMk cId="3175397784" sldId="317"/>
        </pc:sldMkLst>
        <pc:spChg chg="del mod">
          <ac:chgData name="Shweta Devadiga" userId="8dd69335-8f82-4bea-a129-3890f620674a" providerId="ADAL" clId="{001F550C-FA24-4F81-82A6-3E4CAEB74971}" dt="2025-02-03T03:51:24.455" v="10" actId="478"/>
          <ac:spMkLst>
            <pc:docMk/>
            <pc:sldMk cId="3175397784" sldId="317"/>
            <ac:spMk id="4" creationId="{00000000-0000-0000-0000-000000000000}"/>
          </ac:spMkLst>
        </pc:spChg>
        <pc:spChg chg="add del">
          <ac:chgData name="Shweta Devadiga" userId="8dd69335-8f82-4bea-a129-3890f620674a" providerId="ADAL" clId="{001F550C-FA24-4F81-82A6-3E4CAEB74971}" dt="2025-02-03T03:50:26.050" v="2" actId="22"/>
          <ac:spMkLst>
            <pc:docMk/>
            <pc:sldMk cId="3175397784" sldId="317"/>
            <ac:spMk id="8" creationId="{7601240C-77C1-DC74-5173-FD170CE23073}"/>
          </ac:spMkLst>
        </pc:spChg>
        <pc:spChg chg="add mod">
          <ac:chgData name="Shweta Devadiga" userId="8dd69335-8f82-4bea-a129-3890f620674a" providerId="ADAL" clId="{001F550C-FA24-4F81-82A6-3E4CAEB74971}" dt="2025-02-03T03:52:13.094" v="16" actId="1076"/>
          <ac:spMkLst>
            <pc:docMk/>
            <pc:sldMk cId="3175397784" sldId="317"/>
            <ac:spMk id="9" creationId="{4EE99CE5-5F81-43AC-CE18-BE092E7D41B5}"/>
          </ac:spMkLst>
        </pc:spChg>
        <pc:spChg chg="add mod">
          <ac:chgData name="Shweta Devadiga" userId="8dd69335-8f82-4bea-a129-3890f620674a" providerId="ADAL" clId="{001F550C-FA24-4F81-82A6-3E4CAEB74971}" dt="2025-02-03T03:52:19.242" v="17" actId="1076"/>
          <ac:spMkLst>
            <pc:docMk/>
            <pc:sldMk cId="3175397784" sldId="317"/>
            <ac:spMk id="10" creationId="{328EC857-76D1-668D-81E2-7FD13EA159C3}"/>
          </ac:spMkLst>
        </pc:spChg>
        <pc:spChg chg="add del mod">
          <ac:chgData name="Shweta Devadiga" userId="8dd69335-8f82-4bea-a129-3890f620674a" providerId="ADAL" clId="{001F550C-FA24-4F81-82A6-3E4CAEB74971}" dt="2025-02-03T03:52:08.717" v="15" actId="478"/>
          <ac:spMkLst>
            <pc:docMk/>
            <pc:sldMk cId="3175397784" sldId="317"/>
            <ac:spMk id="11" creationId="{354B840E-27FE-1CE1-20B9-4813097383D2}"/>
          </ac:spMkLst>
        </pc:spChg>
      </pc:sldChg>
      <pc:sldChg chg="addSp delSp modSp mod">
        <pc:chgData name="Shweta Devadiga" userId="8dd69335-8f82-4bea-a129-3890f620674a" providerId="ADAL" clId="{001F550C-FA24-4F81-82A6-3E4CAEB74971}" dt="2025-02-03T04:28:00.551" v="30" actId="1076"/>
        <pc:sldMkLst>
          <pc:docMk/>
          <pc:sldMk cId="2024741956" sldId="782"/>
        </pc:sldMkLst>
        <pc:picChg chg="del">
          <ac:chgData name="Shweta Devadiga" userId="8dd69335-8f82-4bea-a129-3890f620674a" providerId="ADAL" clId="{001F550C-FA24-4F81-82A6-3E4CAEB74971}" dt="2025-02-03T04:27:42.520" v="24" actId="478"/>
          <ac:picMkLst>
            <pc:docMk/>
            <pc:sldMk cId="2024741956" sldId="782"/>
            <ac:picMk id="6" creationId="{0FCEE706-A200-7ECE-4646-98C4A0164810}"/>
          </ac:picMkLst>
        </pc:picChg>
        <pc:picChg chg="add mod">
          <ac:chgData name="Shweta Devadiga" userId="8dd69335-8f82-4bea-a129-3890f620674a" providerId="ADAL" clId="{001F550C-FA24-4F81-82A6-3E4CAEB74971}" dt="2025-02-03T04:28:00.551" v="30" actId="1076"/>
          <ac:picMkLst>
            <pc:docMk/>
            <pc:sldMk cId="2024741956" sldId="782"/>
            <ac:picMk id="9" creationId="{65F8E25A-1CC0-5A11-EAD6-38E2C54EDF37}"/>
          </ac:picMkLst>
        </pc:picChg>
      </pc:sldChg>
      <pc:sldChg chg="addSp delSp modSp mod">
        <pc:chgData name="Shweta Devadiga" userId="8dd69335-8f82-4bea-a129-3890f620674a" providerId="ADAL" clId="{001F550C-FA24-4F81-82A6-3E4CAEB74971}" dt="2025-02-03T03:52:23.970" v="18" actId="478"/>
        <pc:sldMkLst>
          <pc:docMk/>
          <pc:sldMk cId="762234380" sldId="953"/>
        </pc:sldMkLst>
        <pc:spChg chg="add mod">
          <ac:chgData name="Shweta Devadiga" userId="8dd69335-8f82-4bea-a129-3890f620674a" providerId="ADAL" clId="{001F550C-FA24-4F81-82A6-3E4CAEB74971}" dt="2025-02-03T03:51:50.860" v="12" actId="1076"/>
          <ac:spMkLst>
            <pc:docMk/>
            <pc:sldMk cId="762234380" sldId="953"/>
            <ac:spMk id="3" creationId="{C6DE029A-EAC5-54D9-7690-C8FBCAF0CCC1}"/>
          </ac:spMkLst>
        </pc:spChg>
        <pc:spChg chg="del">
          <ac:chgData name="Shweta Devadiga" userId="8dd69335-8f82-4bea-a129-3890f620674a" providerId="ADAL" clId="{001F550C-FA24-4F81-82A6-3E4CAEB74971}" dt="2025-02-03T03:51:03.406" v="3" actId="478"/>
          <ac:spMkLst>
            <pc:docMk/>
            <pc:sldMk cId="762234380" sldId="953"/>
            <ac:spMk id="4" creationId="{00000000-0000-0000-0000-000000000000}"/>
          </ac:spMkLst>
        </pc:spChg>
        <pc:spChg chg="add mod">
          <ac:chgData name="Shweta Devadiga" userId="8dd69335-8f82-4bea-a129-3890f620674a" providerId="ADAL" clId="{001F550C-FA24-4F81-82A6-3E4CAEB74971}" dt="2025-02-03T03:51:55.684" v="13" actId="1076"/>
          <ac:spMkLst>
            <pc:docMk/>
            <pc:sldMk cId="762234380" sldId="953"/>
            <ac:spMk id="6" creationId="{9ED2E163-E8C4-71CA-3959-A38FEC8A7627}"/>
          </ac:spMkLst>
        </pc:spChg>
        <pc:spChg chg="add del mod">
          <ac:chgData name="Shweta Devadiga" userId="8dd69335-8f82-4bea-a129-3890f620674a" providerId="ADAL" clId="{001F550C-FA24-4F81-82A6-3E4CAEB74971}" dt="2025-02-03T03:52:23.970" v="18" actId="478"/>
          <ac:spMkLst>
            <pc:docMk/>
            <pc:sldMk cId="762234380" sldId="953"/>
            <ac:spMk id="8" creationId="{A19AB73D-B449-28AF-BD21-DA82B211B6DB}"/>
          </ac:spMkLst>
        </pc:spChg>
      </pc:sldChg>
      <pc:sldChg chg="delSp mod">
        <pc:chgData name="Shweta Devadiga" userId="8dd69335-8f82-4bea-a129-3890f620674a" providerId="ADAL" clId="{001F550C-FA24-4F81-82A6-3E4CAEB74971}" dt="2025-02-03T04:28:02.994" v="31" actId="478"/>
        <pc:sldMkLst>
          <pc:docMk/>
          <pc:sldMk cId="58877241" sldId="991"/>
        </pc:sldMkLst>
        <pc:picChg chg="del">
          <ac:chgData name="Shweta Devadiga" userId="8dd69335-8f82-4bea-a129-3890f620674a" providerId="ADAL" clId="{001F550C-FA24-4F81-82A6-3E4CAEB74971}" dt="2025-02-03T04:28:02.994" v="31" actId="478"/>
          <ac:picMkLst>
            <pc:docMk/>
            <pc:sldMk cId="58877241" sldId="991"/>
            <ac:picMk id="7" creationId="{327D26F7-0E34-07BD-F685-4916454084E7}"/>
          </ac:picMkLst>
        </pc:picChg>
      </pc:sldChg>
      <pc:sldChg chg="addSp modSp">
        <pc:chgData name="Shweta Devadiga" userId="8dd69335-8f82-4bea-a129-3890f620674a" providerId="ADAL" clId="{001F550C-FA24-4F81-82A6-3E4CAEB74971}" dt="2025-02-03T03:47:22.451" v="0"/>
        <pc:sldMkLst>
          <pc:docMk/>
          <pc:sldMk cId="1363784795" sldId="1029"/>
        </pc:sldMkLst>
        <pc:spChg chg="add mod">
          <ac:chgData name="Shweta Devadiga" userId="8dd69335-8f82-4bea-a129-3890f620674a" providerId="ADAL" clId="{001F550C-FA24-4F81-82A6-3E4CAEB74971}" dt="2025-02-03T03:47:22.451" v="0"/>
          <ac:spMkLst>
            <pc:docMk/>
            <pc:sldMk cId="1363784795" sldId="1029"/>
            <ac:spMk id="2" creationId="{E627D86A-AAA2-1E73-15FA-76B48476EF34}"/>
          </ac:spMkLst>
        </pc:spChg>
        <pc:spChg chg="add mod">
          <ac:chgData name="Shweta Devadiga" userId="8dd69335-8f82-4bea-a129-3890f620674a" providerId="ADAL" clId="{001F550C-FA24-4F81-82A6-3E4CAEB74971}" dt="2025-02-03T03:47:22.451" v="0"/>
          <ac:spMkLst>
            <pc:docMk/>
            <pc:sldMk cId="1363784795" sldId="1029"/>
            <ac:spMk id="3" creationId="{65D6312F-7540-2CDC-3FA0-6A817EA02D0B}"/>
          </ac:spMkLst>
        </pc:spChg>
        <pc:spChg chg="add mod">
          <ac:chgData name="Shweta Devadiga" userId="8dd69335-8f82-4bea-a129-3890f620674a" providerId="ADAL" clId="{001F550C-FA24-4F81-82A6-3E4CAEB74971}" dt="2025-02-03T03:47:22.451" v="0"/>
          <ac:spMkLst>
            <pc:docMk/>
            <pc:sldMk cId="1363784795" sldId="1029"/>
            <ac:spMk id="4" creationId="{D702876B-3A67-345F-0788-939583B1FB25}"/>
          </ac:spMkLst>
        </pc:spChg>
      </pc:sldChg>
      <pc:sldChg chg="addSp delSp modSp mod">
        <pc:chgData name="Shweta Devadiga" userId="8dd69335-8f82-4bea-a129-3890f620674a" providerId="ADAL" clId="{001F550C-FA24-4F81-82A6-3E4CAEB74971}" dt="2025-02-03T05:08:40.785" v="151" actId="1038"/>
        <pc:sldMkLst>
          <pc:docMk/>
          <pc:sldMk cId="554573357" sldId="1038"/>
        </pc:sldMkLst>
        <pc:spChg chg="add del">
          <ac:chgData name="Shweta Devadiga" userId="8dd69335-8f82-4bea-a129-3890f620674a" providerId="ADAL" clId="{001F550C-FA24-4F81-82A6-3E4CAEB74971}" dt="2025-02-03T03:51:17.218" v="8" actId="478"/>
          <ac:spMkLst>
            <pc:docMk/>
            <pc:sldMk cId="554573357" sldId="1038"/>
            <ac:spMk id="2" creationId="{787434C5-CB79-3E34-A766-E35FB9F17E65}"/>
          </ac:spMkLst>
        </pc:spChg>
        <pc:spChg chg="mod">
          <ac:chgData name="Shweta Devadiga" userId="8dd69335-8f82-4bea-a129-3890f620674a" providerId="ADAL" clId="{001F550C-FA24-4F81-82A6-3E4CAEB74971}" dt="2025-02-03T03:51:16.762" v="7" actId="6549"/>
          <ac:spMkLst>
            <pc:docMk/>
            <pc:sldMk cId="554573357" sldId="1038"/>
            <ac:spMk id="3" creationId="{B86A5C70-9C25-7A1A-09CA-C94AD2D566DB}"/>
          </ac:spMkLst>
        </pc:spChg>
        <pc:spChg chg="mod">
          <ac:chgData name="Shweta Devadiga" userId="8dd69335-8f82-4bea-a129-3890f620674a" providerId="ADAL" clId="{001F550C-FA24-4F81-82A6-3E4CAEB74971}" dt="2025-02-03T05:08:40.785" v="151" actId="1038"/>
          <ac:spMkLst>
            <pc:docMk/>
            <pc:sldMk cId="554573357" sldId="1038"/>
            <ac:spMk id="7" creationId="{657D1149-21B9-E201-4C25-215EA666CA74}"/>
          </ac:spMkLst>
        </pc:spChg>
        <pc:spChg chg="mod">
          <ac:chgData name="Shweta Devadiga" userId="8dd69335-8f82-4bea-a129-3890f620674a" providerId="ADAL" clId="{001F550C-FA24-4F81-82A6-3E4CAEB74971}" dt="2025-02-03T05:08:31.374" v="129" actId="1038"/>
          <ac:spMkLst>
            <pc:docMk/>
            <pc:sldMk cId="554573357" sldId="1038"/>
            <ac:spMk id="8" creationId="{A4612CA6-9E15-7E51-EB59-188F6DDF047A}"/>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infosystechnologies-my.sharepoint.com/personal/ravi_sidula_ad_infosys_com/Documents/Compliance/Budget/Budget%2025-26/Slide%20supportings%202025-26.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infosystechnologies-my.sharepoint.com/personal/ravi_sidula_ad_infosys_com/Documents/Compliance/Budget/Budget%2025-26/Slide%20supportings%202025-26.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infosystechnologies-my.sharepoint.com/personal/ravi_sidula_ad_infosys_com/Documents/Compliance/Budget/Budget%2025-26/Slide%20supportings%202025-26.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infosystechnologies-my.sharepoint.com/personal/ravi_sidula_ad_infosys_com/Documents/Compliance/Budget/Budget%2025-26/Slide%20supportings%202025-26.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infosystechnologies-my.sharepoint.com/personal/ravi_sidula_ad_infosys_com/Documents/Compliance/Budget/Budget%2025-26/Slide%20supportings%202025-26.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infosystechnologies-my.sharepoint.com/personal/ravi_sidula_ad_infosys_com/Documents/Compliance/Budget/Budget%2025-26/Slide%20supportings%202025-26.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manualLayout>
          <c:layoutTarget val="inner"/>
          <c:xMode val="edge"/>
          <c:yMode val="edge"/>
          <c:x val="5.9225542207827039E-2"/>
          <c:y val="3.9912503111838762E-2"/>
          <c:w val="0.92714103397625758"/>
          <c:h val="0.93569937190293129"/>
        </c:manualLayout>
      </c:layout>
      <c:barChart>
        <c:barDir val="col"/>
        <c:grouping val="clustered"/>
        <c:varyColors val="0"/>
        <c:ser>
          <c:idx val="1"/>
          <c:order val="0"/>
          <c:spPr>
            <a:gradFill rotWithShape="1">
              <a:gsLst>
                <a:gs pos="0">
                  <a:schemeClr val="accent2">
                    <a:shade val="76000"/>
                    <a:satMod val="103000"/>
                    <a:lumMod val="102000"/>
                    <a:tint val="94000"/>
                  </a:schemeClr>
                </a:gs>
                <a:gs pos="50000">
                  <a:schemeClr val="accent2">
                    <a:shade val="76000"/>
                    <a:satMod val="110000"/>
                    <a:lumMod val="100000"/>
                    <a:shade val="100000"/>
                  </a:schemeClr>
                </a:gs>
                <a:gs pos="100000">
                  <a:schemeClr val="accent2">
                    <a:shade val="76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0"/>
                  <c:y val="-3.63429934393027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1E1-4F2A-8DBE-0877F69AA374}"/>
                </c:ext>
              </c:extLst>
            </c:dLbl>
            <c:dLbl>
              <c:idx val="4"/>
              <c:layout>
                <c:manualLayout>
                  <c:x val="0"/>
                  <c:y val="-2.27143708995641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1E1-4F2A-8DBE-0877F69AA374}"/>
                </c:ext>
              </c:extLst>
            </c:dLbl>
            <c:dLbl>
              <c:idx val="5"/>
              <c:layout>
                <c:manualLayout>
                  <c:x val="-1.1746055929640378E-16"/>
                  <c:y val="5.15887494949249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4B5-445A-A4E4-0904BA75BCF9}"/>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'GDP ch'!$A$15:$A$24</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'GDP ch'!$B$15:$B$24</c:f>
              <c:numCache>
                <c:formatCode>0.0</c:formatCode>
                <c:ptCount val="10"/>
                <c:pt idx="0">
                  <c:v>8</c:v>
                </c:pt>
                <c:pt idx="1">
                  <c:v>8.1999999999999993</c:v>
                </c:pt>
                <c:pt idx="2">
                  <c:v>7.2</c:v>
                </c:pt>
                <c:pt idx="3">
                  <c:v>6.5</c:v>
                </c:pt>
                <c:pt idx="4">
                  <c:v>3.7</c:v>
                </c:pt>
                <c:pt idx="5">
                  <c:v>-5.8</c:v>
                </c:pt>
                <c:pt idx="6">
                  <c:v>9.1999999999999993</c:v>
                </c:pt>
                <c:pt idx="7">
                  <c:v>7</c:v>
                </c:pt>
                <c:pt idx="8">
                  <c:v>8.1999999999999993</c:v>
                </c:pt>
                <c:pt idx="9">
                  <c:v>6.4</c:v>
                </c:pt>
              </c:numCache>
            </c:numRef>
          </c:val>
          <c:extLst>
            <c:ext xmlns:c16="http://schemas.microsoft.com/office/drawing/2014/chart" uri="{C3380CC4-5D6E-409C-BE32-E72D297353CC}">
              <c16:uniqueId val="{00000002-21E1-4F2A-8DBE-0877F69AA374}"/>
            </c:ext>
          </c:extLst>
        </c:ser>
        <c:dLbls>
          <c:showLegendKey val="0"/>
          <c:showVal val="0"/>
          <c:showCatName val="0"/>
          <c:showSerName val="0"/>
          <c:showPercent val="0"/>
          <c:showBubbleSize val="0"/>
        </c:dLbls>
        <c:gapWidth val="100"/>
        <c:overlap val="-24"/>
        <c:axId val="507437560"/>
        <c:axId val="507436384"/>
      </c:barChart>
      <c:catAx>
        <c:axId val="50743756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400" b="0" i="0" u="none" strike="noStrike" kern="1200" baseline="0">
                <a:solidFill>
                  <a:schemeClr val="lt1">
                    <a:lumMod val="85000"/>
                  </a:schemeClr>
                </a:solidFill>
                <a:latin typeface="+mn-lt"/>
                <a:ea typeface="+mn-ea"/>
                <a:cs typeface="+mn-cs"/>
              </a:defRPr>
            </a:pPr>
            <a:endParaRPr lang="en-US"/>
          </a:p>
        </c:txPr>
        <c:crossAx val="507436384"/>
        <c:crossesAt val="0"/>
        <c:auto val="1"/>
        <c:lblAlgn val="ctr"/>
        <c:lblOffset val="100"/>
        <c:noMultiLvlLbl val="0"/>
      </c:catAx>
      <c:valAx>
        <c:axId val="507436384"/>
        <c:scaling>
          <c:orientation val="minMax"/>
          <c:max val="10"/>
          <c:min val="-6"/>
        </c:scaling>
        <c:delete val="0"/>
        <c:axPos val="l"/>
        <c:majorGridlines>
          <c:spPr>
            <a:ln w="9525" cap="flat" cmpd="sng" algn="ctr">
              <a:solidFill>
                <a:schemeClr val="lt1">
                  <a:lumMod val="95000"/>
                  <a:alpha val="10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lt1">
                    <a:lumMod val="85000"/>
                  </a:schemeClr>
                </a:solidFill>
                <a:latin typeface="+mn-lt"/>
                <a:ea typeface="+mn-ea"/>
                <a:cs typeface="+mn-cs"/>
              </a:defRPr>
            </a:pPr>
            <a:endParaRPr lang="en-US"/>
          </a:p>
        </c:txPr>
        <c:crossAx val="507437560"/>
        <c:crosses val="autoZero"/>
        <c:crossBetween val="between"/>
        <c:majorUnit val="3"/>
        <c:minorUnit val="3"/>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'IN CN GDP'!$A$4</c:f>
              <c:strCache>
                <c:ptCount val="1"/>
                <c:pt idx="0">
                  <c:v>China</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 CN GDP'!$C$3:$I$3</c:f>
              <c:numCache>
                <c:formatCode>General</c:formatCode>
                <c:ptCount val="7"/>
                <c:pt idx="0">
                  <c:v>2005</c:v>
                </c:pt>
                <c:pt idx="1">
                  <c:v>2008</c:v>
                </c:pt>
                <c:pt idx="2">
                  <c:v>2010</c:v>
                </c:pt>
                <c:pt idx="3">
                  <c:v>2015</c:v>
                </c:pt>
                <c:pt idx="4">
                  <c:v>2025</c:v>
                </c:pt>
                <c:pt idx="5">
                  <c:v>2030</c:v>
                </c:pt>
                <c:pt idx="6">
                  <c:v>2033</c:v>
                </c:pt>
              </c:numCache>
            </c:numRef>
          </c:cat>
          <c:val>
            <c:numRef>
              <c:f>'IN CN GDP'!$C$4:$I$4</c:f>
              <c:numCache>
                <c:formatCode>0.0</c:formatCode>
                <c:ptCount val="7"/>
                <c:pt idx="0" formatCode="0">
                  <c:v>2.2999999999999998</c:v>
                </c:pt>
                <c:pt idx="1">
                  <c:v>3.9</c:v>
                </c:pt>
                <c:pt idx="2" formatCode="0">
                  <c:v>6.03</c:v>
                </c:pt>
                <c:pt idx="3" formatCode="0">
                  <c:v>11.1</c:v>
                </c:pt>
                <c:pt idx="4" formatCode="0">
                  <c:v>19.8</c:v>
                </c:pt>
                <c:pt idx="5" formatCode="0">
                  <c:v>24.089727467520007</c:v>
                </c:pt>
                <c:pt idx="6" formatCode="0">
                  <c:v>28</c:v>
                </c:pt>
              </c:numCache>
            </c:numRef>
          </c:val>
          <c:smooth val="0"/>
          <c:extLst>
            <c:ext xmlns:c16="http://schemas.microsoft.com/office/drawing/2014/chart" uri="{C3380CC4-5D6E-409C-BE32-E72D297353CC}">
              <c16:uniqueId val="{00000000-1CD1-4C85-8EE6-581765285D37}"/>
            </c:ext>
          </c:extLst>
        </c:ser>
        <c:ser>
          <c:idx val="1"/>
          <c:order val="1"/>
          <c:tx>
            <c:strRef>
              <c:f>'IN CN GDP'!$A$5</c:f>
              <c:strCache>
                <c:ptCount val="1"/>
                <c:pt idx="0">
                  <c:v>India</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 CN GDP'!$C$3:$I$3</c:f>
              <c:numCache>
                <c:formatCode>General</c:formatCode>
                <c:ptCount val="7"/>
                <c:pt idx="0">
                  <c:v>2005</c:v>
                </c:pt>
                <c:pt idx="1">
                  <c:v>2008</c:v>
                </c:pt>
                <c:pt idx="2">
                  <c:v>2010</c:v>
                </c:pt>
                <c:pt idx="3">
                  <c:v>2015</c:v>
                </c:pt>
                <c:pt idx="4">
                  <c:v>2025</c:v>
                </c:pt>
                <c:pt idx="5">
                  <c:v>2030</c:v>
                </c:pt>
                <c:pt idx="6">
                  <c:v>2033</c:v>
                </c:pt>
              </c:numCache>
            </c:numRef>
          </c:cat>
          <c:val>
            <c:numRef>
              <c:f>'IN CN GDP'!$C$5:$I$5</c:f>
              <c:numCache>
                <c:formatCode>General</c:formatCode>
                <c:ptCount val="7"/>
                <c:pt idx="3" formatCode="0">
                  <c:v>2.1</c:v>
                </c:pt>
                <c:pt idx="4" formatCode="0.0">
                  <c:v>3.9</c:v>
                </c:pt>
                <c:pt idx="5" formatCode="0">
                  <c:v>5.4699517497300008</c:v>
                </c:pt>
                <c:pt idx="6" formatCode="0">
                  <c:v>6.7009261013444901</c:v>
                </c:pt>
              </c:numCache>
            </c:numRef>
          </c:val>
          <c:smooth val="0"/>
          <c:extLst>
            <c:ext xmlns:c16="http://schemas.microsoft.com/office/drawing/2014/chart" uri="{C3380CC4-5D6E-409C-BE32-E72D297353CC}">
              <c16:uniqueId val="{00000001-1CD1-4C85-8EE6-581765285D37}"/>
            </c:ext>
          </c:extLst>
        </c:ser>
        <c:dLbls>
          <c:showLegendKey val="0"/>
          <c:showVal val="0"/>
          <c:showCatName val="0"/>
          <c:showSerName val="0"/>
          <c:showPercent val="0"/>
          <c:showBubbleSize val="0"/>
        </c:dLbls>
        <c:smooth val="0"/>
        <c:axId val="1756039376"/>
        <c:axId val="1756045616"/>
      </c:lineChart>
      <c:catAx>
        <c:axId val="17560393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56045616"/>
        <c:crosses val="autoZero"/>
        <c:auto val="1"/>
        <c:lblAlgn val="ctr"/>
        <c:lblOffset val="100"/>
        <c:noMultiLvlLbl val="0"/>
      </c:catAx>
      <c:valAx>
        <c:axId val="17560456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56039376"/>
        <c:crosses val="autoZero"/>
        <c:crossBetween val="between"/>
        <c:majorUnit val="4"/>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Infra!$B$3</c:f>
              <c:strCache>
                <c:ptCount val="1"/>
                <c:pt idx="0">
                  <c:v>Railways</c:v>
                </c:pt>
              </c:strCache>
            </c:strRef>
          </c:tx>
          <c:spPr>
            <a:solidFill>
              <a:schemeClr val="accent1"/>
            </a:solidFill>
            <a:ln>
              <a:noFill/>
            </a:ln>
            <a:effectLst/>
            <a:sp3d/>
          </c:spPr>
          <c:invertIfNegative val="0"/>
          <c:dLbls>
            <c:delete val="1"/>
          </c:dLbls>
          <c:cat>
            <c:strRef>
              <c:f>Infra!$C$2:$H$2</c:f>
              <c:strCache>
                <c:ptCount val="6"/>
                <c:pt idx="0">
                  <c:v>2013-14</c:v>
                </c:pt>
                <c:pt idx="1">
                  <c:v>2021-22</c:v>
                </c:pt>
                <c:pt idx="2">
                  <c:v>2022-23</c:v>
                </c:pt>
                <c:pt idx="3">
                  <c:v>2023-24</c:v>
                </c:pt>
                <c:pt idx="4">
                  <c:v>2024-25</c:v>
                </c:pt>
                <c:pt idx="5">
                  <c:v>2025-26</c:v>
                </c:pt>
              </c:strCache>
            </c:strRef>
          </c:cat>
          <c:val>
            <c:numRef>
              <c:f>Infra!$C$3:$H$3</c:f>
              <c:numCache>
                <c:formatCode>_(* #,##0_);_(* \(#,##0\);_(* "-"??_);_(@_)</c:formatCode>
                <c:ptCount val="6"/>
                <c:pt idx="0">
                  <c:v>27072.400000000001</c:v>
                </c:pt>
                <c:pt idx="1">
                  <c:v>135242.14000000001</c:v>
                </c:pt>
                <c:pt idx="2">
                  <c:v>162410</c:v>
                </c:pt>
                <c:pt idx="3">
                  <c:v>245791</c:v>
                </c:pt>
                <c:pt idx="4">
                  <c:v>255347.81</c:v>
                </c:pt>
                <c:pt idx="5">
                  <c:v>255445</c:v>
                </c:pt>
              </c:numCache>
            </c:numRef>
          </c:val>
          <c:extLst>
            <c:ext xmlns:c16="http://schemas.microsoft.com/office/drawing/2014/chart" uri="{C3380CC4-5D6E-409C-BE32-E72D297353CC}">
              <c16:uniqueId val="{00000000-BB35-4C26-A3CD-CDB08680A265}"/>
            </c:ext>
          </c:extLst>
        </c:ser>
        <c:ser>
          <c:idx val="1"/>
          <c:order val="1"/>
          <c:tx>
            <c:strRef>
              <c:f>Infra!$B$4</c:f>
              <c:strCache>
                <c:ptCount val="1"/>
                <c:pt idx="0">
                  <c:v>Roadways</c:v>
                </c:pt>
              </c:strCache>
            </c:strRef>
          </c:tx>
          <c:spPr>
            <a:solidFill>
              <a:schemeClr val="accent2"/>
            </a:solidFill>
            <a:ln>
              <a:noFill/>
            </a:ln>
            <a:effectLst/>
            <a:sp3d/>
          </c:spPr>
          <c:invertIfNegative val="0"/>
          <c:dLbls>
            <c:delete val="1"/>
          </c:dLbls>
          <c:cat>
            <c:strRef>
              <c:f>Infra!$C$2:$H$2</c:f>
              <c:strCache>
                <c:ptCount val="6"/>
                <c:pt idx="0">
                  <c:v>2013-14</c:v>
                </c:pt>
                <c:pt idx="1">
                  <c:v>2021-22</c:v>
                </c:pt>
                <c:pt idx="2">
                  <c:v>2022-23</c:v>
                </c:pt>
                <c:pt idx="3">
                  <c:v>2023-24</c:v>
                </c:pt>
                <c:pt idx="4">
                  <c:v>2024-25</c:v>
                </c:pt>
                <c:pt idx="5">
                  <c:v>2025-26</c:v>
                </c:pt>
              </c:strCache>
            </c:strRef>
          </c:cat>
          <c:val>
            <c:numRef>
              <c:f>Infra!$C$4:$H$4</c:f>
              <c:numCache>
                <c:formatCode>_(* #,##0_);_(* \(#,##0\);_(* "-"??_);_(@_)</c:formatCode>
                <c:ptCount val="6"/>
                <c:pt idx="0">
                  <c:v>25476.69</c:v>
                </c:pt>
                <c:pt idx="1">
                  <c:v>123550.6</c:v>
                </c:pt>
                <c:pt idx="2">
                  <c:v>217089</c:v>
                </c:pt>
                <c:pt idx="3">
                  <c:v>275986</c:v>
                </c:pt>
                <c:pt idx="4" formatCode="General">
                  <c:v>280518.8</c:v>
                </c:pt>
                <c:pt idx="5">
                  <c:v>287333</c:v>
                </c:pt>
              </c:numCache>
            </c:numRef>
          </c:val>
          <c:extLst>
            <c:ext xmlns:c16="http://schemas.microsoft.com/office/drawing/2014/chart" uri="{C3380CC4-5D6E-409C-BE32-E72D297353CC}">
              <c16:uniqueId val="{00000001-BB35-4C26-A3CD-CDB08680A265}"/>
            </c:ext>
          </c:extLst>
        </c:ser>
        <c:ser>
          <c:idx val="2"/>
          <c:order val="2"/>
          <c:tx>
            <c:strRef>
              <c:f>Infra!$B$5</c:f>
              <c:strCache>
                <c:ptCount val="1"/>
                <c:pt idx="0">
                  <c:v>Aviation</c:v>
                </c:pt>
              </c:strCache>
            </c:strRef>
          </c:tx>
          <c:spPr>
            <a:solidFill>
              <a:schemeClr val="accent3"/>
            </a:solidFill>
            <a:ln>
              <a:noFill/>
            </a:ln>
            <a:effectLst/>
            <a:sp3d/>
          </c:spPr>
          <c:invertIfNegative val="0"/>
          <c:dLbls>
            <c:delete val="1"/>
          </c:dLbls>
          <c:cat>
            <c:strRef>
              <c:f>Infra!$C$2:$H$2</c:f>
              <c:strCache>
                <c:ptCount val="6"/>
                <c:pt idx="0">
                  <c:v>2013-14</c:v>
                </c:pt>
                <c:pt idx="1">
                  <c:v>2021-22</c:v>
                </c:pt>
                <c:pt idx="2">
                  <c:v>2022-23</c:v>
                </c:pt>
                <c:pt idx="3">
                  <c:v>2023-24</c:v>
                </c:pt>
                <c:pt idx="4">
                  <c:v>2024-25</c:v>
                </c:pt>
                <c:pt idx="5">
                  <c:v>2025-26</c:v>
                </c:pt>
              </c:strCache>
            </c:strRef>
          </c:cat>
          <c:val>
            <c:numRef>
              <c:f>Infra!$C$5:$H$5</c:f>
              <c:numCache>
                <c:formatCode>_(* #,##0_);_(* \(#,##0\);_(* "-"??_);_(@_)</c:formatCode>
                <c:ptCount val="6"/>
                <c:pt idx="0">
                  <c:v>6954.59</c:v>
                </c:pt>
                <c:pt idx="1">
                  <c:v>71918.14</c:v>
                </c:pt>
                <c:pt idx="2">
                  <c:v>9321</c:v>
                </c:pt>
                <c:pt idx="3">
                  <c:v>2757</c:v>
                </c:pt>
                <c:pt idx="4" formatCode="0">
                  <c:v>2658.68</c:v>
                </c:pt>
                <c:pt idx="5">
                  <c:v>2400</c:v>
                </c:pt>
              </c:numCache>
            </c:numRef>
          </c:val>
          <c:extLst>
            <c:ext xmlns:c16="http://schemas.microsoft.com/office/drawing/2014/chart" uri="{C3380CC4-5D6E-409C-BE32-E72D297353CC}">
              <c16:uniqueId val="{00000002-BB35-4C26-A3CD-CDB08680A265}"/>
            </c:ext>
          </c:extLst>
        </c:ser>
        <c:dLbls>
          <c:showLegendKey val="0"/>
          <c:showVal val="1"/>
          <c:showCatName val="0"/>
          <c:showSerName val="0"/>
          <c:showPercent val="0"/>
          <c:showBubbleSize val="0"/>
        </c:dLbls>
        <c:gapWidth val="150"/>
        <c:shape val="box"/>
        <c:axId val="751361792"/>
        <c:axId val="751363712"/>
        <c:axId val="0"/>
      </c:bar3DChart>
      <c:catAx>
        <c:axId val="75136179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751363712"/>
        <c:crosses val="autoZero"/>
        <c:auto val="1"/>
        <c:lblAlgn val="ctr"/>
        <c:lblOffset val="100"/>
        <c:noMultiLvlLbl val="0"/>
      </c:catAx>
      <c:valAx>
        <c:axId val="751363712"/>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751361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pattFill prst="ltUpDiag">
              <a:fgClr>
                <a:schemeClr val="accent1"/>
              </a:fgClr>
              <a:bgClr>
                <a:schemeClr val="lt1"/>
              </a:bgClr>
            </a:pattFill>
            <a:ln>
              <a:noFill/>
            </a:ln>
            <a:effectLst/>
          </c:spPr>
          <c:invertIfNegative val="0"/>
          <c:dLbls>
            <c:dLbl>
              <c:idx val="0"/>
              <c:layout>
                <c:manualLayout>
                  <c:x val="3.3605715056405515E-17"/>
                  <c:y val="-5.334878475276004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891-4AC4-9702-898C8D5CC85B}"/>
                </c:ext>
              </c:extLst>
            </c:dLbl>
            <c:dLbl>
              <c:idx val="1"/>
              <c:layout>
                <c:manualLayout>
                  <c:x val="1.8330601784996474E-3"/>
                  <c:y val="5.177605098968386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891-4AC4-9702-898C8D5CC85B}"/>
                </c:ext>
              </c:extLst>
            </c:dLbl>
            <c:dLbl>
              <c:idx val="2"/>
              <c:layout>
                <c:manualLayout>
                  <c:x val="3.6661203569992276E-3"/>
                  <c:y val="-7.8636688153820898E-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891-4AC4-9702-898C8D5CC85B}"/>
                </c:ext>
              </c:extLst>
            </c:dLbl>
            <c:dLbl>
              <c:idx val="3"/>
              <c:layout>
                <c:manualLayout>
                  <c:x val="0"/>
                  <c:y val="1.043384688609061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891-4AC4-9702-898C8D5CC85B}"/>
                </c:ext>
              </c:extLst>
            </c:dLbl>
            <c:dLbl>
              <c:idx val="4"/>
              <c:layout>
                <c:manualLayout>
                  <c:x val="-1.8330601784996474E-3"/>
                  <c:y val="5.177605098968410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891-4AC4-9702-898C8D5CC85B}"/>
                </c:ext>
              </c:extLst>
            </c:dLbl>
            <c:dLbl>
              <c:idx val="5"/>
              <c:layout>
                <c:manualLayout>
                  <c:x val="-1.0802469135802583E-2"/>
                  <c:y val="-1.065260707816852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891-4AC4-9702-898C8D5CC85B}"/>
                </c:ext>
              </c:extLst>
            </c:dLbl>
            <c:dLbl>
              <c:idx val="6"/>
              <c:layout>
                <c:manualLayout>
                  <c:x val="-6.1728395061728392E-3"/>
                  <c:y val="-2.019225520787171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891-4AC4-9702-898C8D5CC85B}"/>
                </c:ext>
              </c:extLst>
            </c:dLbl>
            <c:spPr>
              <a:solidFill>
                <a:schemeClr val="accent1">
                  <a:alpha val="70000"/>
                </a:schemeClr>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'Fis def'!$A$20:$A$26</c:f>
              <c:strCache>
                <c:ptCount val="7"/>
                <c:pt idx="0">
                  <c:v>2019-20</c:v>
                </c:pt>
                <c:pt idx="1">
                  <c:v>2020-21</c:v>
                </c:pt>
                <c:pt idx="2">
                  <c:v>2021-22</c:v>
                </c:pt>
                <c:pt idx="3">
                  <c:v>2022-23 </c:v>
                </c:pt>
                <c:pt idx="4">
                  <c:v>2023-24</c:v>
                </c:pt>
                <c:pt idx="5">
                  <c:v>2024-25 (RE)</c:v>
                </c:pt>
                <c:pt idx="6">
                  <c:v>2025-26 (BE)</c:v>
                </c:pt>
              </c:strCache>
            </c:strRef>
          </c:cat>
          <c:val>
            <c:numRef>
              <c:f>'Fis def'!$B$20:$B$26</c:f>
              <c:numCache>
                <c:formatCode>_ * #,##0_ ;_ * \-#,##0_ ;_ * "-"??_ ;_ @_ </c:formatCode>
                <c:ptCount val="7"/>
                <c:pt idx="0">
                  <c:v>933651</c:v>
                </c:pt>
                <c:pt idx="1">
                  <c:v>1818291</c:v>
                </c:pt>
                <c:pt idx="2">
                  <c:v>1584521</c:v>
                </c:pt>
                <c:pt idx="3" formatCode="_(* #,##0_);_(* \(#,##0\);_(* &quot;-&quot;??_);_(@_)">
                  <c:v>1737755</c:v>
                </c:pt>
                <c:pt idx="4" formatCode="_(* #,##0_);_(* \(#,##0\);_(* &quot;-&quot;??_);_(@_)">
                  <c:v>1654643</c:v>
                </c:pt>
                <c:pt idx="5" formatCode="_(* #,##0_);_(* \(#,##0\);_(* &quot;-&quot;??_);_(@_)">
                  <c:v>1569527</c:v>
                </c:pt>
                <c:pt idx="6" formatCode="_(* #,##0_);_(* \(#,##0\);_(* &quot;-&quot;??_);_(@_)">
                  <c:v>1568936</c:v>
                </c:pt>
              </c:numCache>
            </c:numRef>
          </c:val>
          <c:extLst>
            <c:ext xmlns:c16="http://schemas.microsoft.com/office/drawing/2014/chart" uri="{C3380CC4-5D6E-409C-BE32-E72D297353CC}">
              <c16:uniqueId val="{00000005-2891-4AC4-9702-898C8D5CC85B}"/>
            </c:ext>
          </c:extLst>
        </c:ser>
        <c:dLbls>
          <c:dLblPos val="inEnd"/>
          <c:showLegendKey val="0"/>
          <c:showVal val="1"/>
          <c:showCatName val="0"/>
          <c:showSerName val="0"/>
          <c:showPercent val="0"/>
          <c:showBubbleSize val="0"/>
        </c:dLbls>
        <c:gapWidth val="269"/>
        <c:overlap val="-20"/>
        <c:axId val="561487232"/>
        <c:axId val="561487624"/>
      </c:barChart>
      <c:catAx>
        <c:axId val="561487232"/>
        <c:scaling>
          <c:orientation val="minMax"/>
        </c:scaling>
        <c:delete val="0"/>
        <c:axPos val="b"/>
        <c:majorGridlines>
          <c:spPr>
            <a:ln w="9525" cap="flat" cmpd="sng" algn="ctr">
              <a:solidFill>
                <a:schemeClr val="lt1">
                  <a:alpha val="25000"/>
                </a:schemeClr>
              </a:solidFill>
              <a:round/>
            </a:ln>
            <a:effectLst/>
          </c:spPr>
        </c:majorGridlines>
        <c:numFmt formatCode="General" sourceLinked="0"/>
        <c:majorTickMark val="none"/>
        <c:minorTickMark val="none"/>
        <c:tickLblPos val="nextTo"/>
        <c:spPr>
          <a:noFill/>
          <a:ln w="3175" cap="flat" cmpd="sng" algn="ctr">
            <a:solidFill>
              <a:schemeClr val="accent1">
                <a:lumMod val="60000"/>
                <a:lumOff val="40000"/>
              </a:schemeClr>
            </a:solidFill>
            <a:round/>
          </a:ln>
          <a:effectLst/>
        </c:spPr>
        <c:txPr>
          <a:bodyPr rot="-60000000" spcFirstLastPara="1" vertOverflow="ellipsis" vert="horz" wrap="square" anchor="ctr" anchorCtr="1"/>
          <a:lstStyle/>
          <a:p>
            <a:pPr>
              <a:defRPr sz="1400" b="0" i="0" u="none" strike="noStrike" kern="1200" cap="all" spc="150" normalizeH="0" baseline="0">
                <a:solidFill>
                  <a:schemeClr val="lt1"/>
                </a:solidFill>
                <a:latin typeface="+mn-lt"/>
                <a:ea typeface="+mn-ea"/>
                <a:cs typeface="+mn-cs"/>
              </a:defRPr>
            </a:pPr>
            <a:endParaRPr lang="en-US"/>
          </a:p>
        </c:txPr>
        <c:crossAx val="561487624"/>
        <c:crosses val="autoZero"/>
        <c:auto val="1"/>
        <c:lblAlgn val="ctr"/>
        <c:lblOffset val="100"/>
        <c:noMultiLvlLbl val="0"/>
      </c:catAx>
      <c:valAx>
        <c:axId val="561487624"/>
        <c:scaling>
          <c:orientation val="minMax"/>
        </c:scaling>
        <c:delete val="0"/>
        <c:axPos val="l"/>
        <c:numFmt formatCode="_ * #,##0_ ;_ * \-#,##0_ ;_ * &quot;-&quot;??_ ;_ @_ "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lt1"/>
                </a:solidFill>
                <a:latin typeface="+mn-lt"/>
                <a:ea typeface="+mn-ea"/>
                <a:cs typeface="+mn-cs"/>
              </a:defRPr>
            </a:pPr>
            <a:endParaRPr lang="en-US"/>
          </a:p>
        </c:txPr>
        <c:crossAx val="561487232"/>
        <c:crosses val="autoZero"/>
        <c:crossBetween val="between"/>
        <c:majorUnit val="300000"/>
      </c:valAx>
      <c:spPr>
        <a:noFill/>
        <a:ln>
          <a:noFill/>
        </a:ln>
        <a:effectLst/>
      </c:spPr>
    </c:plotArea>
    <c:plotVisOnly val="1"/>
    <c:dispBlanksAs val="gap"/>
    <c:showDLblsOverMax val="0"/>
  </c:chart>
  <c:spPr>
    <a:solidFill>
      <a:schemeClr val="accent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'Rev def'!$B$3</c:f>
              <c:strCache>
                <c:ptCount val="1"/>
                <c:pt idx="0">
                  <c:v>Revenue Deficit</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dLbl>
              <c:idx val="2"/>
              <c:layout>
                <c:manualLayout>
                  <c:x val="-3.1921357052590707E-2"/>
                  <c:y val="8.15085499741275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0A2-4D84-9208-24F6A5DBCC55}"/>
                </c:ext>
              </c:extLst>
            </c:dLbl>
            <c:dLbl>
              <c:idx val="3"/>
              <c:layout>
                <c:manualLayout>
                  <c:x val="-3.1338825702342761E-2"/>
                  <c:y val="-5.4339033316084966E-2"/>
                </c:manualLayout>
              </c:layout>
              <c:tx>
                <c:rich>
                  <a:bodyPr/>
                  <a:lstStyle/>
                  <a:p>
                    <a:fld id="{F38EF60F-E915-4D72-980F-214996F20060}" type="VALUE">
                      <a:rPr lang="en-US" smtClean="0"/>
                      <a:pPr/>
                      <a:t>[VALUE]</a:t>
                    </a:fld>
                    <a:r>
                      <a:rPr lang="en-US"/>
                      <a:t>.0</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D0A2-4D84-9208-24F6A5DBCC55}"/>
                </c:ext>
              </c:extLst>
            </c:dLbl>
            <c:dLbl>
              <c:idx val="4"/>
              <c:layout>
                <c:manualLayout>
                  <c:x val="-4.1180616311850021E-2"/>
                  <c:y val="-9.16971187208933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0A2-4D84-9208-24F6A5DBCC55}"/>
                </c:ext>
              </c:extLst>
            </c:dLbl>
            <c:dLbl>
              <c:idx val="5"/>
              <c:layout>
                <c:manualLayout>
                  <c:x val="-4.118061631184991E-2"/>
                  <c:y val="-9.50933083031488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0A2-4D84-9208-24F6A5DBCC55}"/>
                </c:ext>
              </c:extLst>
            </c:dLbl>
            <c:dLbl>
              <c:idx val="6"/>
              <c:layout>
                <c:manualLayout>
                  <c:x val="-4.889666569456607E-2"/>
                  <c:y val="-7.81123603918721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0A2-4D84-9208-24F6A5DBCC55}"/>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'Rev def'!$A$16:$A$22</c:f>
              <c:strCache>
                <c:ptCount val="7"/>
                <c:pt idx="0">
                  <c:v>2019-20</c:v>
                </c:pt>
                <c:pt idx="1">
                  <c:v>2020-21</c:v>
                </c:pt>
                <c:pt idx="2">
                  <c:v>2021-22</c:v>
                </c:pt>
                <c:pt idx="3">
                  <c:v>2022-23 </c:v>
                </c:pt>
                <c:pt idx="4">
                  <c:v>2023-24</c:v>
                </c:pt>
                <c:pt idx="5">
                  <c:v>2024-25 (RE)</c:v>
                </c:pt>
                <c:pt idx="6">
                  <c:v>2025-26 (BE)</c:v>
                </c:pt>
              </c:strCache>
            </c:strRef>
          </c:cat>
          <c:val>
            <c:numRef>
              <c:f>'Rev def'!$B$16:$B$22</c:f>
              <c:numCache>
                <c:formatCode>General</c:formatCode>
                <c:ptCount val="7"/>
                <c:pt idx="0">
                  <c:v>3.3</c:v>
                </c:pt>
                <c:pt idx="1">
                  <c:v>7.3</c:v>
                </c:pt>
                <c:pt idx="2">
                  <c:v>4.4000000000000004</c:v>
                </c:pt>
                <c:pt idx="3">
                  <c:v>4</c:v>
                </c:pt>
                <c:pt idx="4">
                  <c:v>2.6</c:v>
                </c:pt>
                <c:pt idx="5">
                  <c:v>1.9</c:v>
                </c:pt>
                <c:pt idx="6">
                  <c:v>1.5</c:v>
                </c:pt>
              </c:numCache>
            </c:numRef>
          </c:val>
          <c:smooth val="0"/>
          <c:extLst>
            <c:ext xmlns:c16="http://schemas.microsoft.com/office/drawing/2014/chart" uri="{C3380CC4-5D6E-409C-BE32-E72D297353CC}">
              <c16:uniqueId val="{00000000-D0A2-4D84-9208-24F6A5DBCC55}"/>
            </c:ext>
          </c:extLst>
        </c:ser>
        <c:ser>
          <c:idx val="1"/>
          <c:order val="1"/>
          <c:tx>
            <c:strRef>
              <c:f>'Rev def'!$C$3</c:f>
              <c:strCache>
                <c:ptCount val="1"/>
                <c:pt idx="0">
                  <c:v>Fiscal Deficit</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dLbl>
              <c:idx val="0"/>
              <c:layout>
                <c:manualLayout>
                  <c:x val="-7.204481384271412E-2"/>
                  <c:y val="-5.09428437338296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0A2-4D84-9208-24F6A5DBCC55}"/>
                </c:ext>
              </c:extLst>
            </c:dLbl>
            <c:dLbl>
              <c:idx val="1"/>
              <c:layout>
                <c:manualLayout>
                  <c:x val="-4.118061631184991E-2"/>
                  <c:y val="-5.7735222898340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0A2-4D84-9208-24F6A5DBCC55}"/>
                </c:ext>
              </c:extLst>
            </c:dLbl>
            <c:dLbl>
              <c:idx val="2"/>
              <c:layout>
                <c:manualLayout>
                  <c:x val="-3.1921357052590707E-2"/>
                  <c:y val="-7.81123603918721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0A2-4D84-9208-24F6A5DBCC55}"/>
                </c:ext>
              </c:extLst>
            </c:dLbl>
            <c:dLbl>
              <c:idx val="3"/>
              <c:layout>
                <c:manualLayout>
                  <c:x val="-3.3464566929133917E-2"/>
                  <c:y val="-6.79237916451062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0A2-4D84-9208-24F6A5DBCC55}"/>
                </c:ext>
              </c:extLst>
            </c:dLbl>
            <c:dLbl>
              <c:idx val="4"/>
              <c:layout>
                <c:manualLayout>
                  <c:x val="-4.1180616311850021E-2"/>
                  <c:y val="-6.11314124805955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0A2-4D84-9208-24F6A5DBCC55}"/>
                </c:ext>
              </c:extLst>
            </c:dLbl>
            <c:dLbl>
              <c:idx val="5"/>
              <c:layout>
                <c:manualLayout>
                  <c:x val="-3.96374064353067E-2"/>
                  <c:y val="-7.13199812273615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0A2-4D84-9208-24F6A5DBCC55}"/>
                </c:ext>
              </c:extLst>
            </c:dLbl>
            <c:dLbl>
              <c:idx val="6"/>
              <c:layout>
                <c:manualLayout>
                  <c:x val="-4.889666569456607E-2"/>
                  <c:y val="-8.49047395563827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0A2-4D84-9208-24F6A5DBCC55}"/>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'Rev def'!$A$16:$A$22</c:f>
              <c:strCache>
                <c:ptCount val="7"/>
                <c:pt idx="0">
                  <c:v>2019-20</c:v>
                </c:pt>
                <c:pt idx="1">
                  <c:v>2020-21</c:v>
                </c:pt>
                <c:pt idx="2">
                  <c:v>2021-22</c:v>
                </c:pt>
                <c:pt idx="3">
                  <c:v>2022-23 </c:v>
                </c:pt>
                <c:pt idx="4">
                  <c:v>2023-24</c:v>
                </c:pt>
                <c:pt idx="5">
                  <c:v>2024-25 (RE)</c:v>
                </c:pt>
                <c:pt idx="6">
                  <c:v>2025-26 (BE)</c:v>
                </c:pt>
              </c:strCache>
            </c:strRef>
          </c:cat>
          <c:val>
            <c:numRef>
              <c:f>'Rev def'!$C$16:$C$22</c:f>
              <c:numCache>
                <c:formatCode>General</c:formatCode>
                <c:ptCount val="7"/>
                <c:pt idx="0">
                  <c:v>4.5999999999999996</c:v>
                </c:pt>
                <c:pt idx="1">
                  <c:v>9.1999999999999993</c:v>
                </c:pt>
                <c:pt idx="2">
                  <c:v>6.7</c:v>
                </c:pt>
                <c:pt idx="3">
                  <c:v>6.4</c:v>
                </c:pt>
                <c:pt idx="4">
                  <c:v>5.6</c:v>
                </c:pt>
                <c:pt idx="5">
                  <c:v>4.8</c:v>
                </c:pt>
                <c:pt idx="6">
                  <c:v>4.4000000000000004</c:v>
                </c:pt>
              </c:numCache>
            </c:numRef>
          </c:val>
          <c:smooth val="0"/>
          <c:extLst>
            <c:ext xmlns:c16="http://schemas.microsoft.com/office/drawing/2014/chart" uri="{C3380CC4-5D6E-409C-BE32-E72D297353CC}">
              <c16:uniqueId val="{00000001-D0A2-4D84-9208-24F6A5DBCC55}"/>
            </c:ext>
          </c:extLst>
        </c:ser>
        <c:dLbls>
          <c:dLblPos val="ctr"/>
          <c:showLegendKey val="0"/>
          <c:showVal val="1"/>
          <c:showCatName val="0"/>
          <c:showSerName val="0"/>
          <c:showPercent val="0"/>
          <c:showBubbleSize val="0"/>
        </c:dLbls>
        <c:smooth val="0"/>
        <c:axId val="1144658575"/>
        <c:axId val="1144659055"/>
      </c:lineChart>
      <c:catAx>
        <c:axId val="1144658575"/>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44659055"/>
        <c:crosses val="autoZero"/>
        <c:auto val="1"/>
        <c:lblAlgn val="ctr"/>
        <c:lblOffset val="100"/>
        <c:noMultiLvlLbl val="0"/>
      </c:catAx>
      <c:valAx>
        <c:axId val="1144659055"/>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44658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dLbl>
              <c:idx val="2"/>
              <c:layout>
                <c:manualLayout>
                  <c:x val="-1.0491056679570123E-16"/>
                  <c:y val="-5.0925925925925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F7D-40B2-A5F2-F3B8CF29BF79}"/>
                </c:ext>
              </c:extLst>
            </c:dLbl>
            <c:dLbl>
              <c:idx val="3"/>
              <c:layout>
                <c:manualLayout>
                  <c:x val="0"/>
                  <c:y val="-1.91296059421676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F7D-40B2-A5F2-F3B8CF29BF79}"/>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Inflation!$A$12:$A$21</c:f>
              <c:strCache>
                <c:ptCount val="10"/>
                <c:pt idx="0">
                  <c:v>2015-16</c:v>
                </c:pt>
                <c:pt idx="1">
                  <c:v>2016-17</c:v>
                </c:pt>
                <c:pt idx="2">
                  <c:v>2017-18</c:v>
                </c:pt>
                <c:pt idx="3">
                  <c:v>2018-19</c:v>
                </c:pt>
                <c:pt idx="4">
                  <c:v>2019-20</c:v>
                </c:pt>
                <c:pt idx="5">
                  <c:v>2020-21</c:v>
                </c:pt>
                <c:pt idx="6">
                  <c:v>2021-22</c:v>
                </c:pt>
                <c:pt idx="7">
                  <c:v>2022-23</c:v>
                </c:pt>
                <c:pt idx="8">
                  <c:v>2023-24</c:v>
                </c:pt>
                <c:pt idx="9">
                  <c:v>2024-25</c:v>
                </c:pt>
              </c:strCache>
            </c:strRef>
          </c:cat>
          <c:val>
            <c:numRef>
              <c:f>Inflation!$B$12:$B$21</c:f>
              <c:numCache>
                <c:formatCode>General</c:formatCode>
                <c:ptCount val="10"/>
                <c:pt idx="0">
                  <c:v>4.9000000000000004</c:v>
                </c:pt>
                <c:pt idx="1">
                  <c:v>4.5</c:v>
                </c:pt>
                <c:pt idx="2">
                  <c:v>3.6</c:v>
                </c:pt>
                <c:pt idx="3" formatCode="0.0">
                  <c:v>3.4</c:v>
                </c:pt>
                <c:pt idx="4">
                  <c:v>4.8</c:v>
                </c:pt>
                <c:pt idx="5">
                  <c:v>6.6</c:v>
                </c:pt>
                <c:pt idx="6">
                  <c:v>5.2</c:v>
                </c:pt>
                <c:pt idx="7">
                  <c:v>6.3</c:v>
                </c:pt>
                <c:pt idx="8" formatCode="0.0">
                  <c:v>5.36</c:v>
                </c:pt>
                <c:pt idx="9" formatCode="0.0">
                  <c:v>4.9000000000000004</c:v>
                </c:pt>
              </c:numCache>
            </c:numRef>
          </c:val>
          <c:extLst>
            <c:ext xmlns:c16="http://schemas.microsoft.com/office/drawing/2014/chart" uri="{C3380CC4-5D6E-409C-BE32-E72D297353CC}">
              <c16:uniqueId val="{00000002-1F7D-40B2-A5F2-F3B8CF29BF79}"/>
            </c:ext>
          </c:extLst>
        </c:ser>
        <c:dLbls>
          <c:showLegendKey val="0"/>
          <c:showVal val="0"/>
          <c:showCatName val="0"/>
          <c:showSerName val="0"/>
          <c:showPercent val="0"/>
          <c:showBubbleSize val="0"/>
        </c:dLbls>
        <c:gapWidth val="65"/>
        <c:shape val="cone"/>
        <c:axId val="176495624"/>
        <c:axId val="561486448"/>
        <c:axId val="0"/>
      </c:bar3DChart>
      <c:catAx>
        <c:axId val="176495624"/>
        <c:scaling>
          <c:orientation val="minMax"/>
        </c:scaling>
        <c:delete val="0"/>
        <c:axPos val="b"/>
        <c:numFmt formatCode="General" sourceLinked="0"/>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0" i="0" u="none" strike="noStrike" kern="1200" cap="all" baseline="0">
                <a:solidFill>
                  <a:schemeClr val="dk1">
                    <a:lumMod val="75000"/>
                    <a:lumOff val="25000"/>
                  </a:schemeClr>
                </a:solidFill>
                <a:latin typeface="+mn-lt"/>
                <a:ea typeface="+mn-ea"/>
                <a:cs typeface="+mn-cs"/>
              </a:defRPr>
            </a:pPr>
            <a:endParaRPr lang="en-US"/>
          </a:p>
        </c:txPr>
        <c:crossAx val="561486448"/>
        <c:crosses val="autoZero"/>
        <c:auto val="1"/>
        <c:lblAlgn val="ctr"/>
        <c:lblOffset val="100"/>
        <c:noMultiLvlLbl val="0"/>
      </c:catAx>
      <c:valAx>
        <c:axId val="561486448"/>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dk1">
                    <a:lumMod val="75000"/>
                    <a:lumOff val="25000"/>
                  </a:schemeClr>
                </a:solidFill>
                <a:latin typeface="+mn-lt"/>
                <a:ea typeface="+mn-ea"/>
                <a:cs typeface="+mn-cs"/>
              </a:defRPr>
            </a:pPr>
            <a:endParaRPr lang="en-US"/>
          </a:p>
        </c:txPr>
        <c:crossAx val="176495624"/>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2">
  <a:schemeClr val="accent2"/>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4">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1064"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fillRef idx="0">
      <cs:styleClr val="auto"/>
    </cs:fillRef>
    <cs:effectRef idx="0"/>
    <cs:fontRef idx="minor">
      <a:schemeClr val="lt1"/>
    </cs:fontRef>
    <cs:spPr>
      <a:solidFill>
        <a:schemeClr val="phClr">
          <a:alpha val="70000"/>
        </a:schemeClr>
      </a:solidFill>
    </cs:spPr>
    <cs:defRPr sz="1197"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2945659" cy="496332"/>
          </a:xfrm>
          <a:prstGeom prst="rect">
            <a:avLst/>
          </a:prstGeom>
        </p:spPr>
        <p:txBody>
          <a:bodyPr vert="horz" lIns="90586" tIns="45293" rIns="90586" bIns="45293" rtlCol="0"/>
          <a:lstStyle>
            <a:lvl1pPr algn="l">
              <a:defRPr sz="1200"/>
            </a:lvl1pPr>
          </a:lstStyle>
          <a:p>
            <a:r>
              <a:rPr lang="en-US"/>
              <a:t>SIRC of ICAI</a:t>
            </a:r>
          </a:p>
        </p:txBody>
      </p:sp>
      <p:sp>
        <p:nvSpPr>
          <p:cNvPr id="3" name="Date Placeholder 2"/>
          <p:cNvSpPr>
            <a:spLocks noGrp="1"/>
          </p:cNvSpPr>
          <p:nvPr>
            <p:ph type="dt" sz="quarter" idx="1"/>
          </p:nvPr>
        </p:nvSpPr>
        <p:spPr>
          <a:xfrm>
            <a:off x="3850447" y="3"/>
            <a:ext cx="2945659" cy="496332"/>
          </a:xfrm>
          <a:prstGeom prst="rect">
            <a:avLst/>
          </a:prstGeom>
        </p:spPr>
        <p:txBody>
          <a:bodyPr vert="horz" lIns="90586" tIns="45293" rIns="90586" bIns="45293" rtlCol="0"/>
          <a:lstStyle>
            <a:lvl1pPr algn="r">
              <a:defRPr sz="1200"/>
            </a:lvl1pPr>
          </a:lstStyle>
          <a:p>
            <a:fld id="{49BBC3A4-DDC1-4416-B1A8-C721C271B300}" type="datetimeFigureOut">
              <a:rPr lang="en-US" smtClean="0"/>
              <a:t>2/3/2025</a:t>
            </a:fld>
            <a:endParaRPr lang="en-US"/>
          </a:p>
        </p:txBody>
      </p:sp>
      <p:sp>
        <p:nvSpPr>
          <p:cNvPr id="4" name="Footer Placeholder 3"/>
          <p:cNvSpPr>
            <a:spLocks noGrp="1"/>
          </p:cNvSpPr>
          <p:nvPr>
            <p:ph type="ftr" sz="quarter" idx="2"/>
          </p:nvPr>
        </p:nvSpPr>
        <p:spPr>
          <a:xfrm>
            <a:off x="4" y="9428584"/>
            <a:ext cx="2945659" cy="496332"/>
          </a:xfrm>
          <a:prstGeom prst="rect">
            <a:avLst/>
          </a:prstGeom>
        </p:spPr>
        <p:txBody>
          <a:bodyPr vert="horz" lIns="90586" tIns="45293" rIns="90586" bIns="45293" rtlCol="0" anchor="b"/>
          <a:lstStyle>
            <a:lvl1pPr algn="l">
              <a:defRPr sz="1200"/>
            </a:lvl1pPr>
          </a:lstStyle>
          <a:p>
            <a:endParaRPr lang="en-US"/>
          </a:p>
        </p:txBody>
      </p:sp>
      <p:sp>
        <p:nvSpPr>
          <p:cNvPr id="5" name="Slide Number Placeholder 4"/>
          <p:cNvSpPr>
            <a:spLocks noGrp="1"/>
          </p:cNvSpPr>
          <p:nvPr>
            <p:ph type="sldNum" sz="quarter" idx="3"/>
          </p:nvPr>
        </p:nvSpPr>
        <p:spPr>
          <a:xfrm>
            <a:off x="3850447" y="9428584"/>
            <a:ext cx="2945659" cy="496332"/>
          </a:xfrm>
          <a:prstGeom prst="rect">
            <a:avLst/>
          </a:prstGeom>
        </p:spPr>
        <p:txBody>
          <a:bodyPr vert="horz" lIns="90586" tIns="45293" rIns="90586" bIns="45293" rtlCol="0" anchor="b"/>
          <a:lstStyle>
            <a:lvl1pPr algn="r">
              <a:defRPr sz="1200"/>
            </a:lvl1pPr>
          </a:lstStyle>
          <a:p>
            <a:fld id="{A10F02C8-7DF8-4884-8943-3A006E7BD322}" type="slidenum">
              <a:rPr lang="en-US" smtClean="0"/>
              <a:t>‹#›</a:t>
            </a:fld>
            <a:endParaRPr lang="en-US"/>
          </a:p>
        </p:txBody>
      </p:sp>
    </p:spTree>
    <p:extLst>
      <p:ext uri="{BB962C8B-B14F-4D97-AF65-F5344CB8AC3E}">
        <p14:creationId xmlns:p14="http://schemas.microsoft.com/office/powerpoint/2010/main" val="3779836169"/>
      </p:ext>
    </p:extLst>
  </p:cSld>
  <p:clrMap bg1="lt1" tx1="dk1" bg2="lt2" tx2="dk2" accent1="accent1" accent2="accent2" accent3="accent3" accent4="accent4" accent5="accent5" accent6="accent6" hlink="hlink" folHlink="folHlink"/>
  <p:hf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03T06:37:53.974"/>
    </inkml:context>
    <inkml:brush xml:id="br0">
      <inkml:brushProperty name="width" value="0.35" units="cm"/>
      <inkml:brushProperty name="height" value="0.35" units="cm"/>
    </inkml:brush>
  </inkml:definitions>
  <inkml:trace contextRef="#ctx0" brushRef="#br0">0 0 24575,'2'18'0,"0"0"0,0-1 0,11 34 0,3 17 0,-11-16 0,-2 55 0,1 9 0,-4-112 0,1 0 0,0 0 0,-1 0 0,2 1 0,-1-1 0,0 0 0,1 0 0,-1-1 0,1 1 0,0 0 0,1-1 0,-1 1 0,0-1 0,1 1 0,0-1 0,0 0 0,0 0 0,5 3 0,-3-2 0,1-1 0,0 0 0,0 0 0,0-1 0,0 0 0,0 0 0,0 0 0,1-1 0,-1 0 0,0 0 0,9 0 0,-5-1 0,-1 0 0,0 0 0,1-1 0,-1 0 0,0-1 0,0 0 0,0 0 0,0-1 0,0 0 0,-1-1 0,1 0 0,-1 0 0,0-1 0,0 0 0,-1-1 0,1 1 0,6-8 0,148-149 0,-157 156 0,0 1 0,-1-1 0,0 0 0,0 0 0,0 0 0,-1 0 0,0-1 0,0 1 0,-1-1 0,1 0 0,-1 0 0,-1 0 0,0 0 0,0 0 0,0 0 0,-1 0 0,0 0 0,0 0 0,0-1 0,-1 1 0,-1 0 0,1 0 0,-1 0 0,0 1 0,0-1 0,-1 0 0,0 1 0,0-1 0,-1 1 0,0 0 0,0 0 0,0 0 0,-1 1 0,0 0 0,0 0 0,0 0 0,0 0 0,-1 1 0,0-1 0,0 2 0,-9-5 0,14 7 0,-1 0 0,1 1 0,-1-1 0,1 0 0,-1 0 0,1 0 0,0 0 0,-1 0 0,1 0 0,0 0 0,0-1 0,0 1 0,0 0 0,-1-3 0,2 4 0,0-1 0,0 1 0,0 0 0,1-1 0,-1 1 0,0-1 0,0 1 0,1 0 0,-1-1 0,0 1 0,1 0 0,-1-1 0,0 1 0,1 0 0,-1-1 0,1 1 0,-1 0 0,1 0 0,-1 0 0,0-1 0,1 1 0,-1 0 0,1 0 0,-1 0 0,1 0 0,-1 0 0,1 0 0,-1 0 0,1 0 0,-1 0 0,1 0 0,62 1 0,-47 0 0,625 5 0,-547-6 0,-80 0 0,1 1 0,-1 1 0,0 0 0,1 1 0,-1 0 0,0 1 0,-1 1 0,1 0 0,-1 1 0,0 1 0,0 0 0,-1 0 0,0 1 0,0 1 0,11 10 0,-18-14 0,-1 1 0,1 0 0,-1 0 0,0 0 0,0 1 0,-1-1 0,0 1 0,0 0 0,-1 0 0,0 0 0,0 0 0,0 0 0,1 13 0,-1 12 0,-1-1 0,-4 33 0,1 18 0,4-58 0,0-15 0,-2-1 0,1 0 0,-1 1 0,0-1 0,-1 0 0,-2 13 0,2-19 0,0 1 0,0-1 0,0 1 0,-1-1 0,1 0 0,-1 1 0,1-1 0,-1 0 0,0 0 0,0 0 0,0 0 0,0 0 0,0-1 0,0 1 0,0-1 0,-1 1 0,1-1 0,0 0 0,-1 0 0,1 0 0,-1 0 0,0 0 0,1 0 0,-6 0 0,-6 1 0,0-1 0,0 0 0,0-1 0,0 0 0,0-2 0,0 1 0,0-2 0,-20-5 0,22 5 0,1-1 0,0 0 0,0-1 0,0 0 0,0 0 0,1-1 0,0-1 0,0 0 0,1 0 0,-14-13 0,18 13 0,0 0 0,1 0 0,-1-1 0,1 0 0,-4-11 0,7 14 0,-1 0 0,0 0 0,0 1 0,-1-1 0,1 0 0,-1 1 0,0-1 0,0 1 0,-1 0 0,1 0 0,-1 0 0,0 1 0,0-1 0,0 1 0,0 0 0,-10-5 0,3 4 0,-1 1 0,1 0 0,-1 1 0,-21-2 0,22 3 0,0 0 0,0-1 0,0 0 0,0-1 0,-17-6 0,25 7 0,0 1 0,0-1 0,0 0 0,0 0 0,1-1 0,-1 1 0,1 0 0,-1-1 0,1 0 0,0 1 0,0-1 0,0 0 0,0 0 0,0 0 0,1 0 0,0-1 0,-1 1 0,1 0 0,0 0 0,0-1 0,1 1 0,-1-6 0,1 3-76,0 0 1,1 1-1,0-1 0,0 0 0,1 0 0,-1 1 0,1-1 0,0 0 1,1 1-1,-1 0 0,1 0 0,0 0 0,1 0 0,-1 0 1,1 0-1,0 1 0,5-5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03T09:22:01.837"/>
    </inkml:context>
    <inkml:brush xml:id="br0">
      <inkml:brushProperty name="width" value="0.35" units="cm"/>
      <inkml:brushProperty name="height" value="0.35" units="cm"/>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2945659" cy="496332"/>
          </a:xfrm>
          <a:prstGeom prst="rect">
            <a:avLst/>
          </a:prstGeom>
        </p:spPr>
        <p:txBody>
          <a:bodyPr vert="horz" lIns="90586" tIns="45293" rIns="90586" bIns="45293" rtlCol="0"/>
          <a:lstStyle>
            <a:lvl1pPr algn="l">
              <a:defRPr sz="1200"/>
            </a:lvl1pPr>
          </a:lstStyle>
          <a:p>
            <a:r>
              <a:rPr lang="en-IN"/>
              <a:t>SIRC of ICAI</a:t>
            </a:r>
          </a:p>
        </p:txBody>
      </p:sp>
      <p:sp>
        <p:nvSpPr>
          <p:cNvPr id="3" name="Date Placeholder 2"/>
          <p:cNvSpPr>
            <a:spLocks noGrp="1"/>
          </p:cNvSpPr>
          <p:nvPr>
            <p:ph type="dt" idx="1"/>
          </p:nvPr>
        </p:nvSpPr>
        <p:spPr>
          <a:xfrm>
            <a:off x="3850447" y="3"/>
            <a:ext cx="2945659" cy="496332"/>
          </a:xfrm>
          <a:prstGeom prst="rect">
            <a:avLst/>
          </a:prstGeom>
        </p:spPr>
        <p:txBody>
          <a:bodyPr vert="horz" lIns="90586" tIns="45293" rIns="90586" bIns="45293" rtlCol="0"/>
          <a:lstStyle>
            <a:lvl1pPr algn="r">
              <a:defRPr sz="1200"/>
            </a:lvl1pPr>
          </a:lstStyle>
          <a:p>
            <a:fld id="{CE8F056C-644C-420A-8C23-B9DCD40DA1F8}" type="datetimeFigureOut">
              <a:rPr lang="en-IN" smtClean="0"/>
              <a:t>03-02-2025</a:t>
            </a:fld>
            <a:endParaRPr lang="en-IN"/>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0586" tIns="45293" rIns="90586" bIns="45293" rtlCol="0" anchor="ctr"/>
          <a:lstStyle/>
          <a:p>
            <a:endParaRPr lang="en-IN"/>
          </a:p>
        </p:txBody>
      </p:sp>
      <p:sp>
        <p:nvSpPr>
          <p:cNvPr id="5" name="Notes Placeholder 4"/>
          <p:cNvSpPr>
            <a:spLocks noGrp="1"/>
          </p:cNvSpPr>
          <p:nvPr>
            <p:ph type="body" sz="quarter" idx="3"/>
          </p:nvPr>
        </p:nvSpPr>
        <p:spPr>
          <a:xfrm>
            <a:off x="679768" y="4715155"/>
            <a:ext cx="5438140" cy="4466988"/>
          </a:xfrm>
          <a:prstGeom prst="rect">
            <a:avLst/>
          </a:prstGeom>
        </p:spPr>
        <p:txBody>
          <a:bodyPr vert="horz" lIns="90586" tIns="45293" rIns="90586" bIns="4529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4" y="9428584"/>
            <a:ext cx="2945659" cy="496332"/>
          </a:xfrm>
          <a:prstGeom prst="rect">
            <a:avLst/>
          </a:prstGeom>
        </p:spPr>
        <p:txBody>
          <a:bodyPr vert="horz" lIns="90586" tIns="45293" rIns="90586" bIns="45293" rtlCol="0" anchor="b"/>
          <a:lstStyle>
            <a:lvl1pPr algn="l">
              <a:defRPr sz="1200"/>
            </a:lvl1pPr>
          </a:lstStyle>
          <a:p>
            <a:endParaRPr lang="en-IN"/>
          </a:p>
        </p:txBody>
      </p:sp>
      <p:sp>
        <p:nvSpPr>
          <p:cNvPr id="7" name="Slide Number Placeholder 6"/>
          <p:cNvSpPr>
            <a:spLocks noGrp="1"/>
          </p:cNvSpPr>
          <p:nvPr>
            <p:ph type="sldNum" sz="quarter" idx="5"/>
          </p:nvPr>
        </p:nvSpPr>
        <p:spPr>
          <a:xfrm>
            <a:off x="3850447" y="9428584"/>
            <a:ext cx="2945659" cy="496332"/>
          </a:xfrm>
          <a:prstGeom prst="rect">
            <a:avLst/>
          </a:prstGeom>
        </p:spPr>
        <p:txBody>
          <a:bodyPr vert="horz" lIns="90586" tIns="45293" rIns="90586" bIns="45293" rtlCol="0" anchor="b"/>
          <a:lstStyle>
            <a:lvl1pPr algn="r">
              <a:defRPr sz="1200"/>
            </a:lvl1pPr>
          </a:lstStyle>
          <a:p>
            <a:fld id="{CD11E3E8-65C7-4FEE-8122-E3A0DD88D23C}" type="slidenum">
              <a:rPr lang="en-IN" smtClean="0"/>
              <a:t>‹#›</a:t>
            </a:fld>
            <a:endParaRPr lang="en-IN"/>
          </a:p>
        </p:txBody>
      </p:sp>
    </p:spTree>
    <p:extLst>
      <p:ext uri="{BB962C8B-B14F-4D97-AF65-F5344CB8AC3E}">
        <p14:creationId xmlns:p14="http://schemas.microsoft.com/office/powerpoint/2010/main" val="212627770"/>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F897C821-4164-40B3-AF4C-E9B15C806B95}" type="slidenum">
              <a:rPr lang="en-US" smtClean="0"/>
              <a:pPr/>
              <a:t>1</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endParaRPr lang="en-GB"/>
          </a:p>
        </p:txBody>
      </p:sp>
      <p:sp>
        <p:nvSpPr>
          <p:cNvPr id="2" name="Header Placeholder 1"/>
          <p:cNvSpPr>
            <a:spLocks noGrp="1"/>
          </p:cNvSpPr>
          <p:nvPr>
            <p:ph type="hdr" sz="quarter" idx="10"/>
          </p:nvPr>
        </p:nvSpPr>
        <p:spPr/>
        <p:txBody>
          <a:bodyPr/>
          <a:lstStyle/>
          <a:p>
            <a:r>
              <a:rPr lang="en-IN"/>
              <a:t>SIRC of ICAI</a:t>
            </a:r>
          </a:p>
        </p:txBody>
      </p:sp>
    </p:spTree>
    <p:extLst>
      <p:ext uri="{BB962C8B-B14F-4D97-AF65-F5344CB8AC3E}">
        <p14:creationId xmlns:p14="http://schemas.microsoft.com/office/powerpoint/2010/main" val="2536356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IN"/>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14</a:t>
            </a:fld>
            <a:endParaRPr lang="en-IN"/>
          </a:p>
        </p:txBody>
      </p:sp>
    </p:spTree>
    <p:extLst>
      <p:ext uri="{BB962C8B-B14F-4D97-AF65-F5344CB8AC3E}">
        <p14:creationId xmlns:p14="http://schemas.microsoft.com/office/powerpoint/2010/main" val="2554259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D100630-27E7-4F06-A280-F4DF73383C34}" type="slidenum">
              <a:rPr lang="en-US" smtClean="0"/>
              <a:pPr/>
              <a:t>15</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826100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7705E-7197-9AA2-E95B-CDD1C221C3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394F90-0A8B-B1DF-1435-635A20F86C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018B39-3DAD-74CA-525D-CA52C4607A4F}"/>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4C62EA2C-7BD1-EE5A-E868-98480D91AB47}"/>
              </a:ext>
            </a:extLst>
          </p:cNvPr>
          <p:cNvSpPr>
            <a:spLocks noGrp="1"/>
          </p:cNvSpPr>
          <p:nvPr>
            <p:ph type="hdr" sz="quarter" idx="10"/>
          </p:nvPr>
        </p:nvSpPr>
        <p:spPr/>
        <p:txBody>
          <a:bodyPr/>
          <a:lstStyle/>
          <a:p>
            <a:r>
              <a:rPr lang="en-IN"/>
              <a:t>SIRC of ICAI</a:t>
            </a:r>
          </a:p>
        </p:txBody>
      </p:sp>
      <p:sp>
        <p:nvSpPr>
          <p:cNvPr id="5" name="Slide Number Placeholder 4">
            <a:extLst>
              <a:ext uri="{FF2B5EF4-FFF2-40B4-BE49-F238E27FC236}">
                <a16:creationId xmlns:a16="http://schemas.microsoft.com/office/drawing/2014/main" id="{A82CDDB9-AF29-F509-F831-219AEFC9285A}"/>
              </a:ext>
            </a:extLst>
          </p:cNvPr>
          <p:cNvSpPr>
            <a:spLocks noGrp="1"/>
          </p:cNvSpPr>
          <p:nvPr>
            <p:ph type="sldNum" sz="quarter" idx="11"/>
          </p:nvPr>
        </p:nvSpPr>
        <p:spPr/>
        <p:txBody>
          <a:bodyPr/>
          <a:lstStyle/>
          <a:p>
            <a:fld id="{CD11E3E8-65C7-4FEE-8122-E3A0DD88D23C}" type="slidenum">
              <a:rPr lang="en-IN" smtClean="0"/>
              <a:t>17</a:t>
            </a:fld>
            <a:endParaRPr lang="en-IN"/>
          </a:p>
        </p:txBody>
      </p:sp>
    </p:spTree>
    <p:extLst>
      <p:ext uri="{BB962C8B-B14F-4D97-AF65-F5344CB8AC3E}">
        <p14:creationId xmlns:p14="http://schemas.microsoft.com/office/powerpoint/2010/main" val="3901334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IN"/>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18</a:t>
            </a:fld>
            <a:endParaRPr lang="en-IN"/>
          </a:p>
        </p:txBody>
      </p:sp>
    </p:spTree>
    <p:extLst>
      <p:ext uri="{BB962C8B-B14F-4D97-AF65-F5344CB8AC3E}">
        <p14:creationId xmlns:p14="http://schemas.microsoft.com/office/powerpoint/2010/main" val="160696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IN"/>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19</a:t>
            </a:fld>
            <a:endParaRPr lang="en-IN"/>
          </a:p>
        </p:txBody>
      </p:sp>
    </p:spTree>
    <p:extLst>
      <p:ext uri="{BB962C8B-B14F-4D97-AF65-F5344CB8AC3E}">
        <p14:creationId xmlns:p14="http://schemas.microsoft.com/office/powerpoint/2010/main" val="237702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D100630-27E7-4F06-A280-F4DF73383C34}" type="slidenum">
              <a:rPr lang="en-US" smtClean="0"/>
              <a:pPr/>
              <a:t>20</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105787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IN"/>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21</a:t>
            </a:fld>
            <a:endParaRPr lang="en-IN"/>
          </a:p>
        </p:txBody>
      </p:sp>
    </p:spTree>
    <p:extLst>
      <p:ext uri="{BB962C8B-B14F-4D97-AF65-F5344CB8AC3E}">
        <p14:creationId xmlns:p14="http://schemas.microsoft.com/office/powerpoint/2010/main" val="1426919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IN"/>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22</a:t>
            </a:fld>
            <a:endParaRPr lang="en-IN"/>
          </a:p>
        </p:txBody>
      </p:sp>
    </p:spTree>
    <p:extLst>
      <p:ext uri="{BB962C8B-B14F-4D97-AF65-F5344CB8AC3E}">
        <p14:creationId xmlns:p14="http://schemas.microsoft.com/office/powerpoint/2010/main" val="930544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D100630-27E7-4F06-A280-F4DF73383C34}" type="slidenum">
              <a:rPr lang="en-US" smtClean="0"/>
              <a:pPr/>
              <a:t>23</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3390706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IN"/>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24</a:t>
            </a:fld>
            <a:endParaRPr lang="en-IN"/>
          </a:p>
        </p:txBody>
      </p:sp>
    </p:spTree>
    <p:extLst>
      <p:ext uri="{BB962C8B-B14F-4D97-AF65-F5344CB8AC3E}">
        <p14:creationId xmlns:p14="http://schemas.microsoft.com/office/powerpoint/2010/main" val="2065576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IN"/>
              <a:t>SIRC of ICAI</a:t>
            </a:r>
          </a:p>
        </p:txBody>
      </p:sp>
      <p:sp>
        <p:nvSpPr>
          <p:cNvPr id="5" name="Slide Number Placeholder 4"/>
          <p:cNvSpPr>
            <a:spLocks noGrp="1"/>
          </p:cNvSpPr>
          <p:nvPr>
            <p:ph type="sldNum" sz="quarter" idx="5"/>
          </p:nvPr>
        </p:nvSpPr>
        <p:spPr/>
        <p:txBody>
          <a:bodyPr/>
          <a:lstStyle/>
          <a:p>
            <a:fld id="{CD11E3E8-65C7-4FEE-8122-E3A0DD88D23C}" type="slidenum">
              <a:rPr lang="en-IN" smtClean="0"/>
              <a:t>2</a:t>
            </a:fld>
            <a:endParaRPr lang="en-IN"/>
          </a:p>
        </p:txBody>
      </p:sp>
    </p:spTree>
    <p:extLst>
      <p:ext uri="{BB962C8B-B14F-4D97-AF65-F5344CB8AC3E}">
        <p14:creationId xmlns:p14="http://schemas.microsoft.com/office/powerpoint/2010/main" val="3365501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IN"/>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26</a:t>
            </a:fld>
            <a:endParaRPr lang="en-IN"/>
          </a:p>
        </p:txBody>
      </p:sp>
    </p:spTree>
    <p:extLst>
      <p:ext uri="{BB962C8B-B14F-4D97-AF65-F5344CB8AC3E}">
        <p14:creationId xmlns:p14="http://schemas.microsoft.com/office/powerpoint/2010/main" val="27983889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D100630-27E7-4F06-A280-F4DF73383C34}" type="slidenum">
              <a:rPr lang="en-US" smtClean="0"/>
              <a:pPr/>
              <a:t>27</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1786949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IN"/>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28</a:t>
            </a:fld>
            <a:endParaRPr lang="en-IN"/>
          </a:p>
        </p:txBody>
      </p:sp>
    </p:spTree>
    <p:extLst>
      <p:ext uri="{BB962C8B-B14F-4D97-AF65-F5344CB8AC3E}">
        <p14:creationId xmlns:p14="http://schemas.microsoft.com/office/powerpoint/2010/main" val="42305593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1"/>
        <p:cNvGrpSpPr/>
        <p:nvPr/>
      </p:nvGrpSpPr>
      <p:grpSpPr>
        <a:xfrm>
          <a:off x="0" y="0"/>
          <a:ext cx="0" cy="0"/>
          <a:chOff x="0" y="0"/>
          <a:chExt cx="0" cy="0"/>
        </a:xfrm>
      </p:grpSpPr>
      <p:sp>
        <p:nvSpPr>
          <p:cNvPr id="1102" name="Google Shape;1102;g205b04e322e_7_240:notes"/>
          <p:cNvSpPr txBox="1">
            <a:spLocks noGrp="1"/>
          </p:cNvSpPr>
          <p:nvPr>
            <p:ph type="body" idx="1"/>
          </p:nvPr>
        </p:nvSpPr>
        <p:spPr>
          <a:xfrm>
            <a:off x="685801"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3" name="Google Shape;1103;g205b04e322e_7_2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IN"/>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33</a:t>
            </a:fld>
            <a:endParaRPr lang="en-IN"/>
          </a:p>
        </p:txBody>
      </p:sp>
    </p:spTree>
    <p:extLst>
      <p:ext uri="{BB962C8B-B14F-4D97-AF65-F5344CB8AC3E}">
        <p14:creationId xmlns:p14="http://schemas.microsoft.com/office/powerpoint/2010/main" val="24448389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IN"/>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34</a:t>
            </a:fld>
            <a:endParaRPr lang="en-IN"/>
          </a:p>
        </p:txBody>
      </p:sp>
    </p:spTree>
    <p:extLst>
      <p:ext uri="{BB962C8B-B14F-4D97-AF65-F5344CB8AC3E}">
        <p14:creationId xmlns:p14="http://schemas.microsoft.com/office/powerpoint/2010/main" val="38880619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IN"/>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35</a:t>
            </a:fld>
            <a:endParaRPr lang="en-IN"/>
          </a:p>
        </p:txBody>
      </p:sp>
    </p:spTree>
    <p:extLst>
      <p:ext uri="{BB962C8B-B14F-4D97-AF65-F5344CB8AC3E}">
        <p14:creationId xmlns:p14="http://schemas.microsoft.com/office/powerpoint/2010/main" val="33979835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D100630-27E7-4F06-A280-F4DF73383C34}" type="slidenum">
              <a:rPr lang="en-US" smtClean="0"/>
              <a:pPr/>
              <a:t>36</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3539226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IN"/>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37</a:t>
            </a:fld>
            <a:endParaRPr lang="en-IN"/>
          </a:p>
        </p:txBody>
      </p:sp>
    </p:spTree>
    <p:extLst>
      <p:ext uri="{BB962C8B-B14F-4D97-AF65-F5344CB8AC3E}">
        <p14:creationId xmlns:p14="http://schemas.microsoft.com/office/powerpoint/2010/main" val="663990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IN"/>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38</a:t>
            </a:fld>
            <a:endParaRPr lang="en-IN"/>
          </a:p>
        </p:txBody>
      </p:sp>
    </p:spTree>
    <p:extLst>
      <p:ext uri="{BB962C8B-B14F-4D97-AF65-F5344CB8AC3E}">
        <p14:creationId xmlns:p14="http://schemas.microsoft.com/office/powerpoint/2010/main" val="1135997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F897C821-4164-40B3-AF4C-E9B15C806B95}" type="slidenum">
              <a:rPr lang="en-US" smtClean="0"/>
              <a:pPr/>
              <a:t>3</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endParaRPr lang="en-GB"/>
          </a:p>
        </p:txBody>
      </p:sp>
      <p:sp>
        <p:nvSpPr>
          <p:cNvPr id="2" name="Header Placeholder 1"/>
          <p:cNvSpPr>
            <a:spLocks noGrp="1"/>
          </p:cNvSpPr>
          <p:nvPr>
            <p:ph type="hdr" sz="quarter" idx="10"/>
          </p:nvPr>
        </p:nvSpPr>
        <p:spPr/>
        <p:txBody>
          <a:bodyPr/>
          <a:lstStyle/>
          <a:p>
            <a:r>
              <a:rPr lang="en-IN"/>
              <a:t>SIRC of ICAI</a:t>
            </a:r>
          </a:p>
        </p:txBody>
      </p:sp>
    </p:spTree>
    <p:extLst>
      <p:ext uri="{BB962C8B-B14F-4D97-AF65-F5344CB8AC3E}">
        <p14:creationId xmlns:p14="http://schemas.microsoft.com/office/powerpoint/2010/main" val="35795498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D100630-27E7-4F06-A280-F4DF73383C34}" type="slidenum">
              <a:rPr lang="en-US" smtClean="0"/>
              <a:pPr/>
              <a:t>39</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7496817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4D1BB-4CAC-33A1-5F00-002ED60E67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496B0E-0B82-7E82-8025-A1ECF748A5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524C56-D497-74B4-27D7-6F515B171DDE}"/>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5B355589-1BA7-A12F-ECFA-3C7CF981AFD6}"/>
              </a:ext>
            </a:extLst>
          </p:cNvPr>
          <p:cNvSpPr>
            <a:spLocks noGrp="1"/>
          </p:cNvSpPr>
          <p:nvPr>
            <p:ph type="hdr" sz="quarter" idx="10"/>
          </p:nvPr>
        </p:nvSpPr>
        <p:spPr/>
        <p:txBody>
          <a:bodyPr/>
          <a:lstStyle/>
          <a:p>
            <a:r>
              <a:rPr lang="en-IN"/>
              <a:t>SIRC of ICAI</a:t>
            </a:r>
          </a:p>
        </p:txBody>
      </p:sp>
      <p:sp>
        <p:nvSpPr>
          <p:cNvPr id="5" name="Slide Number Placeholder 4">
            <a:extLst>
              <a:ext uri="{FF2B5EF4-FFF2-40B4-BE49-F238E27FC236}">
                <a16:creationId xmlns:a16="http://schemas.microsoft.com/office/drawing/2014/main" id="{B7130104-C9CA-1367-76D4-7FA398438F0E}"/>
              </a:ext>
            </a:extLst>
          </p:cNvPr>
          <p:cNvSpPr>
            <a:spLocks noGrp="1"/>
          </p:cNvSpPr>
          <p:nvPr>
            <p:ph type="sldNum" sz="quarter" idx="11"/>
          </p:nvPr>
        </p:nvSpPr>
        <p:spPr/>
        <p:txBody>
          <a:bodyPr/>
          <a:lstStyle/>
          <a:p>
            <a:fld id="{CD11E3E8-65C7-4FEE-8122-E3A0DD88D23C}" type="slidenum">
              <a:rPr lang="en-IN" smtClean="0"/>
              <a:t>40</a:t>
            </a:fld>
            <a:endParaRPr lang="en-IN"/>
          </a:p>
        </p:txBody>
      </p:sp>
    </p:spTree>
    <p:extLst>
      <p:ext uri="{BB962C8B-B14F-4D97-AF65-F5344CB8AC3E}">
        <p14:creationId xmlns:p14="http://schemas.microsoft.com/office/powerpoint/2010/main" val="38680370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IN"/>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41</a:t>
            </a:fld>
            <a:endParaRPr lang="en-IN"/>
          </a:p>
        </p:txBody>
      </p:sp>
    </p:spTree>
    <p:extLst>
      <p:ext uri="{BB962C8B-B14F-4D97-AF65-F5344CB8AC3E}">
        <p14:creationId xmlns:p14="http://schemas.microsoft.com/office/powerpoint/2010/main" val="30765595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D100630-27E7-4F06-A280-F4DF73383C34}" type="slidenum">
              <a:rPr lang="en-US" smtClean="0"/>
              <a:pPr/>
              <a:t>42</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2374040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CD11E3E8-65C7-4FEE-8122-E3A0DD88D23C}" type="slidenum">
              <a:rPr lang="en-IN" smtClean="0"/>
              <a:t>43</a:t>
            </a:fld>
            <a:endParaRPr lang="en-IN"/>
          </a:p>
        </p:txBody>
      </p:sp>
      <p:sp>
        <p:nvSpPr>
          <p:cNvPr id="5" name="Header Placeholder 4"/>
          <p:cNvSpPr>
            <a:spLocks noGrp="1"/>
          </p:cNvSpPr>
          <p:nvPr>
            <p:ph type="hdr" sz="quarter" idx="11"/>
          </p:nvPr>
        </p:nvSpPr>
        <p:spPr/>
        <p:txBody>
          <a:bodyPr/>
          <a:lstStyle/>
          <a:p>
            <a:r>
              <a:rPr lang="en-IN"/>
              <a:t>SIRC of ICAI</a:t>
            </a:r>
          </a:p>
        </p:txBody>
      </p:sp>
    </p:spTree>
    <p:extLst>
      <p:ext uri="{BB962C8B-B14F-4D97-AF65-F5344CB8AC3E}">
        <p14:creationId xmlns:p14="http://schemas.microsoft.com/office/powerpoint/2010/main" val="19036510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CD11E3E8-65C7-4FEE-8122-E3A0DD88D23C}" type="slidenum">
              <a:rPr lang="en-IN" smtClean="0"/>
              <a:t>44</a:t>
            </a:fld>
            <a:endParaRPr lang="en-IN"/>
          </a:p>
        </p:txBody>
      </p:sp>
      <p:sp>
        <p:nvSpPr>
          <p:cNvPr id="5" name="Header Placeholder 4"/>
          <p:cNvSpPr>
            <a:spLocks noGrp="1"/>
          </p:cNvSpPr>
          <p:nvPr>
            <p:ph type="hdr" sz="quarter" idx="11"/>
          </p:nvPr>
        </p:nvSpPr>
        <p:spPr/>
        <p:txBody>
          <a:bodyPr/>
          <a:lstStyle/>
          <a:p>
            <a:r>
              <a:rPr lang="en-IN"/>
              <a:t>SIRC of ICAI</a:t>
            </a:r>
          </a:p>
        </p:txBody>
      </p:sp>
    </p:spTree>
    <p:extLst>
      <p:ext uri="{BB962C8B-B14F-4D97-AF65-F5344CB8AC3E}">
        <p14:creationId xmlns:p14="http://schemas.microsoft.com/office/powerpoint/2010/main" val="25009448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CD11E3E8-65C7-4FEE-8122-E3A0DD88D23C}" type="slidenum">
              <a:rPr lang="en-IN" smtClean="0"/>
              <a:t>45</a:t>
            </a:fld>
            <a:endParaRPr lang="en-IN"/>
          </a:p>
        </p:txBody>
      </p:sp>
      <p:sp>
        <p:nvSpPr>
          <p:cNvPr id="5" name="Header Placeholder 4"/>
          <p:cNvSpPr>
            <a:spLocks noGrp="1"/>
          </p:cNvSpPr>
          <p:nvPr>
            <p:ph type="hdr" sz="quarter" idx="11"/>
          </p:nvPr>
        </p:nvSpPr>
        <p:spPr/>
        <p:txBody>
          <a:bodyPr/>
          <a:lstStyle/>
          <a:p>
            <a:r>
              <a:rPr lang="en-IN"/>
              <a:t>SIRC of ICAI</a:t>
            </a:r>
          </a:p>
        </p:txBody>
      </p:sp>
    </p:spTree>
    <p:extLst>
      <p:ext uri="{BB962C8B-B14F-4D97-AF65-F5344CB8AC3E}">
        <p14:creationId xmlns:p14="http://schemas.microsoft.com/office/powerpoint/2010/main" val="3899733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470617EB-844A-4B93-B711-8CCA152CE748}" type="slidenum">
              <a:rPr lang="en-US" smtClean="0"/>
              <a:pPr/>
              <a:t>46</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6777371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59898D04-36B0-4659-AE6A-D20EAE9C1F02}" type="slidenum">
              <a:rPr lang="en-US" smtClean="0"/>
              <a:pPr/>
              <a:t>48</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6571858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4B5AF-A5D7-4EEB-8236-181FDEBF0C9A}"/>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id="{A71F5E82-BF20-0929-B21B-DAC0E539B8F8}"/>
              </a:ext>
            </a:extLst>
          </p:cNvPr>
          <p:cNvSpPr>
            <a:spLocks noGrp="1" noChangeArrowheads="1"/>
          </p:cNvSpPr>
          <p:nvPr>
            <p:ph type="sldNum" sz="quarter" idx="5"/>
          </p:nvPr>
        </p:nvSpPr>
        <p:spPr>
          <a:noFill/>
        </p:spPr>
        <p:txBody>
          <a:bodyPr/>
          <a:lstStyle/>
          <a:p>
            <a:fld id="{59898D04-36B0-4659-AE6A-D20EAE9C1F02}" type="slidenum">
              <a:rPr lang="en-US" smtClean="0"/>
              <a:pPr/>
              <a:t>49</a:t>
            </a:fld>
            <a:endParaRPr lang="en-US"/>
          </a:p>
        </p:txBody>
      </p:sp>
      <p:sp>
        <p:nvSpPr>
          <p:cNvPr id="65539" name="Rectangle 2">
            <a:extLst>
              <a:ext uri="{FF2B5EF4-FFF2-40B4-BE49-F238E27FC236}">
                <a16:creationId xmlns:a16="http://schemas.microsoft.com/office/drawing/2014/main" id="{DAFB9FB4-77D8-042B-55F9-162410C079F0}"/>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D838D8DD-1261-4526-83B7-97C10BB7FA71}"/>
              </a:ext>
            </a:extLst>
          </p:cNvPr>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140693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IN"/>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4</a:t>
            </a:fld>
            <a:endParaRPr lang="en-IN"/>
          </a:p>
        </p:txBody>
      </p:sp>
    </p:spTree>
    <p:extLst>
      <p:ext uri="{BB962C8B-B14F-4D97-AF65-F5344CB8AC3E}">
        <p14:creationId xmlns:p14="http://schemas.microsoft.com/office/powerpoint/2010/main" val="23886220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59898D04-36B0-4659-AE6A-D20EAE9C1F02}" type="slidenum">
              <a:rPr lang="en-US" smtClean="0"/>
              <a:pPr/>
              <a:t>50</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8506974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IN"/>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51</a:t>
            </a:fld>
            <a:endParaRPr lang="en-IN"/>
          </a:p>
        </p:txBody>
      </p:sp>
    </p:spTree>
    <p:extLst>
      <p:ext uri="{BB962C8B-B14F-4D97-AF65-F5344CB8AC3E}">
        <p14:creationId xmlns:p14="http://schemas.microsoft.com/office/powerpoint/2010/main" val="30169159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D100630-27E7-4F06-A280-F4DF73383C34}" type="slidenum">
              <a:rPr lang="en-US" smtClean="0"/>
              <a:pPr/>
              <a:t>52</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4180640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IN"/>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53</a:t>
            </a:fld>
            <a:endParaRPr lang="en-IN"/>
          </a:p>
        </p:txBody>
      </p:sp>
    </p:spTree>
    <p:extLst>
      <p:ext uri="{BB962C8B-B14F-4D97-AF65-F5344CB8AC3E}">
        <p14:creationId xmlns:p14="http://schemas.microsoft.com/office/powerpoint/2010/main" val="2063754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28279-8B0C-594D-7BBC-DA1CD09421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3796D1-F114-219B-4254-FD22477B07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BEA320-6B88-039B-D143-FEC0F59C3804}"/>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02D9FC81-6E0A-7ECD-1732-E26CDB9CEF34}"/>
              </a:ext>
            </a:extLst>
          </p:cNvPr>
          <p:cNvSpPr>
            <a:spLocks noGrp="1"/>
          </p:cNvSpPr>
          <p:nvPr>
            <p:ph type="hdr" sz="quarter" idx="10"/>
          </p:nvPr>
        </p:nvSpPr>
        <p:spPr/>
        <p:txBody>
          <a:bodyPr/>
          <a:lstStyle/>
          <a:p>
            <a:r>
              <a:rPr lang="en-IN"/>
              <a:t>SIRC of ICAI</a:t>
            </a:r>
          </a:p>
        </p:txBody>
      </p:sp>
      <p:sp>
        <p:nvSpPr>
          <p:cNvPr id="5" name="Slide Number Placeholder 4">
            <a:extLst>
              <a:ext uri="{FF2B5EF4-FFF2-40B4-BE49-F238E27FC236}">
                <a16:creationId xmlns:a16="http://schemas.microsoft.com/office/drawing/2014/main" id="{DA7AD4D8-4A73-74A5-105D-01C36948E0B6}"/>
              </a:ext>
            </a:extLst>
          </p:cNvPr>
          <p:cNvSpPr>
            <a:spLocks noGrp="1"/>
          </p:cNvSpPr>
          <p:nvPr>
            <p:ph type="sldNum" sz="quarter" idx="11"/>
          </p:nvPr>
        </p:nvSpPr>
        <p:spPr/>
        <p:txBody>
          <a:bodyPr/>
          <a:lstStyle/>
          <a:p>
            <a:fld id="{CD11E3E8-65C7-4FEE-8122-E3A0DD88D23C}" type="slidenum">
              <a:rPr lang="en-IN" smtClean="0"/>
              <a:t>54</a:t>
            </a:fld>
            <a:endParaRPr lang="en-IN"/>
          </a:p>
        </p:txBody>
      </p:sp>
    </p:spTree>
    <p:extLst>
      <p:ext uri="{BB962C8B-B14F-4D97-AF65-F5344CB8AC3E}">
        <p14:creationId xmlns:p14="http://schemas.microsoft.com/office/powerpoint/2010/main" val="25009767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IN"/>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55</a:t>
            </a:fld>
            <a:endParaRPr lang="en-IN"/>
          </a:p>
        </p:txBody>
      </p:sp>
    </p:spTree>
    <p:extLst>
      <p:ext uri="{BB962C8B-B14F-4D97-AF65-F5344CB8AC3E}">
        <p14:creationId xmlns:p14="http://schemas.microsoft.com/office/powerpoint/2010/main" val="3493267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88331-6A6B-B6EC-1BBB-2C0D8A1301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D80E63-8D3C-57F0-941D-B029BF6CBA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E3843B-70D3-5F2B-CDAB-441054CE4A02}"/>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717BCB69-0591-7C34-A5D5-5F265BC5F680}"/>
              </a:ext>
            </a:extLst>
          </p:cNvPr>
          <p:cNvSpPr>
            <a:spLocks noGrp="1"/>
          </p:cNvSpPr>
          <p:nvPr>
            <p:ph type="hdr" sz="quarter" idx="10"/>
          </p:nvPr>
        </p:nvSpPr>
        <p:spPr/>
        <p:txBody>
          <a:bodyPr/>
          <a:lstStyle/>
          <a:p>
            <a:r>
              <a:rPr lang="en-IN"/>
              <a:t>SIRC of ICAI</a:t>
            </a:r>
          </a:p>
        </p:txBody>
      </p:sp>
      <p:sp>
        <p:nvSpPr>
          <p:cNvPr id="5" name="Slide Number Placeholder 4">
            <a:extLst>
              <a:ext uri="{FF2B5EF4-FFF2-40B4-BE49-F238E27FC236}">
                <a16:creationId xmlns:a16="http://schemas.microsoft.com/office/drawing/2014/main" id="{18CE89F8-9CF6-B5E3-123A-DFB85D822F64}"/>
              </a:ext>
            </a:extLst>
          </p:cNvPr>
          <p:cNvSpPr>
            <a:spLocks noGrp="1"/>
          </p:cNvSpPr>
          <p:nvPr>
            <p:ph type="sldNum" sz="quarter" idx="11"/>
          </p:nvPr>
        </p:nvSpPr>
        <p:spPr/>
        <p:txBody>
          <a:bodyPr/>
          <a:lstStyle/>
          <a:p>
            <a:fld id="{CD11E3E8-65C7-4FEE-8122-E3A0DD88D23C}" type="slidenum">
              <a:rPr lang="en-IN" smtClean="0"/>
              <a:t>56</a:t>
            </a:fld>
            <a:endParaRPr lang="en-IN"/>
          </a:p>
        </p:txBody>
      </p:sp>
    </p:spTree>
    <p:extLst>
      <p:ext uri="{BB962C8B-B14F-4D97-AF65-F5344CB8AC3E}">
        <p14:creationId xmlns:p14="http://schemas.microsoft.com/office/powerpoint/2010/main" val="7917883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40793-6844-49D3-F340-800988A77F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33A091-B06E-3A06-0765-C081F4C5FA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2EA27B-5634-543D-B617-E5A861F8AEDD}"/>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0537702A-1C1C-9D77-87ED-3A6BF3143674}"/>
              </a:ext>
            </a:extLst>
          </p:cNvPr>
          <p:cNvSpPr>
            <a:spLocks noGrp="1"/>
          </p:cNvSpPr>
          <p:nvPr>
            <p:ph type="hdr" sz="quarter" idx="10"/>
          </p:nvPr>
        </p:nvSpPr>
        <p:spPr/>
        <p:txBody>
          <a:bodyPr/>
          <a:lstStyle/>
          <a:p>
            <a:r>
              <a:rPr lang="en-IN"/>
              <a:t>SIRC of ICAI</a:t>
            </a:r>
          </a:p>
        </p:txBody>
      </p:sp>
      <p:sp>
        <p:nvSpPr>
          <p:cNvPr id="5" name="Slide Number Placeholder 4">
            <a:extLst>
              <a:ext uri="{FF2B5EF4-FFF2-40B4-BE49-F238E27FC236}">
                <a16:creationId xmlns:a16="http://schemas.microsoft.com/office/drawing/2014/main" id="{B54DA1B6-02A9-7C36-47B9-358F45CE57F9}"/>
              </a:ext>
            </a:extLst>
          </p:cNvPr>
          <p:cNvSpPr>
            <a:spLocks noGrp="1"/>
          </p:cNvSpPr>
          <p:nvPr>
            <p:ph type="sldNum" sz="quarter" idx="11"/>
          </p:nvPr>
        </p:nvSpPr>
        <p:spPr/>
        <p:txBody>
          <a:bodyPr/>
          <a:lstStyle/>
          <a:p>
            <a:fld id="{CD11E3E8-65C7-4FEE-8122-E3A0DD88D23C}" type="slidenum">
              <a:rPr lang="en-IN" smtClean="0"/>
              <a:t>57</a:t>
            </a:fld>
            <a:endParaRPr lang="en-IN"/>
          </a:p>
        </p:txBody>
      </p:sp>
    </p:spTree>
    <p:extLst>
      <p:ext uri="{BB962C8B-B14F-4D97-AF65-F5344CB8AC3E}">
        <p14:creationId xmlns:p14="http://schemas.microsoft.com/office/powerpoint/2010/main" val="23114638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IN"/>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58</a:t>
            </a:fld>
            <a:endParaRPr lang="en-IN"/>
          </a:p>
        </p:txBody>
      </p:sp>
    </p:spTree>
    <p:extLst>
      <p:ext uri="{BB962C8B-B14F-4D97-AF65-F5344CB8AC3E}">
        <p14:creationId xmlns:p14="http://schemas.microsoft.com/office/powerpoint/2010/main" val="4186087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D100630-27E7-4F06-A280-F4DF73383C34}" type="slidenum">
              <a:rPr lang="en-US" smtClean="0"/>
              <a:pPr/>
              <a:t>59</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214284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IN"/>
              <a:t>SIRC of ICAI</a:t>
            </a:r>
          </a:p>
        </p:txBody>
      </p:sp>
      <p:sp>
        <p:nvSpPr>
          <p:cNvPr id="5" name="Slide Number Placeholder 4"/>
          <p:cNvSpPr>
            <a:spLocks noGrp="1"/>
          </p:cNvSpPr>
          <p:nvPr>
            <p:ph type="sldNum" sz="quarter" idx="5"/>
          </p:nvPr>
        </p:nvSpPr>
        <p:spPr/>
        <p:txBody>
          <a:bodyPr/>
          <a:lstStyle/>
          <a:p>
            <a:fld id="{CD11E3E8-65C7-4FEE-8122-E3A0DD88D23C}" type="slidenum">
              <a:rPr lang="en-IN" smtClean="0"/>
              <a:t>8</a:t>
            </a:fld>
            <a:endParaRPr lang="en-IN"/>
          </a:p>
        </p:txBody>
      </p:sp>
    </p:spTree>
    <p:extLst>
      <p:ext uri="{BB962C8B-B14F-4D97-AF65-F5344CB8AC3E}">
        <p14:creationId xmlns:p14="http://schemas.microsoft.com/office/powerpoint/2010/main" val="35367004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IN"/>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60</a:t>
            </a:fld>
            <a:endParaRPr lang="en-IN"/>
          </a:p>
        </p:txBody>
      </p:sp>
    </p:spTree>
    <p:extLst>
      <p:ext uri="{BB962C8B-B14F-4D97-AF65-F5344CB8AC3E}">
        <p14:creationId xmlns:p14="http://schemas.microsoft.com/office/powerpoint/2010/main" val="1606968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92DB8-C5CE-A540-6EA3-698261E364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84BF52-FCDB-1B86-3049-6B671C815C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FB33B0-CEE9-B452-248C-735B975B7548}"/>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A449F66C-4AA9-7EB3-E2DB-B19FDA9A73B9}"/>
              </a:ext>
            </a:extLst>
          </p:cNvPr>
          <p:cNvSpPr>
            <a:spLocks noGrp="1"/>
          </p:cNvSpPr>
          <p:nvPr>
            <p:ph type="hdr" sz="quarter" idx="10"/>
          </p:nvPr>
        </p:nvSpPr>
        <p:spPr/>
        <p:txBody>
          <a:bodyPr/>
          <a:lstStyle/>
          <a:p>
            <a:r>
              <a:rPr lang="en-IN"/>
              <a:t>SIRC of ICAI</a:t>
            </a:r>
          </a:p>
        </p:txBody>
      </p:sp>
      <p:sp>
        <p:nvSpPr>
          <p:cNvPr id="5" name="Slide Number Placeholder 4">
            <a:extLst>
              <a:ext uri="{FF2B5EF4-FFF2-40B4-BE49-F238E27FC236}">
                <a16:creationId xmlns:a16="http://schemas.microsoft.com/office/drawing/2014/main" id="{4918DC2A-B4B1-DE75-F55D-3CDBBAAC8386}"/>
              </a:ext>
            </a:extLst>
          </p:cNvPr>
          <p:cNvSpPr>
            <a:spLocks noGrp="1"/>
          </p:cNvSpPr>
          <p:nvPr>
            <p:ph type="sldNum" sz="quarter" idx="11"/>
          </p:nvPr>
        </p:nvSpPr>
        <p:spPr/>
        <p:txBody>
          <a:bodyPr/>
          <a:lstStyle/>
          <a:p>
            <a:fld id="{CD11E3E8-65C7-4FEE-8122-E3A0DD88D23C}" type="slidenum">
              <a:rPr lang="en-IN" smtClean="0"/>
              <a:t>61</a:t>
            </a:fld>
            <a:endParaRPr lang="en-IN"/>
          </a:p>
        </p:txBody>
      </p:sp>
    </p:spTree>
    <p:extLst>
      <p:ext uri="{BB962C8B-B14F-4D97-AF65-F5344CB8AC3E}">
        <p14:creationId xmlns:p14="http://schemas.microsoft.com/office/powerpoint/2010/main" val="6687062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IN"/>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62</a:t>
            </a:fld>
            <a:endParaRPr lang="en-IN"/>
          </a:p>
        </p:txBody>
      </p:sp>
    </p:spTree>
    <p:extLst>
      <p:ext uri="{BB962C8B-B14F-4D97-AF65-F5344CB8AC3E}">
        <p14:creationId xmlns:p14="http://schemas.microsoft.com/office/powerpoint/2010/main" val="7351389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IN"/>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63</a:t>
            </a:fld>
            <a:endParaRPr lang="en-IN"/>
          </a:p>
        </p:txBody>
      </p:sp>
    </p:spTree>
    <p:extLst>
      <p:ext uri="{BB962C8B-B14F-4D97-AF65-F5344CB8AC3E}">
        <p14:creationId xmlns:p14="http://schemas.microsoft.com/office/powerpoint/2010/main" val="35198568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IN"/>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64</a:t>
            </a:fld>
            <a:endParaRPr lang="en-IN"/>
          </a:p>
        </p:txBody>
      </p:sp>
    </p:spTree>
    <p:extLst>
      <p:ext uri="{BB962C8B-B14F-4D97-AF65-F5344CB8AC3E}">
        <p14:creationId xmlns:p14="http://schemas.microsoft.com/office/powerpoint/2010/main" val="3584259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149A003-E575-41A7-87BB-51C140D05647}"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3234231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D100630-27E7-4F06-A280-F4DF73383C34}" type="slidenum">
              <a:rPr lang="en-US" smtClean="0"/>
              <a:pPr/>
              <a:t>11</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918834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IN"/>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12</a:t>
            </a:fld>
            <a:endParaRPr lang="en-IN"/>
          </a:p>
        </p:txBody>
      </p:sp>
    </p:spTree>
    <p:extLst>
      <p:ext uri="{BB962C8B-B14F-4D97-AF65-F5344CB8AC3E}">
        <p14:creationId xmlns:p14="http://schemas.microsoft.com/office/powerpoint/2010/main" val="190972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D100630-27E7-4F06-A280-F4DF73383C34}" type="slidenum">
              <a:rPr lang="en-US" smtClean="0"/>
              <a:pPr/>
              <a:t>13</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857136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94B98-15D6-186B-F95F-204F402D7E7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8A32A1E-7D1E-6CBF-1745-E851CEA5360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CC5DA78-B724-B406-7520-97F87CCC017C}"/>
              </a:ext>
            </a:extLst>
          </p:cNvPr>
          <p:cNvSpPr>
            <a:spLocks noGrp="1"/>
          </p:cNvSpPr>
          <p:nvPr>
            <p:ph type="dt" sz="half" idx="10"/>
          </p:nvPr>
        </p:nvSpPr>
        <p:spPr/>
        <p:txBody>
          <a:bodyPr/>
          <a:lstStyle/>
          <a:p>
            <a:fld id="{AB9105EC-568B-4287-9E04-CFB81D0C3841}" type="datetime1">
              <a:rPr lang="en-US" smtClean="0"/>
              <a:t>2/3/2025</a:t>
            </a:fld>
            <a:endParaRPr lang="en-IN"/>
          </a:p>
        </p:txBody>
      </p:sp>
      <p:sp>
        <p:nvSpPr>
          <p:cNvPr id="5" name="Footer Placeholder 4">
            <a:extLst>
              <a:ext uri="{FF2B5EF4-FFF2-40B4-BE49-F238E27FC236}">
                <a16:creationId xmlns:a16="http://schemas.microsoft.com/office/drawing/2014/main" id="{1D878683-0C36-C339-EE8B-802F00CF3C5D}"/>
              </a:ext>
            </a:extLst>
          </p:cNvPr>
          <p:cNvSpPr>
            <a:spLocks noGrp="1"/>
          </p:cNvSpPr>
          <p:nvPr>
            <p:ph type="ftr" sz="quarter" idx="11"/>
          </p:nvPr>
        </p:nvSpPr>
        <p:spPr/>
        <p:txBody>
          <a:bodyPr/>
          <a:lstStyle/>
          <a:p>
            <a:r>
              <a:rPr lang="en-US"/>
              <a:t>SIRC of ICAI</a:t>
            </a:r>
            <a:endParaRPr lang="en-IN"/>
          </a:p>
        </p:txBody>
      </p:sp>
      <p:sp>
        <p:nvSpPr>
          <p:cNvPr id="6" name="Slide Number Placeholder 5">
            <a:extLst>
              <a:ext uri="{FF2B5EF4-FFF2-40B4-BE49-F238E27FC236}">
                <a16:creationId xmlns:a16="http://schemas.microsoft.com/office/drawing/2014/main" id="{FE6B8DEE-7D8A-173E-8E3F-F7A3827C6064}"/>
              </a:ext>
            </a:extLst>
          </p:cNvPr>
          <p:cNvSpPr>
            <a:spLocks noGrp="1"/>
          </p:cNvSpPr>
          <p:nvPr>
            <p:ph type="sldNum" sz="quarter" idx="12"/>
          </p:nvPr>
        </p:nvSpPr>
        <p:spPr/>
        <p:txBody>
          <a:bodyPr/>
          <a:lstStyle/>
          <a:p>
            <a:fld id="{2E54E9D4-680A-4C51-B61D-1CC0F8B86EE1}" type="slidenum">
              <a:rPr lang="en-IN" smtClean="0"/>
              <a:t>‹#›</a:t>
            </a:fld>
            <a:endParaRPr lang="en-IN"/>
          </a:p>
        </p:txBody>
      </p:sp>
    </p:spTree>
    <p:extLst>
      <p:ext uri="{BB962C8B-B14F-4D97-AF65-F5344CB8AC3E}">
        <p14:creationId xmlns:p14="http://schemas.microsoft.com/office/powerpoint/2010/main" val="2228448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A1A18-F7FD-8277-6992-50955BF8C6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36CF53-4960-EFA8-4352-18E3FBCB6A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CE1AD7-AE66-58F1-30E9-23D7F41E9E69}"/>
              </a:ext>
            </a:extLst>
          </p:cNvPr>
          <p:cNvSpPr>
            <a:spLocks noGrp="1"/>
          </p:cNvSpPr>
          <p:nvPr>
            <p:ph type="dt" sz="half" idx="10"/>
          </p:nvPr>
        </p:nvSpPr>
        <p:spPr/>
        <p:txBody>
          <a:bodyPr/>
          <a:lstStyle/>
          <a:p>
            <a:fld id="{17B0F8A9-2101-4161-B9FF-DB421B3EA1A0}" type="datetime1">
              <a:rPr lang="en-US" smtClean="0"/>
              <a:t>2/3/2025</a:t>
            </a:fld>
            <a:endParaRPr lang="en-IN"/>
          </a:p>
        </p:txBody>
      </p:sp>
      <p:sp>
        <p:nvSpPr>
          <p:cNvPr id="5" name="Footer Placeholder 4">
            <a:extLst>
              <a:ext uri="{FF2B5EF4-FFF2-40B4-BE49-F238E27FC236}">
                <a16:creationId xmlns:a16="http://schemas.microsoft.com/office/drawing/2014/main" id="{AC092456-EF70-DABD-DAB6-46461B1E148D}"/>
              </a:ext>
            </a:extLst>
          </p:cNvPr>
          <p:cNvSpPr>
            <a:spLocks noGrp="1"/>
          </p:cNvSpPr>
          <p:nvPr>
            <p:ph type="ftr" sz="quarter" idx="11"/>
          </p:nvPr>
        </p:nvSpPr>
        <p:spPr/>
        <p:txBody>
          <a:bodyPr/>
          <a:lstStyle/>
          <a:p>
            <a:r>
              <a:rPr lang="en-US"/>
              <a:t>SIRC of ICAI</a:t>
            </a:r>
            <a:endParaRPr lang="en-IN"/>
          </a:p>
        </p:txBody>
      </p:sp>
      <p:sp>
        <p:nvSpPr>
          <p:cNvPr id="6" name="Slide Number Placeholder 5">
            <a:extLst>
              <a:ext uri="{FF2B5EF4-FFF2-40B4-BE49-F238E27FC236}">
                <a16:creationId xmlns:a16="http://schemas.microsoft.com/office/drawing/2014/main" id="{364BAEB1-0745-25AE-D674-2F7BDCE6AD2A}"/>
              </a:ext>
            </a:extLst>
          </p:cNvPr>
          <p:cNvSpPr>
            <a:spLocks noGrp="1"/>
          </p:cNvSpPr>
          <p:nvPr>
            <p:ph type="sldNum" sz="quarter" idx="12"/>
          </p:nvPr>
        </p:nvSpPr>
        <p:spPr/>
        <p:txBody>
          <a:bodyPr/>
          <a:lstStyle/>
          <a:p>
            <a:fld id="{2E54E9D4-680A-4C51-B61D-1CC0F8B86EE1}" type="slidenum">
              <a:rPr lang="en-IN" smtClean="0"/>
              <a:t>‹#›</a:t>
            </a:fld>
            <a:endParaRPr lang="en-IN"/>
          </a:p>
        </p:txBody>
      </p:sp>
    </p:spTree>
    <p:extLst>
      <p:ext uri="{BB962C8B-B14F-4D97-AF65-F5344CB8AC3E}">
        <p14:creationId xmlns:p14="http://schemas.microsoft.com/office/powerpoint/2010/main" val="4204768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44C432-25A2-36F9-C4D6-ABB8F1721892}"/>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5F40BC-6AB4-445A-4C87-129ACD53EBB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0F49B0-4A73-0FAD-D3C2-16FF0E0C0545}"/>
              </a:ext>
            </a:extLst>
          </p:cNvPr>
          <p:cNvSpPr>
            <a:spLocks noGrp="1"/>
          </p:cNvSpPr>
          <p:nvPr>
            <p:ph type="dt" sz="half" idx="10"/>
          </p:nvPr>
        </p:nvSpPr>
        <p:spPr/>
        <p:txBody>
          <a:bodyPr/>
          <a:lstStyle/>
          <a:p>
            <a:fld id="{B782130E-0D33-45BC-852A-6E447F126954}" type="datetime1">
              <a:rPr lang="en-US" smtClean="0"/>
              <a:t>2/3/2025</a:t>
            </a:fld>
            <a:endParaRPr lang="en-IN"/>
          </a:p>
        </p:txBody>
      </p:sp>
      <p:sp>
        <p:nvSpPr>
          <p:cNvPr id="5" name="Footer Placeholder 4">
            <a:extLst>
              <a:ext uri="{FF2B5EF4-FFF2-40B4-BE49-F238E27FC236}">
                <a16:creationId xmlns:a16="http://schemas.microsoft.com/office/drawing/2014/main" id="{436ED4CE-25A3-DEED-9FC1-AE5E04BB27AD}"/>
              </a:ext>
            </a:extLst>
          </p:cNvPr>
          <p:cNvSpPr>
            <a:spLocks noGrp="1"/>
          </p:cNvSpPr>
          <p:nvPr>
            <p:ph type="ftr" sz="quarter" idx="11"/>
          </p:nvPr>
        </p:nvSpPr>
        <p:spPr/>
        <p:txBody>
          <a:bodyPr/>
          <a:lstStyle/>
          <a:p>
            <a:r>
              <a:rPr lang="en-US"/>
              <a:t>SIRC of ICAI</a:t>
            </a:r>
            <a:endParaRPr lang="en-IN"/>
          </a:p>
        </p:txBody>
      </p:sp>
      <p:sp>
        <p:nvSpPr>
          <p:cNvPr id="6" name="Slide Number Placeholder 5">
            <a:extLst>
              <a:ext uri="{FF2B5EF4-FFF2-40B4-BE49-F238E27FC236}">
                <a16:creationId xmlns:a16="http://schemas.microsoft.com/office/drawing/2014/main" id="{02EA2A67-45C5-31A4-F0F8-8491F8C314CF}"/>
              </a:ext>
            </a:extLst>
          </p:cNvPr>
          <p:cNvSpPr>
            <a:spLocks noGrp="1"/>
          </p:cNvSpPr>
          <p:nvPr>
            <p:ph type="sldNum" sz="quarter" idx="12"/>
          </p:nvPr>
        </p:nvSpPr>
        <p:spPr/>
        <p:txBody>
          <a:bodyPr/>
          <a:lstStyle/>
          <a:p>
            <a:fld id="{2E54E9D4-680A-4C51-B61D-1CC0F8B86EE1}" type="slidenum">
              <a:rPr lang="en-IN" smtClean="0"/>
              <a:t>‹#›</a:t>
            </a:fld>
            <a:endParaRPr lang="en-IN"/>
          </a:p>
        </p:txBody>
      </p:sp>
    </p:spTree>
    <p:extLst>
      <p:ext uri="{BB962C8B-B14F-4D97-AF65-F5344CB8AC3E}">
        <p14:creationId xmlns:p14="http://schemas.microsoft.com/office/powerpoint/2010/main" val="2013332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1606B-CC10-8A51-A1E4-EA61EB1D3B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850CA5-6053-2CE7-5AF7-52C8F670E9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654F3A-BBF4-EE62-B6CB-1CB61B64F1E6}"/>
              </a:ext>
            </a:extLst>
          </p:cNvPr>
          <p:cNvSpPr>
            <a:spLocks noGrp="1"/>
          </p:cNvSpPr>
          <p:nvPr>
            <p:ph type="dt" sz="half" idx="10"/>
          </p:nvPr>
        </p:nvSpPr>
        <p:spPr/>
        <p:txBody>
          <a:bodyPr/>
          <a:lstStyle/>
          <a:p>
            <a:fld id="{9A5784E0-8BF6-47DB-BAB5-7E1AFF4BE3B3}" type="datetime1">
              <a:rPr lang="en-US" smtClean="0"/>
              <a:t>2/3/2025</a:t>
            </a:fld>
            <a:endParaRPr lang="en-IN"/>
          </a:p>
        </p:txBody>
      </p:sp>
      <p:sp>
        <p:nvSpPr>
          <p:cNvPr id="5" name="Footer Placeholder 4">
            <a:extLst>
              <a:ext uri="{FF2B5EF4-FFF2-40B4-BE49-F238E27FC236}">
                <a16:creationId xmlns:a16="http://schemas.microsoft.com/office/drawing/2014/main" id="{9C9AD211-321D-49D0-2BEC-2F1605687FCF}"/>
              </a:ext>
            </a:extLst>
          </p:cNvPr>
          <p:cNvSpPr>
            <a:spLocks noGrp="1"/>
          </p:cNvSpPr>
          <p:nvPr>
            <p:ph type="ftr" sz="quarter" idx="11"/>
          </p:nvPr>
        </p:nvSpPr>
        <p:spPr/>
        <p:txBody>
          <a:bodyPr/>
          <a:lstStyle/>
          <a:p>
            <a:r>
              <a:rPr lang="en-US"/>
              <a:t>SIRC of ICAI</a:t>
            </a:r>
            <a:endParaRPr lang="en-IN"/>
          </a:p>
        </p:txBody>
      </p:sp>
      <p:sp>
        <p:nvSpPr>
          <p:cNvPr id="6" name="Slide Number Placeholder 5">
            <a:extLst>
              <a:ext uri="{FF2B5EF4-FFF2-40B4-BE49-F238E27FC236}">
                <a16:creationId xmlns:a16="http://schemas.microsoft.com/office/drawing/2014/main" id="{1066836B-306A-8A6F-2923-5E0CD83B9BBD}"/>
              </a:ext>
            </a:extLst>
          </p:cNvPr>
          <p:cNvSpPr>
            <a:spLocks noGrp="1"/>
          </p:cNvSpPr>
          <p:nvPr>
            <p:ph type="sldNum" sz="quarter" idx="12"/>
          </p:nvPr>
        </p:nvSpPr>
        <p:spPr/>
        <p:txBody>
          <a:bodyPr/>
          <a:lstStyle/>
          <a:p>
            <a:fld id="{2E54E9D4-680A-4C51-B61D-1CC0F8B86EE1}" type="slidenum">
              <a:rPr lang="en-IN" smtClean="0"/>
              <a:t>‹#›</a:t>
            </a:fld>
            <a:endParaRPr lang="en-IN"/>
          </a:p>
        </p:txBody>
      </p:sp>
    </p:spTree>
    <p:extLst>
      <p:ext uri="{BB962C8B-B14F-4D97-AF65-F5344CB8AC3E}">
        <p14:creationId xmlns:p14="http://schemas.microsoft.com/office/powerpoint/2010/main" val="2408946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9373B-7485-3DB4-88B4-3472B74B6CC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6CE4443-7DFB-B44B-276A-43311913F742}"/>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71B8AE-5F61-D148-E6A1-1E3895EB7A8F}"/>
              </a:ext>
            </a:extLst>
          </p:cNvPr>
          <p:cNvSpPr>
            <a:spLocks noGrp="1"/>
          </p:cNvSpPr>
          <p:nvPr>
            <p:ph type="dt" sz="half" idx="10"/>
          </p:nvPr>
        </p:nvSpPr>
        <p:spPr/>
        <p:txBody>
          <a:bodyPr/>
          <a:lstStyle/>
          <a:p>
            <a:fld id="{A2598BD6-4D49-4239-8E78-AC9C2EB4963A}" type="datetime1">
              <a:rPr lang="en-US" smtClean="0"/>
              <a:t>2/3/2025</a:t>
            </a:fld>
            <a:endParaRPr lang="en-IN"/>
          </a:p>
        </p:txBody>
      </p:sp>
      <p:sp>
        <p:nvSpPr>
          <p:cNvPr id="5" name="Footer Placeholder 4">
            <a:extLst>
              <a:ext uri="{FF2B5EF4-FFF2-40B4-BE49-F238E27FC236}">
                <a16:creationId xmlns:a16="http://schemas.microsoft.com/office/drawing/2014/main" id="{8F6178E8-0A28-A5D2-5987-1F1BE62DA079}"/>
              </a:ext>
            </a:extLst>
          </p:cNvPr>
          <p:cNvSpPr>
            <a:spLocks noGrp="1"/>
          </p:cNvSpPr>
          <p:nvPr>
            <p:ph type="ftr" sz="quarter" idx="11"/>
          </p:nvPr>
        </p:nvSpPr>
        <p:spPr/>
        <p:txBody>
          <a:bodyPr/>
          <a:lstStyle/>
          <a:p>
            <a:r>
              <a:rPr lang="en-US"/>
              <a:t>SIRC of ICAI</a:t>
            </a:r>
            <a:endParaRPr lang="en-IN"/>
          </a:p>
        </p:txBody>
      </p:sp>
      <p:sp>
        <p:nvSpPr>
          <p:cNvPr id="6" name="Slide Number Placeholder 5">
            <a:extLst>
              <a:ext uri="{FF2B5EF4-FFF2-40B4-BE49-F238E27FC236}">
                <a16:creationId xmlns:a16="http://schemas.microsoft.com/office/drawing/2014/main" id="{2EF76E50-DF1C-0DE9-2F4F-D96DF990C6AB}"/>
              </a:ext>
            </a:extLst>
          </p:cNvPr>
          <p:cNvSpPr>
            <a:spLocks noGrp="1"/>
          </p:cNvSpPr>
          <p:nvPr>
            <p:ph type="sldNum" sz="quarter" idx="12"/>
          </p:nvPr>
        </p:nvSpPr>
        <p:spPr/>
        <p:txBody>
          <a:bodyPr/>
          <a:lstStyle/>
          <a:p>
            <a:fld id="{2E54E9D4-680A-4C51-B61D-1CC0F8B86EE1}" type="slidenum">
              <a:rPr lang="en-IN" smtClean="0"/>
              <a:t>‹#›</a:t>
            </a:fld>
            <a:endParaRPr lang="en-IN"/>
          </a:p>
        </p:txBody>
      </p:sp>
    </p:spTree>
    <p:extLst>
      <p:ext uri="{BB962C8B-B14F-4D97-AF65-F5344CB8AC3E}">
        <p14:creationId xmlns:p14="http://schemas.microsoft.com/office/powerpoint/2010/main" val="484771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18F22-2A24-4253-124C-E7AB8DCCEA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1B7C89-4DAF-056E-1732-7202F112397A}"/>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E6D20A-85F1-D511-6A79-9FFC1E2142F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6461B8-59F8-9AFE-7AF0-E269A68526DE}"/>
              </a:ext>
            </a:extLst>
          </p:cNvPr>
          <p:cNvSpPr>
            <a:spLocks noGrp="1"/>
          </p:cNvSpPr>
          <p:nvPr>
            <p:ph type="dt" sz="half" idx="10"/>
          </p:nvPr>
        </p:nvSpPr>
        <p:spPr/>
        <p:txBody>
          <a:bodyPr/>
          <a:lstStyle/>
          <a:p>
            <a:fld id="{CF8CB26F-7DF5-44CA-B585-0A76DEAD5EAA}" type="datetime1">
              <a:rPr lang="en-US" smtClean="0"/>
              <a:t>2/3/2025</a:t>
            </a:fld>
            <a:endParaRPr lang="en-IN"/>
          </a:p>
        </p:txBody>
      </p:sp>
      <p:sp>
        <p:nvSpPr>
          <p:cNvPr id="6" name="Footer Placeholder 5">
            <a:extLst>
              <a:ext uri="{FF2B5EF4-FFF2-40B4-BE49-F238E27FC236}">
                <a16:creationId xmlns:a16="http://schemas.microsoft.com/office/drawing/2014/main" id="{44A61AD8-DC7F-22A3-3AC8-6FDAD4C419E6}"/>
              </a:ext>
            </a:extLst>
          </p:cNvPr>
          <p:cNvSpPr>
            <a:spLocks noGrp="1"/>
          </p:cNvSpPr>
          <p:nvPr>
            <p:ph type="ftr" sz="quarter" idx="11"/>
          </p:nvPr>
        </p:nvSpPr>
        <p:spPr/>
        <p:txBody>
          <a:bodyPr/>
          <a:lstStyle/>
          <a:p>
            <a:r>
              <a:rPr lang="en-US"/>
              <a:t>SIRC of ICAI</a:t>
            </a:r>
            <a:endParaRPr lang="en-IN"/>
          </a:p>
        </p:txBody>
      </p:sp>
      <p:sp>
        <p:nvSpPr>
          <p:cNvPr id="7" name="Slide Number Placeholder 6">
            <a:extLst>
              <a:ext uri="{FF2B5EF4-FFF2-40B4-BE49-F238E27FC236}">
                <a16:creationId xmlns:a16="http://schemas.microsoft.com/office/drawing/2014/main" id="{FFE00C06-02E9-7B3F-5F30-E4909481583E}"/>
              </a:ext>
            </a:extLst>
          </p:cNvPr>
          <p:cNvSpPr>
            <a:spLocks noGrp="1"/>
          </p:cNvSpPr>
          <p:nvPr>
            <p:ph type="sldNum" sz="quarter" idx="12"/>
          </p:nvPr>
        </p:nvSpPr>
        <p:spPr/>
        <p:txBody>
          <a:bodyPr/>
          <a:lstStyle/>
          <a:p>
            <a:fld id="{2E54E9D4-680A-4C51-B61D-1CC0F8B86EE1}" type="slidenum">
              <a:rPr lang="en-IN" smtClean="0"/>
              <a:t>‹#›</a:t>
            </a:fld>
            <a:endParaRPr lang="en-IN"/>
          </a:p>
        </p:txBody>
      </p:sp>
    </p:spTree>
    <p:extLst>
      <p:ext uri="{BB962C8B-B14F-4D97-AF65-F5344CB8AC3E}">
        <p14:creationId xmlns:p14="http://schemas.microsoft.com/office/powerpoint/2010/main" val="3161036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13B2F-121A-6B6C-E7C5-085359A7A4AA}"/>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C6BFF63-2EA8-FA91-DA26-C1F9B054A56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0D748BC-7268-255A-82E9-CC75CF2C50DD}"/>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076793-7A4D-6F1F-451C-F4073212B77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ABD5E64-0DEC-D647-FEE2-98F324E9B21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C41348-46A9-0961-7ED9-8F14AEBFC10B}"/>
              </a:ext>
            </a:extLst>
          </p:cNvPr>
          <p:cNvSpPr>
            <a:spLocks noGrp="1"/>
          </p:cNvSpPr>
          <p:nvPr>
            <p:ph type="dt" sz="half" idx="10"/>
          </p:nvPr>
        </p:nvSpPr>
        <p:spPr/>
        <p:txBody>
          <a:bodyPr/>
          <a:lstStyle/>
          <a:p>
            <a:fld id="{F209B710-537A-475E-A13A-3A7B58499B07}" type="datetime1">
              <a:rPr lang="en-US" smtClean="0"/>
              <a:t>2/3/2025</a:t>
            </a:fld>
            <a:endParaRPr lang="en-IN"/>
          </a:p>
        </p:txBody>
      </p:sp>
      <p:sp>
        <p:nvSpPr>
          <p:cNvPr id="8" name="Footer Placeholder 7">
            <a:extLst>
              <a:ext uri="{FF2B5EF4-FFF2-40B4-BE49-F238E27FC236}">
                <a16:creationId xmlns:a16="http://schemas.microsoft.com/office/drawing/2014/main" id="{8ACEDF74-5467-8BCB-8FDF-4435679A5EEE}"/>
              </a:ext>
            </a:extLst>
          </p:cNvPr>
          <p:cNvSpPr>
            <a:spLocks noGrp="1"/>
          </p:cNvSpPr>
          <p:nvPr>
            <p:ph type="ftr" sz="quarter" idx="11"/>
          </p:nvPr>
        </p:nvSpPr>
        <p:spPr/>
        <p:txBody>
          <a:bodyPr/>
          <a:lstStyle/>
          <a:p>
            <a:r>
              <a:rPr lang="en-US"/>
              <a:t>SIRC of ICAI</a:t>
            </a:r>
            <a:endParaRPr lang="en-IN"/>
          </a:p>
        </p:txBody>
      </p:sp>
      <p:sp>
        <p:nvSpPr>
          <p:cNvPr id="9" name="Slide Number Placeholder 8">
            <a:extLst>
              <a:ext uri="{FF2B5EF4-FFF2-40B4-BE49-F238E27FC236}">
                <a16:creationId xmlns:a16="http://schemas.microsoft.com/office/drawing/2014/main" id="{5705E53C-C538-5427-D0A5-A52C4A045F7D}"/>
              </a:ext>
            </a:extLst>
          </p:cNvPr>
          <p:cNvSpPr>
            <a:spLocks noGrp="1"/>
          </p:cNvSpPr>
          <p:nvPr>
            <p:ph type="sldNum" sz="quarter" idx="12"/>
          </p:nvPr>
        </p:nvSpPr>
        <p:spPr/>
        <p:txBody>
          <a:bodyPr/>
          <a:lstStyle/>
          <a:p>
            <a:fld id="{2E54E9D4-680A-4C51-B61D-1CC0F8B86EE1}" type="slidenum">
              <a:rPr lang="en-IN" smtClean="0"/>
              <a:t>‹#›</a:t>
            </a:fld>
            <a:endParaRPr lang="en-IN"/>
          </a:p>
        </p:txBody>
      </p:sp>
    </p:spTree>
    <p:extLst>
      <p:ext uri="{BB962C8B-B14F-4D97-AF65-F5344CB8AC3E}">
        <p14:creationId xmlns:p14="http://schemas.microsoft.com/office/powerpoint/2010/main" val="2523390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ADADB-D8FF-595F-1659-566C1D8DA2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5FE329-F3BE-8FAC-34C8-3FE6A1254C44}"/>
              </a:ext>
            </a:extLst>
          </p:cNvPr>
          <p:cNvSpPr>
            <a:spLocks noGrp="1"/>
          </p:cNvSpPr>
          <p:nvPr>
            <p:ph type="dt" sz="half" idx="10"/>
          </p:nvPr>
        </p:nvSpPr>
        <p:spPr/>
        <p:txBody>
          <a:bodyPr/>
          <a:lstStyle/>
          <a:p>
            <a:fld id="{AA84D3F3-02B5-48D4-A1E7-062C5705E829}" type="datetime1">
              <a:rPr lang="en-US" smtClean="0"/>
              <a:t>2/3/2025</a:t>
            </a:fld>
            <a:endParaRPr lang="en-IN"/>
          </a:p>
        </p:txBody>
      </p:sp>
      <p:sp>
        <p:nvSpPr>
          <p:cNvPr id="4" name="Footer Placeholder 3">
            <a:extLst>
              <a:ext uri="{FF2B5EF4-FFF2-40B4-BE49-F238E27FC236}">
                <a16:creationId xmlns:a16="http://schemas.microsoft.com/office/drawing/2014/main" id="{190A5167-BCE1-A55D-D431-29EDF797748F}"/>
              </a:ext>
            </a:extLst>
          </p:cNvPr>
          <p:cNvSpPr>
            <a:spLocks noGrp="1"/>
          </p:cNvSpPr>
          <p:nvPr>
            <p:ph type="ftr" sz="quarter" idx="11"/>
          </p:nvPr>
        </p:nvSpPr>
        <p:spPr/>
        <p:txBody>
          <a:bodyPr/>
          <a:lstStyle/>
          <a:p>
            <a:r>
              <a:rPr lang="en-US"/>
              <a:t>SIRC of ICAI</a:t>
            </a:r>
            <a:endParaRPr lang="en-IN"/>
          </a:p>
        </p:txBody>
      </p:sp>
      <p:sp>
        <p:nvSpPr>
          <p:cNvPr id="5" name="Slide Number Placeholder 4">
            <a:extLst>
              <a:ext uri="{FF2B5EF4-FFF2-40B4-BE49-F238E27FC236}">
                <a16:creationId xmlns:a16="http://schemas.microsoft.com/office/drawing/2014/main" id="{18BDDD97-9CB5-95DC-E61D-3B110643D301}"/>
              </a:ext>
            </a:extLst>
          </p:cNvPr>
          <p:cNvSpPr>
            <a:spLocks noGrp="1"/>
          </p:cNvSpPr>
          <p:nvPr>
            <p:ph type="sldNum" sz="quarter" idx="12"/>
          </p:nvPr>
        </p:nvSpPr>
        <p:spPr/>
        <p:txBody>
          <a:bodyPr/>
          <a:lstStyle/>
          <a:p>
            <a:fld id="{2E54E9D4-680A-4C51-B61D-1CC0F8B86EE1}" type="slidenum">
              <a:rPr lang="en-IN" smtClean="0"/>
              <a:t>‹#›</a:t>
            </a:fld>
            <a:endParaRPr lang="en-IN"/>
          </a:p>
        </p:txBody>
      </p:sp>
    </p:spTree>
    <p:extLst>
      <p:ext uri="{BB962C8B-B14F-4D97-AF65-F5344CB8AC3E}">
        <p14:creationId xmlns:p14="http://schemas.microsoft.com/office/powerpoint/2010/main" val="256747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C65DC6-71C9-5285-0A2D-88980180AFF0}"/>
              </a:ext>
            </a:extLst>
          </p:cNvPr>
          <p:cNvSpPr>
            <a:spLocks noGrp="1"/>
          </p:cNvSpPr>
          <p:nvPr>
            <p:ph type="dt" sz="half" idx="10"/>
          </p:nvPr>
        </p:nvSpPr>
        <p:spPr/>
        <p:txBody>
          <a:bodyPr/>
          <a:lstStyle/>
          <a:p>
            <a:fld id="{E2B4FDE8-FAAA-4C96-BADA-1A2C9498F5DF}" type="datetime1">
              <a:rPr lang="en-US" smtClean="0"/>
              <a:t>2/3/2025</a:t>
            </a:fld>
            <a:endParaRPr lang="en-IN"/>
          </a:p>
        </p:txBody>
      </p:sp>
      <p:sp>
        <p:nvSpPr>
          <p:cNvPr id="3" name="Footer Placeholder 2">
            <a:extLst>
              <a:ext uri="{FF2B5EF4-FFF2-40B4-BE49-F238E27FC236}">
                <a16:creationId xmlns:a16="http://schemas.microsoft.com/office/drawing/2014/main" id="{E8CE9D6D-D79C-8960-4865-616D01ED9993}"/>
              </a:ext>
            </a:extLst>
          </p:cNvPr>
          <p:cNvSpPr>
            <a:spLocks noGrp="1"/>
          </p:cNvSpPr>
          <p:nvPr>
            <p:ph type="ftr" sz="quarter" idx="11"/>
          </p:nvPr>
        </p:nvSpPr>
        <p:spPr/>
        <p:txBody>
          <a:bodyPr/>
          <a:lstStyle/>
          <a:p>
            <a:r>
              <a:rPr lang="en-US"/>
              <a:t>SIRC of ICAI</a:t>
            </a:r>
            <a:endParaRPr lang="en-IN"/>
          </a:p>
        </p:txBody>
      </p:sp>
      <p:sp>
        <p:nvSpPr>
          <p:cNvPr id="4" name="Slide Number Placeholder 3">
            <a:extLst>
              <a:ext uri="{FF2B5EF4-FFF2-40B4-BE49-F238E27FC236}">
                <a16:creationId xmlns:a16="http://schemas.microsoft.com/office/drawing/2014/main" id="{1CA5E6C6-CA12-6A6C-6E79-5C5827E6A41C}"/>
              </a:ext>
            </a:extLst>
          </p:cNvPr>
          <p:cNvSpPr>
            <a:spLocks noGrp="1"/>
          </p:cNvSpPr>
          <p:nvPr>
            <p:ph type="sldNum" sz="quarter" idx="12"/>
          </p:nvPr>
        </p:nvSpPr>
        <p:spPr/>
        <p:txBody>
          <a:bodyPr/>
          <a:lstStyle/>
          <a:p>
            <a:fld id="{2E54E9D4-680A-4C51-B61D-1CC0F8B86EE1}" type="slidenum">
              <a:rPr lang="en-IN" smtClean="0"/>
              <a:t>‹#›</a:t>
            </a:fld>
            <a:endParaRPr lang="en-IN"/>
          </a:p>
        </p:txBody>
      </p:sp>
    </p:spTree>
    <p:extLst>
      <p:ext uri="{BB962C8B-B14F-4D97-AF65-F5344CB8AC3E}">
        <p14:creationId xmlns:p14="http://schemas.microsoft.com/office/powerpoint/2010/main" val="2503822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C9E49-11A6-9DA6-3EBF-7AB6C0AD6BE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ABC8A87-1B76-650F-1968-322D1B5741B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BB41A1-0CBD-898A-99B6-F809ADEE571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A6F42F5-5C91-93C9-F7EB-5E37A08C1ACA}"/>
              </a:ext>
            </a:extLst>
          </p:cNvPr>
          <p:cNvSpPr>
            <a:spLocks noGrp="1"/>
          </p:cNvSpPr>
          <p:nvPr>
            <p:ph type="dt" sz="half" idx="10"/>
          </p:nvPr>
        </p:nvSpPr>
        <p:spPr/>
        <p:txBody>
          <a:bodyPr/>
          <a:lstStyle/>
          <a:p>
            <a:fld id="{8CB4E84C-718C-4CCC-A1FE-7E82A9980BF5}" type="datetime1">
              <a:rPr lang="en-US" smtClean="0"/>
              <a:t>2/3/2025</a:t>
            </a:fld>
            <a:endParaRPr lang="en-IN"/>
          </a:p>
        </p:txBody>
      </p:sp>
      <p:sp>
        <p:nvSpPr>
          <p:cNvPr id="6" name="Footer Placeholder 5">
            <a:extLst>
              <a:ext uri="{FF2B5EF4-FFF2-40B4-BE49-F238E27FC236}">
                <a16:creationId xmlns:a16="http://schemas.microsoft.com/office/drawing/2014/main" id="{F6D94757-8E02-F58B-617F-363FCD37D247}"/>
              </a:ext>
            </a:extLst>
          </p:cNvPr>
          <p:cNvSpPr>
            <a:spLocks noGrp="1"/>
          </p:cNvSpPr>
          <p:nvPr>
            <p:ph type="ftr" sz="quarter" idx="11"/>
          </p:nvPr>
        </p:nvSpPr>
        <p:spPr/>
        <p:txBody>
          <a:bodyPr/>
          <a:lstStyle/>
          <a:p>
            <a:r>
              <a:rPr lang="en-US"/>
              <a:t>SIRC of ICAI</a:t>
            </a:r>
            <a:endParaRPr lang="en-IN"/>
          </a:p>
        </p:txBody>
      </p:sp>
      <p:sp>
        <p:nvSpPr>
          <p:cNvPr id="7" name="Slide Number Placeholder 6">
            <a:extLst>
              <a:ext uri="{FF2B5EF4-FFF2-40B4-BE49-F238E27FC236}">
                <a16:creationId xmlns:a16="http://schemas.microsoft.com/office/drawing/2014/main" id="{AD792810-AC3C-226E-FEAA-B260FC55A63D}"/>
              </a:ext>
            </a:extLst>
          </p:cNvPr>
          <p:cNvSpPr>
            <a:spLocks noGrp="1"/>
          </p:cNvSpPr>
          <p:nvPr>
            <p:ph type="sldNum" sz="quarter" idx="12"/>
          </p:nvPr>
        </p:nvSpPr>
        <p:spPr/>
        <p:txBody>
          <a:bodyPr/>
          <a:lstStyle/>
          <a:p>
            <a:fld id="{2E54E9D4-680A-4C51-B61D-1CC0F8B86EE1}" type="slidenum">
              <a:rPr lang="en-IN" smtClean="0"/>
              <a:t>‹#›</a:t>
            </a:fld>
            <a:endParaRPr lang="en-IN"/>
          </a:p>
        </p:txBody>
      </p:sp>
    </p:spTree>
    <p:extLst>
      <p:ext uri="{BB962C8B-B14F-4D97-AF65-F5344CB8AC3E}">
        <p14:creationId xmlns:p14="http://schemas.microsoft.com/office/powerpoint/2010/main" val="225581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CB1A7-A8BC-7613-033F-1999A133965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7EB94D8-8192-906D-56AA-27E78AFB32B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5B46296E-C310-8175-17CF-B18F7558DC0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06624F2-A549-32DA-C020-4031E71085C3}"/>
              </a:ext>
            </a:extLst>
          </p:cNvPr>
          <p:cNvSpPr>
            <a:spLocks noGrp="1"/>
          </p:cNvSpPr>
          <p:nvPr>
            <p:ph type="dt" sz="half" idx="10"/>
          </p:nvPr>
        </p:nvSpPr>
        <p:spPr/>
        <p:txBody>
          <a:bodyPr/>
          <a:lstStyle/>
          <a:p>
            <a:fld id="{1FC84D31-B465-4343-9093-93FC4469F305}" type="datetime1">
              <a:rPr lang="en-US" smtClean="0"/>
              <a:t>2/3/2025</a:t>
            </a:fld>
            <a:endParaRPr lang="en-IN"/>
          </a:p>
        </p:txBody>
      </p:sp>
      <p:sp>
        <p:nvSpPr>
          <p:cNvPr id="6" name="Footer Placeholder 5">
            <a:extLst>
              <a:ext uri="{FF2B5EF4-FFF2-40B4-BE49-F238E27FC236}">
                <a16:creationId xmlns:a16="http://schemas.microsoft.com/office/drawing/2014/main" id="{1B98ABBB-9A86-FDC9-8060-68410DF25E9B}"/>
              </a:ext>
            </a:extLst>
          </p:cNvPr>
          <p:cNvSpPr>
            <a:spLocks noGrp="1"/>
          </p:cNvSpPr>
          <p:nvPr>
            <p:ph type="ftr" sz="quarter" idx="11"/>
          </p:nvPr>
        </p:nvSpPr>
        <p:spPr/>
        <p:txBody>
          <a:bodyPr/>
          <a:lstStyle/>
          <a:p>
            <a:r>
              <a:rPr lang="en-US"/>
              <a:t>SIRC of ICAI</a:t>
            </a:r>
            <a:endParaRPr lang="en-IN"/>
          </a:p>
        </p:txBody>
      </p:sp>
      <p:sp>
        <p:nvSpPr>
          <p:cNvPr id="7" name="Slide Number Placeholder 6">
            <a:extLst>
              <a:ext uri="{FF2B5EF4-FFF2-40B4-BE49-F238E27FC236}">
                <a16:creationId xmlns:a16="http://schemas.microsoft.com/office/drawing/2014/main" id="{AE3F8832-F48D-40AA-3987-31CD2CEDF451}"/>
              </a:ext>
            </a:extLst>
          </p:cNvPr>
          <p:cNvSpPr>
            <a:spLocks noGrp="1"/>
          </p:cNvSpPr>
          <p:nvPr>
            <p:ph type="sldNum" sz="quarter" idx="12"/>
          </p:nvPr>
        </p:nvSpPr>
        <p:spPr/>
        <p:txBody>
          <a:bodyPr/>
          <a:lstStyle/>
          <a:p>
            <a:fld id="{2E54E9D4-680A-4C51-B61D-1CC0F8B86EE1}" type="slidenum">
              <a:rPr lang="en-IN" smtClean="0"/>
              <a:t>‹#›</a:t>
            </a:fld>
            <a:endParaRPr lang="en-IN"/>
          </a:p>
        </p:txBody>
      </p:sp>
    </p:spTree>
    <p:extLst>
      <p:ext uri="{BB962C8B-B14F-4D97-AF65-F5344CB8AC3E}">
        <p14:creationId xmlns:p14="http://schemas.microsoft.com/office/powerpoint/2010/main" val="4171245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17E223-CE2A-7782-566A-8CDC0029EA6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561624-72D1-3376-EE5B-3C71EC0B962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DEFD66-27E6-FF4A-8305-7DDB2FB48A7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EB7E5751-9A43-4A93-B574-4E0BCB7122E1}" type="datetime1">
              <a:rPr lang="en-US" smtClean="0"/>
              <a:t>2/3/2025</a:t>
            </a:fld>
            <a:endParaRPr lang="en-IN"/>
          </a:p>
        </p:txBody>
      </p:sp>
      <p:sp>
        <p:nvSpPr>
          <p:cNvPr id="5" name="Footer Placeholder 4">
            <a:extLst>
              <a:ext uri="{FF2B5EF4-FFF2-40B4-BE49-F238E27FC236}">
                <a16:creationId xmlns:a16="http://schemas.microsoft.com/office/drawing/2014/main" id="{38023AB1-9428-4BFA-B8D9-DE6BCAF76B1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r>
              <a:rPr lang="en-US"/>
              <a:t>SIRC of ICAI</a:t>
            </a:r>
            <a:endParaRPr lang="en-IN"/>
          </a:p>
        </p:txBody>
      </p:sp>
      <p:sp>
        <p:nvSpPr>
          <p:cNvPr id="6" name="Slide Number Placeholder 5">
            <a:extLst>
              <a:ext uri="{FF2B5EF4-FFF2-40B4-BE49-F238E27FC236}">
                <a16:creationId xmlns:a16="http://schemas.microsoft.com/office/drawing/2014/main" id="{7C209B20-9FB4-A64F-1838-2B67AEC3EC5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2E54E9D4-680A-4C51-B61D-1CC0F8B86EE1}" type="slidenum">
              <a:rPr lang="en-IN" smtClean="0"/>
              <a:t>‹#›</a:t>
            </a:fld>
            <a:endParaRPr lang="en-IN"/>
          </a:p>
        </p:txBody>
      </p:sp>
    </p:spTree>
    <p:extLst>
      <p:ext uri="{BB962C8B-B14F-4D97-AF65-F5344CB8AC3E}">
        <p14:creationId xmlns:p14="http://schemas.microsoft.com/office/powerpoint/2010/main" val="2547789041"/>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15.png"/><Relationship Id="rId4" Type="http://schemas.openxmlformats.org/officeDocument/2006/relationships/customXml" Target="../ink/ink1.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3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41"/>
          <p:cNvSpPr>
            <a:spLocks noGrp="1" noChangeArrowheads="1"/>
          </p:cNvSpPr>
          <p:nvPr>
            <p:ph type="ctrTitle"/>
          </p:nvPr>
        </p:nvSpPr>
        <p:spPr>
          <a:xfrm>
            <a:off x="558488" y="287067"/>
            <a:ext cx="8230222" cy="711985"/>
          </a:xfrm>
          <a:solidFill>
            <a:schemeClr val="accent4">
              <a:lumMod val="75000"/>
            </a:schemeClr>
          </a:solidFill>
          <a:ln>
            <a:solidFill>
              <a:schemeClr val="tx1"/>
            </a:solidFill>
          </a:ln>
        </p:spPr>
        <p:txBody>
          <a:bodyPr>
            <a:noAutofit/>
          </a:bodyPr>
          <a:lstStyle/>
          <a:p>
            <a:pPr algn="ctr"/>
            <a:r>
              <a:rPr lang="en-US" sz="3200">
                <a:solidFill>
                  <a:schemeClr val="bg1"/>
                </a:solidFill>
                <a:latin typeface="Arial Black" pitchFamily="34" charset="0"/>
              </a:rPr>
              <a:t>Analysis of Union Budget 2025-26</a:t>
            </a:r>
          </a:p>
        </p:txBody>
      </p:sp>
      <p:sp>
        <p:nvSpPr>
          <p:cNvPr id="3" name="TextBox 2">
            <a:extLst>
              <a:ext uri="{FF2B5EF4-FFF2-40B4-BE49-F238E27FC236}">
                <a16:creationId xmlns:a16="http://schemas.microsoft.com/office/drawing/2014/main" id="{DDE1F3EF-7917-4335-A547-F7AFBCCFF8ED}"/>
              </a:ext>
            </a:extLst>
          </p:cNvPr>
          <p:cNvSpPr txBox="1"/>
          <p:nvPr/>
        </p:nvSpPr>
        <p:spPr>
          <a:xfrm>
            <a:off x="1181211" y="1185433"/>
            <a:ext cx="6984776" cy="584775"/>
          </a:xfrm>
          <a:prstGeom prst="rect">
            <a:avLst/>
          </a:prstGeom>
          <a:noFill/>
          <a:ln>
            <a:solidFill>
              <a:schemeClr val="tx1"/>
            </a:solidFill>
          </a:ln>
        </p:spPr>
        <p:txBody>
          <a:bodyPr wrap="square" lIns="91440" tIns="45720" rIns="91440" bIns="45720" rtlCol="0" anchor="t">
            <a:spAutoFit/>
          </a:bodyPr>
          <a:lstStyle/>
          <a:p>
            <a:pPr algn="ctr"/>
            <a:r>
              <a:rPr lang="en-US"/>
              <a:t>       </a:t>
            </a:r>
            <a:r>
              <a:rPr lang="en-US" sz="2400"/>
              <a:t> </a:t>
            </a:r>
            <a:r>
              <a:rPr lang="en-US" sz="2400">
                <a:solidFill>
                  <a:srgbClr val="000000"/>
                </a:solidFill>
                <a:latin typeface="Calibri"/>
                <a:cs typeface="Calibri"/>
              </a:rPr>
              <a:t>  </a:t>
            </a:r>
            <a:r>
              <a:rPr lang="en-US" sz="3200">
                <a:solidFill>
                  <a:schemeClr val="tx2"/>
                </a:solidFill>
                <a:latin typeface="Arial Black"/>
                <a:cs typeface="Calibri"/>
              </a:rPr>
              <a:t>32nd</a:t>
            </a:r>
            <a:r>
              <a:rPr lang="en-US" sz="3200">
                <a:solidFill>
                  <a:schemeClr val="tx2"/>
                </a:solidFill>
                <a:latin typeface="Arial Black"/>
              </a:rPr>
              <a:t> Awareness Program </a:t>
            </a:r>
            <a:endParaRPr lang="en-US" sz="2400">
              <a:solidFill>
                <a:schemeClr val="tx2"/>
              </a:solidFill>
              <a:latin typeface="Arial Black" pitchFamily="34" charset="0"/>
            </a:endParaRPr>
          </a:p>
        </p:txBody>
      </p:sp>
      <p:pic>
        <p:nvPicPr>
          <p:cNvPr id="7" name="Picture 6">
            <a:extLst>
              <a:ext uri="{FF2B5EF4-FFF2-40B4-BE49-F238E27FC236}">
                <a16:creationId xmlns:a16="http://schemas.microsoft.com/office/drawing/2014/main" id="{119A543B-17A7-C86F-0F41-17C3B2349D7B}"/>
              </a:ext>
            </a:extLst>
          </p:cNvPr>
          <p:cNvPicPr>
            <a:picLocks noChangeAspect="1"/>
          </p:cNvPicPr>
          <p:nvPr/>
        </p:nvPicPr>
        <p:blipFill>
          <a:blip r:embed="rId3"/>
          <a:stretch>
            <a:fillRect/>
          </a:stretch>
        </p:blipFill>
        <p:spPr>
          <a:xfrm>
            <a:off x="239823" y="2006525"/>
            <a:ext cx="4433776" cy="3978340"/>
          </a:xfrm>
          <a:prstGeom prst="rect">
            <a:avLst/>
          </a:prstGeom>
        </p:spPr>
      </p:pic>
      <p:sp>
        <p:nvSpPr>
          <p:cNvPr id="2" name="TextBox 1">
            <a:extLst>
              <a:ext uri="{FF2B5EF4-FFF2-40B4-BE49-F238E27FC236}">
                <a16:creationId xmlns:a16="http://schemas.microsoft.com/office/drawing/2014/main" id="{4DBF537E-8463-7063-1884-AEC6724AEACC}"/>
              </a:ext>
            </a:extLst>
          </p:cNvPr>
          <p:cNvSpPr txBox="1"/>
          <p:nvPr/>
        </p:nvSpPr>
        <p:spPr>
          <a:xfrm>
            <a:off x="4922874" y="2006525"/>
            <a:ext cx="4016507" cy="3970318"/>
          </a:xfrm>
          <a:prstGeom prst="rect">
            <a:avLst/>
          </a:prstGeom>
          <a:solidFill>
            <a:schemeClr val="accent6">
              <a:lumMod val="40000"/>
              <a:lumOff val="60000"/>
            </a:schemeClr>
          </a:solidFill>
          <a:ln>
            <a:solidFill>
              <a:schemeClr val="tx1"/>
            </a:solidFill>
          </a:ln>
        </p:spPr>
        <p:txBody>
          <a:bodyPr wrap="square" rtlCol="0">
            <a:spAutoFit/>
          </a:bodyPr>
          <a:lstStyle/>
          <a:p>
            <a:r>
              <a:rPr lang="en-US" sz="2100"/>
              <a:t>F.M. Nirmala Sitharaman creates history with 8th consecutive budget in Parliament.</a:t>
            </a:r>
          </a:p>
          <a:p>
            <a:r>
              <a:rPr lang="en-US" sz="2100"/>
              <a:t>This takes her closer to the record of 10 budgets that were presented by former Prime Minister Morarji Desai over different time periods. He presented a total of 6 budgets during his tenure as finance minister in 1959-1964, and 4 budgets between 1967-1969</a:t>
            </a:r>
          </a:p>
        </p:txBody>
      </p:sp>
      <p:sp>
        <p:nvSpPr>
          <p:cNvPr id="9" name="Date Placeholder 3">
            <a:extLst>
              <a:ext uri="{FF2B5EF4-FFF2-40B4-BE49-F238E27FC236}">
                <a16:creationId xmlns:a16="http://schemas.microsoft.com/office/drawing/2014/main" id="{4EE99CE5-5F81-43AC-CE18-BE092E7D41B5}"/>
              </a:ext>
            </a:extLst>
          </p:cNvPr>
          <p:cNvSpPr>
            <a:spLocks noGrp="1"/>
          </p:cNvSpPr>
          <p:nvPr>
            <p:ph type="dt" sz="half" idx="10"/>
          </p:nvPr>
        </p:nvSpPr>
        <p:spPr>
          <a:xfrm>
            <a:off x="204620" y="6398329"/>
            <a:ext cx="2133600" cy="365125"/>
          </a:xfrm>
        </p:spPr>
        <p:txBody>
          <a:bodyPr/>
          <a:lstStyle/>
          <a:p>
            <a:fld id="{7A7CC40C-7284-4FAC-958A-CD56AD770867}" type="datetime1">
              <a:rPr lang="en-US" smtClean="0"/>
              <a:t>2/3/2025</a:t>
            </a:fld>
            <a:endParaRPr lang="en-IN"/>
          </a:p>
        </p:txBody>
      </p:sp>
      <p:sp>
        <p:nvSpPr>
          <p:cNvPr id="10" name="Footer Placeholder 1">
            <a:extLst>
              <a:ext uri="{FF2B5EF4-FFF2-40B4-BE49-F238E27FC236}">
                <a16:creationId xmlns:a16="http://schemas.microsoft.com/office/drawing/2014/main" id="{328EC857-76D1-668D-81E2-7FD13EA159C3}"/>
              </a:ext>
            </a:extLst>
          </p:cNvPr>
          <p:cNvSpPr>
            <a:spLocks noGrp="1"/>
          </p:cNvSpPr>
          <p:nvPr>
            <p:ph type="ftr" sz="quarter" idx="11"/>
          </p:nvPr>
        </p:nvSpPr>
        <p:spPr>
          <a:xfrm>
            <a:off x="3124200" y="6362769"/>
            <a:ext cx="2895600" cy="365125"/>
          </a:xfrm>
        </p:spPr>
        <p:txBody>
          <a:bodyPr/>
          <a:lstStyle/>
          <a:p>
            <a:r>
              <a:rPr lang="en-US"/>
              <a:t>SIRC of ICAI</a:t>
            </a:r>
            <a:endParaRPr lang="en-IN"/>
          </a:p>
        </p:txBody>
      </p:sp>
    </p:spTree>
    <p:extLst>
      <p:ext uri="{BB962C8B-B14F-4D97-AF65-F5344CB8AC3E}">
        <p14:creationId xmlns:p14="http://schemas.microsoft.com/office/powerpoint/2010/main" val="3175397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67544" y="116632"/>
            <a:ext cx="8208912" cy="936104"/>
          </a:xfrm>
          <a:solidFill>
            <a:schemeClr val="accent4">
              <a:lumMod val="75000"/>
            </a:schemeClr>
          </a:solidFill>
          <a:ln>
            <a:solidFill>
              <a:srgbClr val="FF0000"/>
            </a:solidFill>
          </a:ln>
        </p:spPr>
        <p:txBody>
          <a:bodyPr>
            <a:noAutofit/>
          </a:bodyPr>
          <a:lstStyle/>
          <a:p>
            <a:r>
              <a:rPr lang="en-IN" sz="3200" b="1">
                <a:solidFill>
                  <a:schemeClr val="bg1"/>
                </a:solidFill>
              </a:rPr>
              <a:t>India &amp; China – at a glance</a:t>
            </a:r>
            <a:br>
              <a:rPr lang="en-IN" sz="3200" b="1">
                <a:solidFill>
                  <a:schemeClr val="bg1"/>
                </a:solidFill>
              </a:rPr>
            </a:br>
            <a:r>
              <a:rPr lang="en-IN" sz="3200" b="1">
                <a:solidFill>
                  <a:schemeClr val="bg1"/>
                </a:solidFill>
              </a:rPr>
              <a:t>……………..China has grown faster</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3946386405"/>
              </p:ext>
            </p:extLst>
          </p:nvPr>
        </p:nvGraphicFramePr>
        <p:xfrm>
          <a:off x="467544" y="1185071"/>
          <a:ext cx="8208912" cy="5188416"/>
        </p:xfrm>
        <a:graphic>
          <a:graphicData uri="http://schemas.openxmlformats.org/drawingml/2006/table">
            <a:tbl>
              <a:tblPr>
                <a:tableStyleId>{8A107856-5554-42FB-B03E-39F5DBC370BA}</a:tableStyleId>
              </a:tblPr>
              <a:tblGrid>
                <a:gridCol w="2880320">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728192">
                  <a:extLst>
                    <a:ext uri="{9D8B030D-6E8A-4147-A177-3AD203B41FA5}">
                      <a16:colId xmlns:a16="http://schemas.microsoft.com/office/drawing/2014/main" val="20003"/>
                    </a:ext>
                  </a:extLst>
                </a:gridCol>
              </a:tblGrid>
              <a:tr h="300343">
                <a:tc>
                  <a:txBody>
                    <a:bodyPr/>
                    <a:lstStyle/>
                    <a:p>
                      <a:pPr algn="l" fontAlgn="b"/>
                      <a:endParaRPr lang="en-IN" sz="1700" b="0" i="0" u="none" strike="noStrike">
                        <a:solidFill>
                          <a:srgbClr val="000000"/>
                        </a:solidFill>
                        <a:effectLst/>
                        <a:latin typeface="Calibri"/>
                      </a:endParaRPr>
                    </a:p>
                  </a:txBody>
                  <a:tcPr marL="9525" marR="9525" marT="9525" marB="0" anchor="b">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700" b="1" i="0" u="none">
                          <a:latin typeface="+mn-lt"/>
                        </a:rPr>
                        <a:t>Estimates as of</a:t>
                      </a:r>
                    </a:p>
                  </a:txBody>
                  <a:tcPr marL="9525" marR="9525" marT="9525" marB="0" anchor="b">
                    <a:solidFill>
                      <a:schemeClr val="accent2">
                        <a:lumMod val="20000"/>
                        <a:lumOff val="80000"/>
                      </a:schemeClr>
                    </a:solidFill>
                  </a:tcPr>
                </a:tc>
                <a:tc>
                  <a:txBody>
                    <a:bodyPr/>
                    <a:lstStyle/>
                    <a:p>
                      <a:pPr algn="ctr" fontAlgn="b"/>
                      <a:r>
                        <a:rPr lang="en-IN" sz="1700" b="1" u="none" strike="noStrike">
                          <a:effectLst/>
                        </a:rPr>
                        <a:t>India</a:t>
                      </a:r>
                      <a:endParaRPr lang="en-IN" sz="1700" b="1" i="0" u="none" strike="noStrike">
                        <a:solidFill>
                          <a:schemeClr val="tx2"/>
                        </a:solidFill>
                        <a:effectLst/>
                        <a:latin typeface="Calibri"/>
                      </a:endParaRPr>
                    </a:p>
                  </a:txBody>
                  <a:tcPr marL="9525" marR="9525" marT="9525" marB="0" anchor="b">
                    <a:solidFill>
                      <a:schemeClr val="accent2">
                        <a:lumMod val="20000"/>
                        <a:lumOff val="80000"/>
                      </a:schemeClr>
                    </a:solidFill>
                  </a:tcPr>
                </a:tc>
                <a:tc>
                  <a:txBody>
                    <a:bodyPr/>
                    <a:lstStyle/>
                    <a:p>
                      <a:pPr algn="ctr" fontAlgn="b"/>
                      <a:r>
                        <a:rPr lang="en-IN" sz="1700" b="1" u="none" strike="noStrike">
                          <a:effectLst/>
                        </a:rPr>
                        <a:t>China</a:t>
                      </a:r>
                      <a:endParaRPr lang="en-IN" sz="1700" b="1" i="0" u="none" strike="noStrike">
                        <a:solidFill>
                          <a:schemeClr val="tx2"/>
                        </a:solidFill>
                        <a:effectLst/>
                        <a:latin typeface="Calibri"/>
                      </a:endParaRPr>
                    </a:p>
                  </a:txBody>
                  <a:tcPr marL="9525" marR="9525" marT="9525" marB="0" anchor="b">
                    <a:solidFill>
                      <a:schemeClr val="accent2">
                        <a:lumMod val="20000"/>
                        <a:lumOff val="80000"/>
                      </a:schemeClr>
                    </a:solidFill>
                  </a:tcPr>
                </a:tc>
                <a:extLst>
                  <a:ext uri="{0D108BD9-81ED-4DB2-BD59-A6C34878D82A}">
                    <a16:rowId xmlns:a16="http://schemas.microsoft.com/office/drawing/2014/main" val="10000"/>
                  </a:ext>
                </a:extLst>
              </a:tr>
              <a:tr h="309082">
                <a:tc>
                  <a:txBody>
                    <a:bodyPr/>
                    <a:lstStyle/>
                    <a:p>
                      <a:pPr algn="l" fontAlgn="ctr"/>
                      <a:r>
                        <a:rPr lang="en-IN" sz="1700" u="none" strike="noStrike">
                          <a:effectLst/>
                        </a:rPr>
                        <a:t>Population</a:t>
                      </a:r>
                      <a:endParaRPr lang="en-IN" sz="1700" b="0" i="0" u="none" strike="noStrike">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ctr"/>
                      <a:r>
                        <a:rPr lang="en-IN" sz="1700" u="none" strike="noStrike">
                          <a:effectLst/>
                        </a:rPr>
                        <a:t>2024 (E) </a:t>
                      </a:r>
                      <a:endParaRPr lang="en-IN" sz="1700" b="0" i="0" u="none" strike="noStrike">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b"/>
                      <a:r>
                        <a:rPr lang="en-IN" sz="1700" u="none" strike="noStrike" dirty="0">
                          <a:effectLst/>
                        </a:rPr>
                        <a:t>1.41 bn</a:t>
                      </a:r>
                      <a:endParaRPr lang="en-IN" sz="1700" b="0" i="0" u="none" strike="noStrike" dirty="0">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b"/>
                      <a:r>
                        <a:rPr lang="en-IN" sz="1700" u="none" strike="noStrike">
                          <a:effectLst/>
                        </a:rPr>
                        <a:t>1.41 bn</a:t>
                      </a:r>
                      <a:endParaRPr lang="en-IN" sz="1700" b="0" i="0" u="none" strike="noStrike">
                        <a:solidFill>
                          <a:srgbClr val="000000"/>
                        </a:solidFill>
                        <a:effectLst/>
                        <a:latin typeface="Calibri"/>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10001"/>
                  </a:ext>
                </a:extLst>
              </a:tr>
              <a:tr h="320530">
                <a:tc>
                  <a:txBody>
                    <a:bodyPr/>
                    <a:lstStyle/>
                    <a:p>
                      <a:pPr algn="l" fontAlgn="ctr"/>
                      <a:r>
                        <a:rPr lang="en-IN" sz="1700" u="none" strike="noStrike">
                          <a:effectLst/>
                        </a:rPr>
                        <a:t>Population Growth Rate</a:t>
                      </a:r>
                      <a:endParaRPr lang="en-IN" sz="1700" b="0" i="0" u="none" strike="noStrike">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ctr"/>
                      <a:r>
                        <a:rPr lang="en-IN" sz="1700" b="0" i="0" u="none" strike="noStrike">
                          <a:solidFill>
                            <a:schemeClr val="dk1"/>
                          </a:solidFill>
                          <a:effectLst/>
                          <a:latin typeface="+mn-lt"/>
                        </a:rPr>
                        <a:t>2024</a:t>
                      </a:r>
                      <a:r>
                        <a:rPr lang="en-IN" sz="1700" b="0" i="0" u="none" strike="noStrike" baseline="0">
                          <a:solidFill>
                            <a:schemeClr val="dk1"/>
                          </a:solidFill>
                          <a:effectLst/>
                          <a:latin typeface="+mn-lt"/>
                        </a:rPr>
                        <a:t> (E)</a:t>
                      </a:r>
                      <a:endParaRPr lang="en-IN" sz="1700" b="0" i="0" u="none" strike="noStrike">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IN" sz="1700" b="0" u="none" strike="noStrike" kern="1200">
                          <a:solidFill>
                            <a:schemeClr val="tx1"/>
                          </a:solidFill>
                          <a:effectLst/>
                          <a:latin typeface="+mn-lt"/>
                          <a:ea typeface="+mn-ea"/>
                          <a:cs typeface="+mn-cs"/>
                        </a:rPr>
                        <a:t>0.8%</a:t>
                      </a:r>
                    </a:p>
                  </a:txBody>
                  <a:tcPr marL="9525" marR="9525" marT="9525" marB="0" anchor="ctr">
                    <a:solidFill>
                      <a:schemeClr val="accent2">
                        <a:lumMod val="20000"/>
                        <a:lumOff val="80000"/>
                      </a:schemeClr>
                    </a:solidFill>
                  </a:tcPr>
                </a:tc>
                <a:tc>
                  <a:txBody>
                    <a:bodyPr/>
                    <a:lstStyle/>
                    <a:p>
                      <a:pPr algn="r" fontAlgn="b"/>
                      <a:r>
                        <a:rPr lang="en-IN" sz="1700" b="0" i="0" u="none" strike="noStrike">
                          <a:solidFill>
                            <a:srgbClr val="000000"/>
                          </a:solidFill>
                          <a:effectLst/>
                          <a:latin typeface="Calibri"/>
                        </a:rPr>
                        <a:t>-0.54%</a:t>
                      </a:r>
                    </a:p>
                  </a:txBody>
                  <a:tcPr marL="9525" marR="9525" marT="9525" marB="0" anchor="ctr">
                    <a:solidFill>
                      <a:schemeClr val="accent2">
                        <a:lumMod val="20000"/>
                        <a:lumOff val="80000"/>
                      </a:schemeClr>
                    </a:solidFill>
                  </a:tcPr>
                </a:tc>
                <a:extLst>
                  <a:ext uri="{0D108BD9-81ED-4DB2-BD59-A6C34878D82A}">
                    <a16:rowId xmlns:a16="http://schemas.microsoft.com/office/drawing/2014/main" val="10002"/>
                  </a:ext>
                </a:extLst>
              </a:tr>
              <a:tr h="320530">
                <a:tc>
                  <a:txBody>
                    <a:bodyPr/>
                    <a:lstStyle/>
                    <a:p>
                      <a:pPr algn="l" fontAlgn="ctr"/>
                      <a:r>
                        <a:rPr lang="en-IN" sz="1700" u="none" strike="noStrike">
                          <a:effectLst/>
                        </a:rPr>
                        <a:t>Life Expectancy: Male</a:t>
                      </a:r>
                      <a:endParaRPr lang="en-IN" sz="1700" b="0" i="0" u="none" strike="noStrike">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ctr"/>
                      <a:r>
                        <a:rPr lang="en-IN" sz="1700" u="none" strike="noStrike">
                          <a:effectLst/>
                        </a:rPr>
                        <a:t>2024 (E) </a:t>
                      </a:r>
                      <a:endParaRPr lang="en-IN" sz="1700" b="0" i="0" u="none" strike="noStrike">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b"/>
                      <a:r>
                        <a:rPr lang="en-IN" sz="1700" u="none" strike="noStrike">
                          <a:effectLst/>
                        </a:rPr>
                        <a:t>70.7 yrs</a:t>
                      </a:r>
                      <a:endParaRPr lang="en-IN" sz="1700" b="0" i="0" u="none" strike="noStrike">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b"/>
                      <a:r>
                        <a:rPr lang="en-IN" sz="1700" u="none" strike="noStrike">
                          <a:effectLst/>
                        </a:rPr>
                        <a:t>75.2 yrs</a:t>
                      </a:r>
                      <a:endParaRPr lang="en-IN" sz="1700" b="0" i="0" u="none" strike="noStrike">
                        <a:solidFill>
                          <a:srgbClr val="000000"/>
                        </a:solidFill>
                        <a:effectLst/>
                        <a:latin typeface="Calibri"/>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10003"/>
                  </a:ext>
                </a:extLst>
              </a:tr>
              <a:tr h="320530">
                <a:tc>
                  <a:txBody>
                    <a:bodyPr/>
                    <a:lstStyle/>
                    <a:p>
                      <a:pPr algn="l" fontAlgn="ctr"/>
                      <a:r>
                        <a:rPr lang="en-IN" sz="1700" u="none" strike="noStrike">
                          <a:effectLst/>
                        </a:rPr>
                        <a:t>Life Expectancy:  Female</a:t>
                      </a:r>
                      <a:endParaRPr lang="en-IN" sz="1700" b="0" i="0" u="none" strike="noStrike">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ctr"/>
                      <a:r>
                        <a:rPr lang="en-IN" sz="1700" u="none" strike="noStrike">
                          <a:effectLst/>
                        </a:rPr>
                        <a:t>2024 (E) </a:t>
                      </a:r>
                      <a:endParaRPr lang="en-IN" sz="1700" b="0" i="0" u="none" strike="noStrike">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b"/>
                      <a:r>
                        <a:rPr lang="en-IN" sz="1700" u="none" strike="noStrike">
                          <a:effectLst/>
                        </a:rPr>
                        <a:t>73.9 yrs</a:t>
                      </a:r>
                      <a:endParaRPr lang="en-IN" sz="1700" b="0" i="0" u="none" strike="noStrike">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b"/>
                      <a:r>
                        <a:rPr lang="en-IN" sz="1700" u="none" strike="noStrike">
                          <a:effectLst/>
                        </a:rPr>
                        <a:t>81 yrs</a:t>
                      </a:r>
                      <a:endParaRPr lang="en-IN" sz="1700" b="0" i="0" u="none" strike="noStrike">
                        <a:solidFill>
                          <a:srgbClr val="000000"/>
                        </a:solidFill>
                        <a:effectLst/>
                        <a:latin typeface="Calibri"/>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10004"/>
                  </a:ext>
                </a:extLst>
              </a:tr>
              <a:tr h="331978">
                <a:tc>
                  <a:txBody>
                    <a:bodyPr/>
                    <a:lstStyle/>
                    <a:p>
                      <a:pPr algn="l" fontAlgn="ctr"/>
                      <a:r>
                        <a:rPr lang="en-IN" sz="1700" u="none" strike="noStrike">
                          <a:effectLst/>
                        </a:rPr>
                        <a:t>Literacy</a:t>
                      </a:r>
                      <a:endParaRPr lang="en-IN" sz="1700" b="0" i="0" u="none" strike="noStrike">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ctr"/>
                      <a:r>
                        <a:rPr lang="en-IN" sz="1700" u="none" strike="noStrike">
                          <a:effectLst/>
                        </a:rPr>
                        <a:t>2024 (E) </a:t>
                      </a:r>
                      <a:endParaRPr lang="en-IN" sz="1700" b="0" i="0" u="none" strike="noStrike">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b"/>
                      <a:r>
                        <a:rPr lang="en-IN" sz="1700" b="0" u="none" strike="noStrike" kern="1200">
                          <a:solidFill>
                            <a:schemeClr val="tx1"/>
                          </a:solidFill>
                          <a:effectLst/>
                          <a:latin typeface="+mn-lt"/>
                          <a:ea typeface="+mn-ea"/>
                          <a:cs typeface="+mn-cs"/>
                        </a:rPr>
                        <a:t>80.3%</a:t>
                      </a:r>
                    </a:p>
                  </a:txBody>
                  <a:tcPr marL="9525" marR="9525" marT="9525" marB="0" anchor="ctr">
                    <a:solidFill>
                      <a:schemeClr val="accent2">
                        <a:lumMod val="20000"/>
                        <a:lumOff val="80000"/>
                      </a:schemeClr>
                    </a:solidFill>
                  </a:tcPr>
                </a:tc>
                <a:tc>
                  <a:txBody>
                    <a:bodyPr/>
                    <a:lstStyle/>
                    <a:p>
                      <a:pPr algn="r" fontAlgn="b"/>
                      <a:r>
                        <a:rPr lang="en-IN" sz="1700" b="0" u="none" strike="noStrike" kern="1200">
                          <a:solidFill>
                            <a:schemeClr val="tx1"/>
                          </a:solidFill>
                          <a:effectLst/>
                          <a:latin typeface="+mn-lt"/>
                          <a:ea typeface="+mn-ea"/>
                          <a:cs typeface="+mn-cs"/>
                        </a:rPr>
                        <a:t>96.8%</a:t>
                      </a:r>
                    </a:p>
                  </a:txBody>
                  <a:tcPr marL="9525" marR="9525" marT="9525" marB="0" anchor="ctr">
                    <a:solidFill>
                      <a:schemeClr val="accent2">
                        <a:lumMod val="20000"/>
                        <a:lumOff val="80000"/>
                      </a:schemeClr>
                    </a:solidFill>
                  </a:tcPr>
                </a:tc>
                <a:extLst>
                  <a:ext uri="{0D108BD9-81ED-4DB2-BD59-A6C34878D82A}">
                    <a16:rowId xmlns:a16="http://schemas.microsoft.com/office/drawing/2014/main" val="10005"/>
                  </a:ext>
                </a:extLst>
              </a:tr>
              <a:tr h="400661">
                <a:tc>
                  <a:txBody>
                    <a:bodyPr/>
                    <a:lstStyle/>
                    <a:p>
                      <a:pPr algn="l" fontAlgn="ctr"/>
                      <a:r>
                        <a:rPr lang="en-IN" sz="1700" u="none" strike="noStrike">
                          <a:effectLst/>
                        </a:rPr>
                        <a:t>GDP (current)</a:t>
                      </a:r>
                      <a:endParaRPr lang="en-IN" sz="1700" b="0" i="0" u="none" strike="noStrike">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ctr"/>
                      <a:r>
                        <a:rPr lang="en-IN" sz="1700" u="none" strike="noStrike" kern="1200">
                          <a:solidFill>
                            <a:schemeClr val="dk1"/>
                          </a:solidFill>
                          <a:effectLst/>
                          <a:latin typeface="+mn-lt"/>
                          <a:ea typeface="+mn-ea"/>
                          <a:cs typeface="+mn-cs"/>
                        </a:rPr>
                        <a:t>2024-25</a:t>
                      </a:r>
                    </a:p>
                  </a:txBody>
                  <a:tcPr marL="9525" marR="9525" marT="9525" marB="0" anchor="ctr">
                    <a:solidFill>
                      <a:schemeClr val="accent2">
                        <a:lumMod val="20000"/>
                        <a:lumOff val="80000"/>
                      </a:schemeClr>
                    </a:solidFill>
                  </a:tcPr>
                </a:tc>
                <a:tc>
                  <a:txBody>
                    <a:bodyPr/>
                    <a:lstStyle/>
                    <a:p>
                      <a:pPr algn="r" fontAlgn="b"/>
                      <a:r>
                        <a:rPr lang="en-IN" sz="1700" u="none" strike="noStrike" kern="1200">
                          <a:solidFill>
                            <a:schemeClr val="tx1"/>
                          </a:solidFill>
                          <a:effectLst/>
                          <a:latin typeface="+mn-lt"/>
                          <a:ea typeface="+mn-ea"/>
                          <a:cs typeface="+mn-cs"/>
                        </a:rPr>
                        <a:t>US $ 3.90 Tn</a:t>
                      </a:r>
                    </a:p>
                  </a:txBody>
                  <a:tcPr marL="9525" marR="9525" marT="9525" marB="0" anchor="ctr">
                    <a:solidFill>
                      <a:schemeClr val="accent2">
                        <a:lumMod val="20000"/>
                        <a:lumOff val="80000"/>
                      </a:schemeClr>
                    </a:solidFill>
                  </a:tcPr>
                </a:tc>
                <a:tc>
                  <a:txBody>
                    <a:bodyPr/>
                    <a:lstStyle/>
                    <a:p>
                      <a:pPr algn="r" fontAlgn="b"/>
                      <a:r>
                        <a:rPr lang="en-IN" sz="1700" u="none" strike="noStrike" kern="1200">
                          <a:solidFill>
                            <a:schemeClr val="tx1"/>
                          </a:solidFill>
                          <a:effectLst/>
                          <a:latin typeface="+mn-lt"/>
                          <a:ea typeface="+mn-ea"/>
                          <a:cs typeface="+mn-cs"/>
                        </a:rPr>
                        <a:t>US $ 19.53 Tn</a:t>
                      </a:r>
                    </a:p>
                  </a:txBody>
                  <a:tcPr marL="9525" marR="9525" marT="9525" marB="0" anchor="ctr">
                    <a:solidFill>
                      <a:schemeClr val="accent2">
                        <a:lumMod val="20000"/>
                        <a:lumOff val="80000"/>
                      </a:schemeClr>
                    </a:solidFill>
                  </a:tcPr>
                </a:tc>
                <a:extLst>
                  <a:ext uri="{0D108BD9-81ED-4DB2-BD59-A6C34878D82A}">
                    <a16:rowId xmlns:a16="http://schemas.microsoft.com/office/drawing/2014/main" val="10006"/>
                  </a:ext>
                </a:extLst>
              </a:tr>
              <a:tr h="343424">
                <a:tc>
                  <a:txBody>
                    <a:bodyPr/>
                    <a:lstStyle/>
                    <a:p>
                      <a:pPr algn="l" fontAlgn="ctr"/>
                      <a:r>
                        <a:rPr lang="en-IN" sz="1700" u="none" strike="noStrike">
                          <a:effectLst/>
                        </a:rPr>
                        <a:t>GDP growth (Real)</a:t>
                      </a:r>
                      <a:endParaRPr lang="en-IN" sz="1700" b="0" i="0" u="none" strike="noStrike">
                        <a:solidFill>
                          <a:schemeClr val="tx1"/>
                        </a:solidFill>
                        <a:effectLst/>
                        <a:latin typeface="Calibri"/>
                      </a:endParaRPr>
                    </a:p>
                  </a:txBody>
                  <a:tcPr marL="9525" marR="9525" marT="9525" marB="0" anchor="ctr">
                    <a:solidFill>
                      <a:schemeClr val="accent2">
                        <a:lumMod val="20000"/>
                        <a:lumOff val="80000"/>
                      </a:schemeClr>
                    </a:solidFill>
                  </a:tcPr>
                </a:tc>
                <a:tc>
                  <a:txBody>
                    <a:bodyPr/>
                    <a:lstStyle/>
                    <a:p>
                      <a:pPr algn="r" fontAlgn="ctr"/>
                      <a:r>
                        <a:rPr lang="en-IN" sz="1700" u="none" strike="noStrike" kern="1200">
                          <a:solidFill>
                            <a:schemeClr val="dk1"/>
                          </a:solidFill>
                          <a:effectLst/>
                          <a:latin typeface="+mn-lt"/>
                          <a:ea typeface="+mn-ea"/>
                          <a:cs typeface="+mn-cs"/>
                        </a:rPr>
                        <a:t>2024-25</a:t>
                      </a:r>
                    </a:p>
                  </a:txBody>
                  <a:tcPr marL="9525" marR="9525" marT="9525" marB="0" anchor="ctr">
                    <a:solidFill>
                      <a:schemeClr val="accent2">
                        <a:lumMod val="20000"/>
                        <a:lumOff val="80000"/>
                      </a:schemeClr>
                    </a:solidFill>
                  </a:tcPr>
                </a:tc>
                <a:tc>
                  <a:txBody>
                    <a:bodyPr/>
                    <a:lstStyle/>
                    <a:p>
                      <a:pPr algn="r"/>
                      <a:r>
                        <a:rPr lang="en-US" sz="1700" u="none" strike="noStrike" kern="1200">
                          <a:solidFill>
                            <a:schemeClr val="tx1"/>
                          </a:solidFill>
                          <a:effectLst/>
                          <a:latin typeface="+mn-lt"/>
                          <a:ea typeface="+mn-ea"/>
                          <a:cs typeface="+mn-cs"/>
                        </a:rPr>
                        <a:t>6.4%</a:t>
                      </a:r>
                    </a:p>
                  </a:txBody>
                  <a:tcPr marL="9525" marR="9525" marT="9525" marB="0" anchor="ctr">
                    <a:solidFill>
                      <a:schemeClr val="accent2">
                        <a:lumMod val="20000"/>
                        <a:lumOff val="80000"/>
                      </a:schemeClr>
                    </a:solidFill>
                  </a:tcPr>
                </a:tc>
                <a:tc>
                  <a:txBody>
                    <a:bodyPr/>
                    <a:lstStyle/>
                    <a:p>
                      <a:pPr algn="r"/>
                      <a:r>
                        <a:rPr lang="en-US" sz="1700" u="none" strike="noStrike" kern="1200">
                          <a:solidFill>
                            <a:schemeClr val="tx1"/>
                          </a:solidFill>
                          <a:effectLst/>
                          <a:latin typeface="+mn-lt"/>
                          <a:ea typeface="+mn-ea"/>
                          <a:cs typeface="+mn-cs"/>
                        </a:rPr>
                        <a:t>4.6%</a:t>
                      </a:r>
                    </a:p>
                  </a:txBody>
                  <a:tcPr marL="9525" marR="9525" marT="9525" marB="0" anchor="ctr">
                    <a:solidFill>
                      <a:schemeClr val="accent2">
                        <a:lumMod val="20000"/>
                        <a:lumOff val="80000"/>
                      </a:schemeClr>
                    </a:solidFill>
                  </a:tcPr>
                </a:tc>
                <a:extLst>
                  <a:ext uri="{0D108BD9-81ED-4DB2-BD59-A6C34878D82A}">
                    <a16:rowId xmlns:a16="http://schemas.microsoft.com/office/drawing/2014/main" val="10007"/>
                  </a:ext>
                </a:extLst>
              </a:tr>
              <a:tr h="354872">
                <a:tc>
                  <a:txBody>
                    <a:bodyPr/>
                    <a:lstStyle/>
                    <a:p>
                      <a:pPr algn="l" fontAlgn="ctr"/>
                      <a:r>
                        <a:rPr lang="en-IN" sz="1700" u="none" strike="noStrike">
                          <a:effectLst/>
                        </a:rPr>
                        <a:t>GDP (in PPP)</a:t>
                      </a:r>
                      <a:endParaRPr lang="en-IN" sz="1700" b="0" i="0" u="none" strike="noStrike">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ctr"/>
                      <a:r>
                        <a:rPr lang="en-IN" sz="1700" u="none" strike="noStrike" kern="1200">
                          <a:solidFill>
                            <a:schemeClr val="dk1"/>
                          </a:solidFill>
                          <a:effectLst/>
                          <a:latin typeface="+mn-lt"/>
                          <a:ea typeface="+mn-ea"/>
                          <a:cs typeface="+mn-cs"/>
                        </a:rPr>
                        <a:t>2024 (E)</a:t>
                      </a:r>
                    </a:p>
                  </a:txBody>
                  <a:tcPr marL="9525" marR="9525" marT="9525" marB="0" anchor="ctr">
                    <a:solidFill>
                      <a:schemeClr val="accent2">
                        <a:lumMod val="20000"/>
                        <a:lumOff val="80000"/>
                      </a:schemeClr>
                    </a:solidFill>
                  </a:tcPr>
                </a:tc>
                <a:tc>
                  <a:txBody>
                    <a:bodyPr/>
                    <a:lstStyle/>
                    <a:p>
                      <a:pPr algn="r" fontAlgn="b"/>
                      <a:r>
                        <a:rPr lang="en-IN" sz="1700" u="none" strike="noStrike" kern="1200">
                          <a:solidFill>
                            <a:schemeClr val="tx1"/>
                          </a:solidFill>
                          <a:effectLst/>
                          <a:latin typeface="+mn-lt"/>
                          <a:ea typeface="+mn-ea"/>
                          <a:cs typeface="+mn-cs"/>
                        </a:rPr>
                        <a:t>US $ 16.02 Tn</a:t>
                      </a:r>
                    </a:p>
                  </a:txBody>
                  <a:tcPr marL="9525" marR="9525" marT="9525" marB="0" anchor="ctr">
                    <a:solidFill>
                      <a:schemeClr val="accent2">
                        <a:lumMod val="20000"/>
                        <a:lumOff val="80000"/>
                      </a:schemeClr>
                    </a:solidFill>
                  </a:tcPr>
                </a:tc>
                <a:tc>
                  <a:txBody>
                    <a:bodyPr/>
                    <a:lstStyle/>
                    <a:p>
                      <a:pPr algn="r" fontAlgn="b"/>
                      <a:r>
                        <a:rPr lang="en-IN" sz="1700" u="none" strike="noStrike" kern="1200">
                          <a:solidFill>
                            <a:schemeClr val="tx1"/>
                          </a:solidFill>
                          <a:effectLst/>
                          <a:latin typeface="+mn-lt"/>
                          <a:ea typeface="+mn-ea"/>
                          <a:cs typeface="+mn-cs"/>
                        </a:rPr>
                        <a:t>US $ 39.44 Tn</a:t>
                      </a:r>
                    </a:p>
                  </a:txBody>
                  <a:tcPr marL="9525" marR="9525" marT="9525" marB="0" anchor="ctr">
                    <a:solidFill>
                      <a:schemeClr val="accent2">
                        <a:lumMod val="20000"/>
                        <a:lumOff val="80000"/>
                      </a:schemeClr>
                    </a:solidFill>
                  </a:tcPr>
                </a:tc>
                <a:extLst>
                  <a:ext uri="{0D108BD9-81ED-4DB2-BD59-A6C34878D82A}">
                    <a16:rowId xmlns:a16="http://schemas.microsoft.com/office/drawing/2014/main" val="10008"/>
                  </a:ext>
                </a:extLst>
              </a:tr>
              <a:tr h="354872">
                <a:tc>
                  <a:txBody>
                    <a:bodyPr/>
                    <a:lstStyle/>
                    <a:p>
                      <a:pPr algn="l" fontAlgn="ctr"/>
                      <a:r>
                        <a:rPr lang="en-IN" sz="1700" u="none" strike="noStrike">
                          <a:effectLst/>
                        </a:rPr>
                        <a:t>Per capita Income (current)</a:t>
                      </a:r>
                      <a:endParaRPr lang="en-IN" sz="1700" b="0" i="0" u="none" strike="noStrike">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ctr"/>
                      <a:r>
                        <a:rPr lang="en-IN" sz="1700" u="none" strike="noStrike" kern="1200">
                          <a:solidFill>
                            <a:schemeClr val="tx1"/>
                          </a:solidFill>
                          <a:effectLst/>
                          <a:latin typeface="+mn-lt"/>
                          <a:ea typeface="+mn-ea"/>
                          <a:cs typeface="+mn-cs"/>
                        </a:rPr>
                        <a:t>2024-25 (E)</a:t>
                      </a:r>
                    </a:p>
                  </a:txBody>
                  <a:tcPr marL="9525" marR="9525" marT="9525" marB="0" anchor="ctr">
                    <a:solidFill>
                      <a:schemeClr val="accent2">
                        <a:lumMod val="20000"/>
                        <a:lumOff val="80000"/>
                      </a:schemeClr>
                    </a:solidFill>
                  </a:tcPr>
                </a:tc>
                <a:tc>
                  <a:txBody>
                    <a:bodyPr/>
                    <a:lstStyle/>
                    <a:p>
                      <a:pPr algn="r" fontAlgn="b"/>
                      <a:r>
                        <a:rPr lang="en-IN" sz="1700" u="none" strike="noStrike" kern="1200" dirty="0">
                          <a:solidFill>
                            <a:schemeClr val="tx1"/>
                          </a:solidFill>
                          <a:effectLst/>
                          <a:latin typeface="+mn-lt"/>
                          <a:ea typeface="+mn-ea"/>
                          <a:cs typeface="+mn-cs"/>
                        </a:rPr>
                        <a:t>US $ 2,762</a:t>
                      </a:r>
                    </a:p>
                  </a:txBody>
                  <a:tcPr marL="9525" marR="9525" marT="9525" marB="0" anchor="ctr">
                    <a:solidFill>
                      <a:schemeClr val="accent2">
                        <a:lumMod val="20000"/>
                        <a:lumOff val="80000"/>
                      </a:schemeClr>
                    </a:solidFill>
                  </a:tcPr>
                </a:tc>
                <a:tc>
                  <a:txBody>
                    <a:bodyPr/>
                    <a:lstStyle/>
                    <a:p>
                      <a:pPr algn="r" fontAlgn="b"/>
                      <a:r>
                        <a:rPr lang="en-IN" sz="1700" u="none" strike="noStrike" kern="1200">
                          <a:solidFill>
                            <a:schemeClr val="tx1"/>
                          </a:solidFill>
                          <a:effectLst/>
                          <a:latin typeface="+mn-lt"/>
                          <a:ea typeface="+mn-ea"/>
                          <a:cs typeface="+mn-cs"/>
                        </a:rPr>
                        <a:t>US $ 13,778 </a:t>
                      </a:r>
                    </a:p>
                  </a:txBody>
                  <a:tcPr marL="9525" marR="9525" marT="9525" marB="0" anchor="ctr">
                    <a:solidFill>
                      <a:schemeClr val="accent2">
                        <a:lumMod val="20000"/>
                        <a:lumOff val="80000"/>
                      </a:schemeClr>
                    </a:solidFill>
                  </a:tcPr>
                </a:tc>
                <a:extLst>
                  <a:ext uri="{0D108BD9-81ED-4DB2-BD59-A6C34878D82A}">
                    <a16:rowId xmlns:a16="http://schemas.microsoft.com/office/drawing/2014/main" val="10009"/>
                  </a:ext>
                </a:extLst>
              </a:tr>
              <a:tr h="366318">
                <a:tc>
                  <a:txBody>
                    <a:bodyPr/>
                    <a:lstStyle/>
                    <a:p>
                      <a:pPr algn="l" fontAlgn="ctr"/>
                      <a:r>
                        <a:rPr lang="en-IN" sz="1700" u="none" strike="noStrike">
                          <a:effectLst/>
                        </a:rPr>
                        <a:t>Exports (Goods &amp; Services)</a:t>
                      </a:r>
                      <a:endParaRPr lang="en-IN" sz="1700" b="0" i="0" u="none" strike="noStrike">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ctr"/>
                      <a:r>
                        <a:rPr lang="en-IN" sz="1700" u="none" strike="noStrike" kern="1200">
                          <a:solidFill>
                            <a:schemeClr val="tx1"/>
                          </a:solidFill>
                          <a:effectLst/>
                          <a:latin typeface="+mn-lt"/>
                          <a:ea typeface="+mn-ea"/>
                          <a:cs typeface="+mn-cs"/>
                        </a:rPr>
                        <a:t>2024-25 (E)</a:t>
                      </a:r>
                    </a:p>
                  </a:txBody>
                  <a:tcPr marL="9525" marR="9525" marT="9525" marB="0" anchor="ctr">
                    <a:solidFill>
                      <a:schemeClr val="accent2">
                        <a:lumMod val="20000"/>
                        <a:lumOff val="80000"/>
                      </a:schemeClr>
                    </a:solidFill>
                  </a:tcPr>
                </a:tc>
                <a:tc>
                  <a:txBody>
                    <a:bodyPr/>
                    <a:lstStyle/>
                    <a:p>
                      <a:pPr algn="r" fontAlgn="b"/>
                      <a:r>
                        <a:rPr lang="en-IN" sz="1700" u="none" strike="noStrike" kern="1200">
                          <a:solidFill>
                            <a:schemeClr val="tx1"/>
                          </a:solidFill>
                          <a:effectLst/>
                          <a:latin typeface="+mn-lt"/>
                          <a:ea typeface="+mn-ea"/>
                          <a:cs typeface="+mn-cs"/>
                        </a:rPr>
                        <a:t>US $ 825  bn</a:t>
                      </a:r>
                    </a:p>
                  </a:txBody>
                  <a:tcPr marL="9525" marR="9525" marT="9525" marB="0" anchor="ctr">
                    <a:solidFill>
                      <a:schemeClr val="accent2">
                        <a:lumMod val="20000"/>
                        <a:lumOff val="80000"/>
                      </a:schemeClr>
                    </a:solidFill>
                  </a:tcPr>
                </a:tc>
                <a:tc>
                  <a:txBody>
                    <a:bodyPr/>
                    <a:lstStyle/>
                    <a:p>
                      <a:pPr algn="r" fontAlgn="b"/>
                      <a:r>
                        <a:rPr lang="en-IN" sz="1700" u="none" strike="noStrike" kern="1200">
                          <a:solidFill>
                            <a:schemeClr val="tx1"/>
                          </a:solidFill>
                          <a:effectLst/>
                          <a:latin typeface="+mn-lt"/>
                          <a:ea typeface="+mn-ea"/>
                          <a:cs typeface="+mn-cs"/>
                        </a:rPr>
                        <a:t>US $ 3.58 Tn</a:t>
                      </a:r>
                    </a:p>
                  </a:txBody>
                  <a:tcPr marL="9525" marR="9525" marT="9525" marB="0" anchor="ctr">
                    <a:solidFill>
                      <a:schemeClr val="accent2">
                        <a:lumMod val="20000"/>
                        <a:lumOff val="80000"/>
                      </a:schemeClr>
                    </a:solidFill>
                  </a:tcPr>
                </a:tc>
                <a:extLst>
                  <a:ext uri="{0D108BD9-81ED-4DB2-BD59-A6C34878D82A}">
                    <a16:rowId xmlns:a16="http://schemas.microsoft.com/office/drawing/2014/main" val="10010"/>
                  </a:ext>
                </a:extLst>
              </a:tr>
              <a:tr h="366318">
                <a:tc>
                  <a:txBody>
                    <a:bodyPr/>
                    <a:lstStyle/>
                    <a:p>
                      <a:pPr algn="l" fontAlgn="ctr"/>
                      <a:r>
                        <a:rPr lang="en-IN" sz="1700" u="none" strike="noStrike">
                          <a:effectLst/>
                        </a:rPr>
                        <a:t>Imports (Goods &amp; Services)</a:t>
                      </a:r>
                      <a:endParaRPr lang="en-IN" sz="1700" b="0" i="0" u="none" strike="noStrike">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ctr"/>
                      <a:r>
                        <a:rPr lang="en-IN" sz="1700" u="none" strike="noStrike" kern="1200">
                          <a:solidFill>
                            <a:schemeClr val="tx1"/>
                          </a:solidFill>
                          <a:effectLst/>
                          <a:latin typeface="+mn-lt"/>
                          <a:ea typeface="+mn-ea"/>
                          <a:cs typeface="+mn-cs"/>
                        </a:rPr>
                        <a:t>2024-25 (E)</a:t>
                      </a:r>
                    </a:p>
                  </a:txBody>
                  <a:tcPr marL="9525" marR="9525" marT="9525" marB="0" anchor="ctr">
                    <a:solidFill>
                      <a:schemeClr val="accent2">
                        <a:lumMod val="20000"/>
                        <a:lumOff val="80000"/>
                      </a:schemeClr>
                    </a:solidFill>
                  </a:tcPr>
                </a:tc>
                <a:tc>
                  <a:txBody>
                    <a:bodyPr/>
                    <a:lstStyle/>
                    <a:p>
                      <a:pPr algn="r" fontAlgn="b"/>
                      <a:r>
                        <a:rPr lang="en-IN" sz="1700" u="none" strike="noStrike" kern="1200">
                          <a:solidFill>
                            <a:schemeClr val="tx1"/>
                          </a:solidFill>
                          <a:effectLst/>
                          <a:latin typeface="+mn-lt"/>
                          <a:ea typeface="+mn-ea"/>
                          <a:cs typeface="+mn-cs"/>
                        </a:rPr>
                        <a:t>US $ 909  bn</a:t>
                      </a:r>
                    </a:p>
                  </a:txBody>
                  <a:tcPr marL="9525" marR="9525" marT="9525" marB="0" anchor="ctr">
                    <a:solidFill>
                      <a:schemeClr val="accent2">
                        <a:lumMod val="20000"/>
                        <a:lumOff val="80000"/>
                      </a:schemeClr>
                    </a:solidFill>
                  </a:tcPr>
                </a:tc>
                <a:tc>
                  <a:txBody>
                    <a:bodyPr/>
                    <a:lstStyle/>
                    <a:p>
                      <a:pPr algn="r" fontAlgn="b"/>
                      <a:r>
                        <a:rPr lang="en-IN" sz="1700" u="none" strike="noStrike" kern="1200">
                          <a:solidFill>
                            <a:schemeClr val="tx1"/>
                          </a:solidFill>
                          <a:effectLst/>
                          <a:latin typeface="+mn-lt"/>
                          <a:ea typeface="+mn-ea"/>
                          <a:cs typeface="+mn-cs"/>
                        </a:rPr>
                        <a:t>US $ 2.59 Tn </a:t>
                      </a:r>
                    </a:p>
                  </a:txBody>
                  <a:tcPr marL="9525" marR="9525" marT="9525" marB="0" anchor="ctr">
                    <a:solidFill>
                      <a:schemeClr val="accent2">
                        <a:lumMod val="20000"/>
                        <a:lumOff val="80000"/>
                      </a:schemeClr>
                    </a:solidFill>
                  </a:tcPr>
                </a:tc>
                <a:extLst>
                  <a:ext uri="{0D108BD9-81ED-4DB2-BD59-A6C34878D82A}">
                    <a16:rowId xmlns:a16="http://schemas.microsoft.com/office/drawing/2014/main" val="10011"/>
                  </a:ext>
                </a:extLst>
              </a:tr>
              <a:tr h="389214">
                <a:tc>
                  <a:txBody>
                    <a:bodyPr/>
                    <a:lstStyle/>
                    <a:p>
                      <a:pPr algn="l" fontAlgn="ctr"/>
                      <a:r>
                        <a:rPr lang="en-IN" sz="1700" u="none" strike="noStrike">
                          <a:effectLst/>
                        </a:rPr>
                        <a:t>Foreign Currency Reserves</a:t>
                      </a:r>
                      <a:endParaRPr lang="en-IN" sz="1700" b="0" i="0" u="none" strike="noStrike">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ctr"/>
                      <a:r>
                        <a:rPr lang="en-IN" sz="1700" u="none" strike="noStrike" kern="1200">
                          <a:solidFill>
                            <a:schemeClr val="tx1"/>
                          </a:solidFill>
                          <a:effectLst/>
                          <a:latin typeface="+mn-lt"/>
                          <a:ea typeface="+mn-ea"/>
                          <a:cs typeface="+mn-cs"/>
                        </a:rPr>
                        <a:t>Dec 2024(E)</a:t>
                      </a:r>
                    </a:p>
                  </a:txBody>
                  <a:tcPr marL="9525" marR="9525" marT="9525" marB="0" anchor="ctr">
                    <a:solidFill>
                      <a:schemeClr val="accent2">
                        <a:lumMod val="20000"/>
                        <a:lumOff val="80000"/>
                      </a:schemeClr>
                    </a:solidFill>
                  </a:tcPr>
                </a:tc>
                <a:tc>
                  <a:txBody>
                    <a:bodyPr/>
                    <a:lstStyle/>
                    <a:p>
                      <a:pPr algn="r" fontAlgn="b"/>
                      <a:r>
                        <a:rPr lang="en-IN" sz="1700" u="none" strike="noStrike" kern="1200">
                          <a:solidFill>
                            <a:schemeClr val="tx1"/>
                          </a:solidFill>
                          <a:effectLst/>
                          <a:latin typeface="+mn-lt"/>
                          <a:ea typeface="+mn-ea"/>
                          <a:cs typeface="+mn-cs"/>
                        </a:rPr>
                        <a:t>US $ 640  bn</a:t>
                      </a:r>
                    </a:p>
                  </a:txBody>
                  <a:tcPr marL="9525" marR="9525" marT="9525" marB="0" anchor="ctr">
                    <a:solidFill>
                      <a:schemeClr val="accent2">
                        <a:lumMod val="20000"/>
                        <a:lumOff val="80000"/>
                      </a:schemeClr>
                    </a:solidFill>
                  </a:tcPr>
                </a:tc>
                <a:tc>
                  <a:txBody>
                    <a:bodyPr/>
                    <a:lstStyle/>
                    <a:p>
                      <a:pPr marL="0" algn="r" defTabSz="914400" rtl="0" eaLnBrk="1" fontAlgn="b" latinLnBrk="0" hangingPunct="1"/>
                      <a:r>
                        <a:rPr lang="en-IN" sz="1700" u="none" strike="noStrike" kern="1200">
                          <a:solidFill>
                            <a:schemeClr val="tx1"/>
                          </a:solidFill>
                          <a:effectLst/>
                          <a:latin typeface="+mn-lt"/>
                          <a:ea typeface="+mn-ea"/>
                          <a:cs typeface="+mn-cs"/>
                        </a:rPr>
                        <a:t>US $3.2 Tn</a:t>
                      </a:r>
                    </a:p>
                  </a:txBody>
                  <a:tcPr marL="9525" marR="9525" marT="9525" marB="0" anchor="ctr">
                    <a:solidFill>
                      <a:schemeClr val="accent2">
                        <a:lumMod val="20000"/>
                        <a:lumOff val="80000"/>
                      </a:schemeClr>
                    </a:solidFill>
                  </a:tcPr>
                </a:tc>
                <a:extLst>
                  <a:ext uri="{0D108BD9-81ED-4DB2-BD59-A6C34878D82A}">
                    <a16:rowId xmlns:a16="http://schemas.microsoft.com/office/drawing/2014/main" val="10012"/>
                  </a:ext>
                </a:extLst>
              </a:tr>
              <a:tr h="377766">
                <a:tc>
                  <a:txBody>
                    <a:bodyPr/>
                    <a:lstStyle/>
                    <a:p>
                      <a:pPr algn="l" fontAlgn="ctr"/>
                      <a:r>
                        <a:rPr lang="en-IN" sz="1700" u="none" strike="noStrike">
                          <a:effectLst/>
                        </a:rPr>
                        <a:t>External Debt</a:t>
                      </a:r>
                      <a:endParaRPr lang="en-IN" sz="1700" b="0" i="0" u="none" strike="noStrike">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rtl="0" fontAlgn="ctr"/>
                      <a:r>
                        <a:rPr lang="en-IN" sz="1700" u="none" strike="noStrike" kern="1200">
                          <a:solidFill>
                            <a:schemeClr val="tx1"/>
                          </a:solidFill>
                          <a:effectLst/>
                          <a:latin typeface="+mn-lt"/>
                          <a:ea typeface="+mn-ea"/>
                          <a:cs typeface="+mn-cs"/>
                        </a:rPr>
                        <a:t>Dec 2024(E)</a:t>
                      </a:r>
                    </a:p>
                  </a:txBody>
                  <a:tcPr marL="9525" marR="9525" marT="9525" marB="0" anchor="ctr">
                    <a:solidFill>
                      <a:schemeClr val="accent2">
                        <a:lumMod val="20000"/>
                        <a:lumOff val="80000"/>
                      </a:schemeClr>
                    </a:solidFill>
                  </a:tcPr>
                </a:tc>
                <a:tc>
                  <a:txBody>
                    <a:bodyPr/>
                    <a:lstStyle/>
                    <a:p>
                      <a:pPr algn="r" fontAlgn="b"/>
                      <a:r>
                        <a:rPr lang="en-IN" sz="1700" u="none" strike="noStrike" kern="1200">
                          <a:solidFill>
                            <a:schemeClr val="tx1"/>
                          </a:solidFill>
                          <a:effectLst/>
                          <a:latin typeface="+mn-lt"/>
                          <a:ea typeface="+mn-ea"/>
                          <a:cs typeface="+mn-cs"/>
                        </a:rPr>
                        <a:t>US $ 711.8 bn</a:t>
                      </a:r>
                    </a:p>
                  </a:txBody>
                  <a:tcPr marL="9525" marR="9525" marT="9525" marB="0" anchor="ctr">
                    <a:solidFill>
                      <a:schemeClr val="accent2">
                        <a:lumMod val="20000"/>
                        <a:lumOff val="80000"/>
                      </a:schemeClr>
                    </a:solidFill>
                  </a:tcPr>
                </a:tc>
                <a:tc>
                  <a:txBody>
                    <a:bodyPr/>
                    <a:lstStyle/>
                    <a:p>
                      <a:pPr algn="r" fontAlgn="b"/>
                      <a:r>
                        <a:rPr lang="en-IN" sz="1700" u="none" strike="noStrike" kern="1200">
                          <a:solidFill>
                            <a:schemeClr val="tx1"/>
                          </a:solidFill>
                          <a:effectLst/>
                          <a:latin typeface="+mn-lt"/>
                          <a:ea typeface="+mn-ea"/>
                          <a:cs typeface="+mn-cs"/>
                        </a:rPr>
                        <a:t>US $2.51 Tn</a:t>
                      </a:r>
                    </a:p>
                  </a:txBody>
                  <a:tcPr marL="9525" marR="9525" marT="9525" marB="0" anchor="ctr">
                    <a:solidFill>
                      <a:schemeClr val="accent2">
                        <a:lumMod val="20000"/>
                        <a:lumOff val="80000"/>
                      </a:schemeClr>
                    </a:solidFill>
                  </a:tcPr>
                </a:tc>
                <a:extLst>
                  <a:ext uri="{0D108BD9-81ED-4DB2-BD59-A6C34878D82A}">
                    <a16:rowId xmlns:a16="http://schemas.microsoft.com/office/drawing/2014/main" val="10013"/>
                  </a:ext>
                </a:extLst>
              </a:tr>
              <a:tr h="331978">
                <a:tc>
                  <a:txBody>
                    <a:bodyPr/>
                    <a:lstStyle/>
                    <a:p>
                      <a:pPr algn="l" fontAlgn="ctr"/>
                      <a:r>
                        <a:rPr lang="en-IN" sz="1700" u="none" strike="noStrike">
                          <a:effectLst/>
                        </a:rPr>
                        <a:t>Debt / GDP ratio</a:t>
                      </a:r>
                      <a:endParaRPr lang="en-IN" sz="1700" b="0" i="0" u="none" strike="noStrike">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ctr"/>
                      <a:r>
                        <a:rPr lang="en-IN" sz="1700" u="none" strike="noStrike" kern="1200">
                          <a:solidFill>
                            <a:schemeClr val="tx1"/>
                          </a:solidFill>
                          <a:effectLst/>
                          <a:latin typeface="+mn-lt"/>
                          <a:ea typeface="+mn-ea"/>
                          <a:cs typeface="+mn-cs"/>
                        </a:rPr>
                        <a:t> 2024</a:t>
                      </a:r>
                      <a:r>
                        <a:rPr lang="en-IN" sz="1700" u="none" strike="noStrike" kern="1200">
                          <a:solidFill>
                            <a:srgbClr val="FF0000"/>
                          </a:solidFill>
                          <a:effectLst/>
                          <a:latin typeface="+mn-lt"/>
                          <a:ea typeface="+mn-ea"/>
                          <a:cs typeface="+mn-cs"/>
                        </a:rPr>
                        <a:t> </a:t>
                      </a:r>
                    </a:p>
                  </a:txBody>
                  <a:tcPr marL="9525" marR="9525" marT="9525" marB="0" anchor="ctr">
                    <a:solidFill>
                      <a:schemeClr val="accent2">
                        <a:lumMod val="20000"/>
                        <a:lumOff val="80000"/>
                      </a:schemeClr>
                    </a:solidFill>
                  </a:tcPr>
                </a:tc>
                <a:tc>
                  <a:txBody>
                    <a:bodyPr/>
                    <a:lstStyle/>
                    <a:p>
                      <a:pPr marL="0" algn="r" defTabSz="914400" rtl="0" eaLnBrk="1" fontAlgn="b" latinLnBrk="0" hangingPunct="1"/>
                      <a:r>
                        <a:rPr lang="en-IN" sz="1700" u="none" strike="noStrike" kern="1200">
                          <a:solidFill>
                            <a:schemeClr val="tx1"/>
                          </a:solidFill>
                          <a:effectLst/>
                          <a:latin typeface="+mn-lt"/>
                          <a:ea typeface="+mn-ea"/>
                          <a:cs typeface="+mn-cs"/>
                        </a:rPr>
                        <a:t>87.5%</a:t>
                      </a:r>
                    </a:p>
                  </a:txBody>
                  <a:tcPr marL="9525" marR="9525" marT="9525" marB="0" anchor="ctr">
                    <a:solidFill>
                      <a:schemeClr val="accent2">
                        <a:lumMod val="20000"/>
                        <a:lumOff val="80000"/>
                      </a:schemeClr>
                    </a:solidFill>
                  </a:tcPr>
                </a:tc>
                <a:tc>
                  <a:txBody>
                    <a:bodyPr/>
                    <a:lstStyle/>
                    <a:p>
                      <a:pPr algn="r" fontAlgn="b"/>
                      <a:r>
                        <a:rPr lang="en-IN" sz="1700" u="none" strike="noStrike" kern="1200">
                          <a:solidFill>
                            <a:schemeClr val="tx1"/>
                          </a:solidFill>
                          <a:effectLst/>
                          <a:latin typeface="+mn-lt"/>
                          <a:ea typeface="+mn-ea"/>
                          <a:cs typeface="+mn-cs"/>
                        </a:rPr>
                        <a:t>93.8%</a:t>
                      </a:r>
                    </a:p>
                  </a:txBody>
                  <a:tcPr marL="9525" marR="9525" marT="9525" marB="0" anchor="ctr">
                    <a:solidFill>
                      <a:schemeClr val="accent2">
                        <a:lumMod val="20000"/>
                        <a:lumOff val="80000"/>
                      </a:schemeClr>
                    </a:solidFill>
                  </a:tcPr>
                </a:tc>
                <a:extLst>
                  <a:ext uri="{0D108BD9-81ED-4DB2-BD59-A6C34878D82A}">
                    <a16:rowId xmlns:a16="http://schemas.microsoft.com/office/drawing/2014/main" val="10014"/>
                  </a:ext>
                </a:extLst>
              </a:tr>
            </a:tbl>
          </a:graphicData>
        </a:graphic>
      </p:graphicFrame>
      <p:sp>
        <p:nvSpPr>
          <p:cNvPr id="3" name="Date Placeholder 2"/>
          <p:cNvSpPr>
            <a:spLocks noGrp="1"/>
          </p:cNvSpPr>
          <p:nvPr>
            <p:ph type="dt" sz="half" idx="10"/>
          </p:nvPr>
        </p:nvSpPr>
        <p:spPr/>
        <p:txBody>
          <a:bodyPr/>
          <a:lstStyle/>
          <a:p>
            <a:fld id="{D245204B-0BC6-444F-9763-1F85FDC45E48}" type="datetime1">
              <a:rPr lang="en-US" smtClean="0"/>
              <a:t>2/3/2025</a:t>
            </a:fld>
            <a:endParaRPr lang="en-IN"/>
          </a:p>
        </p:txBody>
      </p:sp>
      <p:sp>
        <p:nvSpPr>
          <p:cNvPr id="2" name="Footer Placeholder 1"/>
          <p:cNvSpPr>
            <a:spLocks noGrp="1"/>
          </p:cNvSpPr>
          <p:nvPr>
            <p:ph type="ftr" sz="quarter" idx="11"/>
          </p:nvPr>
        </p:nvSpPr>
        <p:spPr/>
        <p:txBody>
          <a:bodyPr/>
          <a:lstStyle/>
          <a:p>
            <a:r>
              <a:rPr lang="en-US"/>
              <a:t>SIRC of ICAI</a:t>
            </a:r>
            <a:endParaRPr lang="en-IN"/>
          </a:p>
        </p:txBody>
      </p:sp>
      <p:sp>
        <p:nvSpPr>
          <p:cNvPr id="6" name="Slide Number Placeholder 5"/>
          <p:cNvSpPr>
            <a:spLocks noGrp="1"/>
          </p:cNvSpPr>
          <p:nvPr>
            <p:ph type="sldNum" sz="quarter" idx="12"/>
          </p:nvPr>
        </p:nvSpPr>
        <p:spPr/>
        <p:txBody>
          <a:bodyPr/>
          <a:lstStyle/>
          <a:p>
            <a:fld id="{730933BF-731A-4A3E-BD75-9BCB05CC0CDD}" type="slidenum">
              <a:rPr lang="en-IN" smtClean="0"/>
              <a:t>10</a:t>
            </a:fld>
            <a:endParaRPr lang="en-IN"/>
          </a:p>
        </p:txBody>
      </p:sp>
    </p:spTree>
    <p:extLst>
      <p:ext uri="{BB962C8B-B14F-4D97-AF65-F5344CB8AC3E}">
        <p14:creationId xmlns:p14="http://schemas.microsoft.com/office/powerpoint/2010/main" val="3841412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Video 1</a:t>
            </a:r>
            <a:endParaRPr lang="en-US" i="1">
              <a:solidFill>
                <a:srgbClr val="FF0000"/>
              </a:solidFill>
            </a:endParaRPr>
          </a:p>
        </p:txBody>
      </p:sp>
      <p:sp>
        <p:nvSpPr>
          <p:cNvPr id="11267" name="Rectangle 3"/>
          <p:cNvSpPr>
            <a:spLocks noGrp="1" noChangeArrowheads="1"/>
          </p:cNvSpPr>
          <p:nvPr>
            <p:ph idx="1"/>
          </p:nvPr>
        </p:nvSpPr>
        <p:spPr>
          <a:xfrm>
            <a:off x="611560" y="1268760"/>
            <a:ext cx="8229600" cy="4785395"/>
          </a:xfrm>
        </p:spPr>
        <p:txBody>
          <a:bodyPr>
            <a:noAutofit/>
          </a:bodyPr>
          <a:lstStyle/>
          <a:p>
            <a:pPr marL="0" indent="0" algn="just">
              <a:buNone/>
            </a:pPr>
            <a:r>
              <a:rPr lang="en-US" sz="2400"/>
              <a:t>FM Speech – Para 3</a:t>
            </a:r>
          </a:p>
          <a:p>
            <a:pPr marL="0" indent="0" algn="just">
              <a:buNone/>
            </a:pPr>
            <a:endParaRPr lang="en-IN" sz="1700" i="1"/>
          </a:p>
          <a:p>
            <a:pPr marL="0" indent="0" algn="just">
              <a:buNone/>
            </a:pPr>
            <a:r>
              <a:rPr lang="en-IN" sz="2000" i="1"/>
              <a:t>First quarter of the 21</a:t>
            </a:r>
            <a:r>
              <a:rPr lang="en-IN" sz="2000" i="1" baseline="30000"/>
              <a:t>st</a:t>
            </a:r>
            <a:r>
              <a:rPr lang="en-IN" sz="2000" i="1"/>
              <a:t> Century</a:t>
            </a:r>
          </a:p>
          <a:p>
            <a:pPr marL="0" indent="0" algn="just">
              <a:buNone/>
            </a:pPr>
            <a:r>
              <a:rPr lang="en-US" sz="2000" i="1"/>
              <a:t>As we complete the first quarter of the 21st century, continuing geopolitical headwinds suggest lower global economic growth over the medium term. However, our aspiration for a </a:t>
            </a:r>
            <a:r>
              <a:rPr lang="en-US" sz="2000" i="1" err="1"/>
              <a:t>Viksit</a:t>
            </a:r>
            <a:r>
              <a:rPr lang="en-US" sz="2000" i="1"/>
              <a:t> Bharat inspires us, and the transformative work we have done during our Government’s first two terms guides us, to march forward resolutely. </a:t>
            </a:r>
          </a:p>
          <a:p>
            <a:pPr marL="0" indent="0" algn="just">
              <a:buNone/>
            </a:pPr>
            <a:endParaRPr lang="en-US" sz="2000" i="1"/>
          </a:p>
        </p:txBody>
      </p:sp>
      <p:sp>
        <p:nvSpPr>
          <p:cNvPr id="6" name="Date Placeholder 5"/>
          <p:cNvSpPr>
            <a:spLocks noGrp="1"/>
          </p:cNvSpPr>
          <p:nvPr>
            <p:ph type="dt" sz="half" idx="10"/>
          </p:nvPr>
        </p:nvSpPr>
        <p:spPr/>
        <p:txBody>
          <a:bodyPr/>
          <a:lstStyle/>
          <a:p>
            <a:fld id="{F83D671E-1AA1-4DC3-97D8-AA0CCADDA824}" type="datetime1">
              <a:rPr lang="en-US" smtClean="0"/>
              <a:t>2/3/2025</a:t>
            </a:fld>
            <a:endParaRPr lang="en-IN"/>
          </a:p>
        </p:txBody>
      </p:sp>
      <p:sp>
        <p:nvSpPr>
          <p:cNvPr id="7" name="Footer Placeholder 6"/>
          <p:cNvSpPr>
            <a:spLocks noGrp="1"/>
          </p:cNvSpPr>
          <p:nvPr>
            <p:ph type="ftr" sz="quarter" idx="11"/>
          </p:nvPr>
        </p:nvSpPr>
        <p:spPr/>
        <p:txBody>
          <a:bodyPr/>
          <a:lstStyle/>
          <a:p>
            <a:r>
              <a:rPr lang="en-US"/>
              <a:t>SIRC of ICAI</a:t>
            </a:r>
            <a:endParaRPr lang="en-IN"/>
          </a:p>
        </p:txBody>
      </p:sp>
      <p:sp>
        <p:nvSpPr>
          <p:cNvPr id="5" name="Slide Number Placeholder 4"/>
          <p:cNvSpPr>
            <a:spLocks noGrp="1"/>
          </p:cNvSpPr>
          <p:nvPr>
            <p:ph type="sldNum" sz="quarter" idx="12"/>
          </p:nvPr>
        </p:nvSpPr>
        <p:spPr/>
        <p:txBody>
          <a:bodyPr/>
          <a:lstStyle/>
          <a:p>
            <a:fld id="{2E54E9D4-680A-4C51-B61D-1CC0F8B86EE1}" type="slidenum">
              <a:rPr lang="en-IN" smtClean="0"/>
              <a:t>11</a:t>
            </a:fld>
            <a:endParaRPr lang="en-IN"/>
          </a:p>
        </p:txBody>
      </p:sp>
      <p:sp>
        <p:nvSpPr>
          <p:cNvPr id="2" name="Rectangle 1"/>
          <p:cNvSpPr/>
          <p:nvPr/>
        </p:nvSpPr>
        <p:spPr>
          <a:xfrm>
            <a:off x="2286000" y="3105835"/>
            <a:ext cx="4572000" cy="646331"/>
          </a:xfrm>
          <a:prstGeom prst="rect">
            <a:avLst/>
          </a:prstGeom>
        </p:spPr>
        <p:txBody>
          <a:bodyPr>
            <a:spAutoFit/>
          </a:bodyPr>
          <a:lstStyle/>
          <a:p>
            <a:r>
              <a:rPr lang="en-US"/>
              <a:t> </a:t>
            </a:r>
            <a:br>
              <a:rPr lang="en-US"/>
            </a:br>
            <a:endParaRPr lang="en-US"/>
          </a:p>
        </p:txBody>
      </p:sp>
      <p:sp>
        <p:nvSpPr>
          <p:cNvPr id="3" name="Rectangle 2"/>
          <p:cNvSpPr/>
          <p:nvPr/>
        </p:nvSpPr>
        <p:spPr>
          <a:xfrm>
            <a:off x="2286000" y="3105835"/>
            <a:ext cx="4572000" cy="646331"/>
          </a:xfrm>
          <a:prstGeom prst="rect">
            <a:avLst/>
          </a:prstGeom>
        </p:spPr>
        <p:txBody>
          <a:bodyPr>
            <a:spAutoFit/>
          </a:bodyPr>
          <a:lstStyle/>
          <a:p>
            <a:r>
              <a:rPr lang="en-US"/>
              <a:t> </a:t>
            </a:r>
            <a:br>
              <a:rPr lang="en-US"/>
            </a:br>
            <a:endParaRPr lang="en-US"/>
          </a:p>
        </p:txBody>
      </p:sp>
      <p:sp>
        <p:nvSpPr>
          <p:cNvPr id="4" name="Rectangle 3"/>
          <p:cNvSpPr/>
          <p:nvPr/>
        </p:nvSpPr>
        <p:spPr>
          <a:xfrm>
            <a:off x="2286000" y="3105835"/>
            <a:ext cx="4572000" cy="646331"/>
          </a:xfrm>
          <a:prstGeom prst="rect">
            <a:avLst/>
          </a:prstGeom>
        </p:spPr>
        <p:txBody>
          <a:bodyPr>
            <a:spAutoFit/>
          </a:bodyPr>
          <a:lstStyle/>
          <a:p>
            <a:r>
              <a:rPr lang="en-US"/>
              <a:t> </a:t>
            </a:r>
            <a:br>
              <a:rPr lang="en-US"/>
            </a:br>
            <a:endParaRPr lang="en-US"/>
          </a:p>
        </p:txBody>
      </p:sp>
    </p:spTree>
    <p:extLst>
      <p:ext uri="{BB962C8B-B14F-4D97-AF65-F5344CB8AC3E}">
        <p14:creationId xmlns:p14="http://schemas.microsoft.com/office/powerpoint/2010/main" val="2447508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p:cNvSpPr>
            <a:spLocks noGrp="1"/>
          </p:cNvSpPr>
          <p:nvPr>
            <p:ph type="title"/>
          </p:nvPr>
        </p:nvSpPr>
        <p:spPr>
          <a:xfrm>
            <a:off x="539552" y="274638"/>
            <a:ext cx="8229600" cy="778098"/>
          </a:xfrm>
          <a:solidFill>
            <a:schemeClr val="accent4">
              <a:lumMod val="75000"/>
            </a:schemeClr>
          </a:solidFill>
          <a:ln>
            <a:solidFill>
              <a:schemeClr val="tx1"/>
            </a:solidFill>
          </a:ln>
        </p:spPr>
        <p:txBody>
          <a:bodyPr>
            <a:normAutofit/>
          </a:bodyPr>
          <a:lstStyle/>
          <a:p>
            <a:r>
              <a:rPr lang="en-IN" sz="3200" b="1" i="1">
                <a:solidFill>
                  <a:schemeClr val="bg1"/>
                </a:solidFill>
              </a:rPr>
              <a:t>First quarter of the 21</a:t>
            </a:r>
            <a:r>
              <a:rPr lang="en-IN" sz="3200" b="1" i="1" baseline="30000">
                <a:solidFill>
                  <a:schemeClr val="bg1"/>
                </a:solidFill>
              </a:rPr>
              <a:t>st</a:t>
            </a:r>
            <a:r>
              <a:rPr lang="en-IN" sz="3200" b="1" i="1">
                <a:solidFill>
                  <a:schemeClr val="bg1"/>
                </a:solidFill>
              </a:rPr>
              <a:t> Century</a:t>
            </a:r>
            <a:endParaRPr lang="en-US" sz="3200" b="1" i="1">
              <a:solidFill>
                <a:schemeClr val="bg1"/>
              </a:solidFill>
            </a:endParaRPr>
          </a:p>
        </p:txBody>
      </p:sp>
      <p:sp>
        <p:nvSpPr>
          <p:cNvPr id="10243" name="Content Placeholder 2"/>
          <p:cNvSpPr>
            <a:spLocks noGrp="1"/>
          </p:cNvSpPr>
          <p:nvPr>
            <p:ph idx="1"/>
          </p:nvPr>
        </p:nvSpPr>
        <p:spPr>
          <a:xfrm>
            <a:off x="457200" y="1268760"/>
            <a:ext cx="8311952" cy="4785568"/>
          </a:xfrm>
        </p:spPr>
        <p:txBody>
          <a:bodyPr vert="horz" lIns="91440" tIns="45720" rIns="91440" bIns="45720" rtlCol="0" anchor="t">
            <a:noAutofit/>
          </a:bodyPr>
          <a:lstStyle/>
          <a:p>
            <a:pPr marL="342000" indent="-285750" algn="just"/>
            <a:r>
              <a:rPr lang="en-US" sz="2200" dirty="0"/>
              <a:t>Our economy is the fastest-growing among all major global economies</a:t>
            </a:r>
          </a:p>
          <a:p>
            <a:pPr marL="342000" indent="-285750" algn="just"/>
            <a:r>
              <a:rPr lang="en-US" sz="2200" dirty="0"/>
              <a:t>Our development track record of the past 10 years and structural reforms have drawn global attention. It is a shining exception</a:t>
            </a:r>
          </a:p>
          <a:p>
            <a:pPr marL="342000" indent="-285750" algn="just"/>
            <a:r>
              <a:rPr lang="en-US" sz="2200" dirty="0"/>
              <a:t>India has become the fifth largest economy in the first quarter of this Century</a:t>
            </a:r>
          </a:p>
          <a:p>
            <a:pPr marL="342000" indent="-285750" algn="just"/>
            <a:endParaRPr lang="en-US" sz="2800" dirty="0"/>
          </a:p>
          <a:p>
            <a:pPr marL="56250" indent="0" algn="just">
              <a:buNone/>
            </a:pPr>
            <a:endParaRPr lang="en-US" sz="2800" b="1" dirty="0"/>
          </a:p>
          <a:p>
            <a:pPr marL="56250" indent="0" algn="just">
              <a:buNone/>
            </a:pPr>
            <a:endParaRPr lang="en-US" sz="2800" b="1" dirty="0"/>
          </a:p>
          <a:p>
            <a:pPr marL="56250" indent="0" algn="just">
              <a:buNone/>
            </a:pPr>
            <a:r>
              <a:rPr lang="en-US" sz="2700" b="1" dirty="0"/>
              <a:t>Can we realize ‘</a:t>
            </a:r>
            <a:r>
              <a:rPr lang="en-US" sz="2700" b="1" err="1"/>
              <a:t>Viksit</a:t>
            </a:r>
            <a:r>
              <a:rPr lang="en-US" sz="2700" b="1" dirty="0"/>
              <a:t> Bharat’, as per the vision of  PM?</a:t>
            </a:r>
          </a:p>
          <a:p>
            <a:pPr marL="342000" indent="-285750" algn="just"/>
            <a:endParaRPr lang="en-US" sz="2800" dirty="0"/>
          </a:p>
          <a:p>
            <a:pPr marL="342000" indent="-285750" algn="just"/>
            <a:endParaRPr lang="en-US" sz="2800" dirty="0"/>
          </a:p>
          <a:p>
            <a:pPr marL="347345" algn="just">
              <a:lnSpc>
                <a:spcPct val="120000"/>
              </a:lnSpc>
              <a:spcBef>
                <a:spcPts val="432"/>
              </a:spcBef>
            </a:pPr>
            <a:endParaRPr lang="en-US" sz="2800" dirty="0">
              <a:cs typeface="Calibri"/>
            </a:endParaRPr>
          </a:p>
          <a:p>
            <a:pPr marL="347345" algn="just">
              <a:lnSpc>
                <a:spcPct val="120000"/>
              </a:lnSpc>
              <a:spcBef>
                <a:spcPts val="432"/>
              </a:spcBef>
            </a:pPr>
            <a:endParaRPr lang="en-US" sz="2400" dirty="0">
              <a:cs typeface="Calibri"/>
            </a:endParaRPr>
          </a:p>
        </p:txBody>
      </p:sp>
      <p:sp>
        <p:nvSpPr>
          <p:cNvPr id="4" name="Date Placeholder 3"/>
          <p:cNvSpPr>
            <a:spLocks noGrp="1"/>
          </p:cNvSpPr>
          <p:nvPr>
            <p:ph type="dt" sz="half" idx="10"/>
          </p:nvPr>
        </p:nvSpPr>
        <p:spPr/>
        <p:txBody>
          <a:bodyPr/>
          <a:lstStyle/>
          <a:p>
            <a:fld id="{08B9D396-A2FD-4CAE-8C94-EDC95C7F2EA4}" type="datetime1">
              <a:rPr lang="en-US" smtClean="0"/>
              <a:t>2/3/2025</a:t>
            </a:fld>
            <a:endParaRPr lang="en-IN"/>
          </a:p>
        </p:txBody>
      </p:sp>
      <p:sp>
        <p:nvSpPr>
          <p:cNvPr id="3" name="Footer Placeholder 2"/>
          <p:cNvSpPr>
            <a:spLocks noGrp="1"/>
          </p:cNvSpPr>
          <p:nvPr>
            <p:ph type="ftr" sz="quarter" idx="11"/>
          </p:nvPr>
        </p:nvSpPr>
        <p:spPr/>
        <p:txBody>
          <a:bodyPr/>
          <a:lstStyle/>
          <a:p>
            <a:r>
              <a:rPr lang="en-US"/>
              <a:t>SIRC of ICAI</a:t>
            </a:r>
            <a:endParaRPr lang="en-IN"/>
          </a:p>
        </p:txBody>
      </p:sp>
      <p:sp>
        <p:nvSpPr>
          <p:cNvPr id="2" name="Slide Number Placeholder 1"/>
          <p:cNvSpPr>
            <a:spLocks noGrp="1"/>
          </p:cNvSpPr>
          <p:nvPr>
            <p:ph type="sldNum" sz="quarter" idx="12"/>
          </p:nvPr>
        </p:nvSpPr>
        <p:spPr/>
        <p:txBody>
          <a:bodyPr/>
          <a:lstStyle/>
          <a:p>
            <a:fld id="{2E54E9D4-680A-4C51-B61D-1CC0F8B86EE1}" type="slidenum">
              <a:rPr lang="en-IN" smtClean="0"/>
              <a:t>12</a:t>
            </a:fld>
            <a:endParaRPr lang="en-IN"/>
          </a:p>
        </p:txBody>
      </p:sp>
    </p:spTree>
    <p:extLst>
      <p:ext uri="{BB962C8B-B14F-4D97-AF65-F5344CB8AC3E}">
        <p14:creationId xmlns:p14="http://schemas.microsoft.com/office/powerpoint/2010/main" val="2162447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48198"/>
            <a:ext cx="8229600" cy="1143000"/>
          </a:xfrm>
        </p:spPr>
        <p:txBody>
          <a:bodyPr/>
          <a:lstStyle/>
          <a:p>
            <a:r>
              <a:rPr lang="en-US"/>
              <a:t>Video 2</a:t>
            </a:r>
            <a:endParaRPr lang="en-US" i="1">
              <a:solidFill>
                <a:srgbClr val="FF0000"/>
              </a:solidFill>
            </a:endParaRPr>
          </a:p>
        </p:txBody>
      </p:sp>
      <p:sp>
        <p:nvSpPr>
          <p:cNvPr id="11267" name="Rectangle 3"/>
          <p:cNvSpPr>
            <a:spLocks noGrp="1" noChangeArrowheads="1"/>
          </p:cNvSpPr>
          <p:nvPr>
            <p:ph idx="1"/>
          </p:nvPr>
        </p:nvSpPr>
        <p:spPr>
          <a:xfrm>
            <a:off x="457200" y="1055954"/>
            <a:ext cx="8229600" cy="5300396"/>
          </a:xfrm>
        </p:spPr>
        <p:txBody>
          <a:bodyPr>
            <a:noAutofit/>
          </a:bodyPr>
          <a:lstStyle/>
          <a:p>
            <a:pPr marL="0" indent="0" algn="just">
              <a:buNone/>
            </a:pPr>
            <a:r>
              <a:rPr lang="en-US" sz="2400"/>
              <a:t>FM Speech – Para 6</a:t>
            </a:r>
          </a:p>
          <a:p>
            <a:pPr marL="0" indent="0" algn="just">
              <a:buNone/>
            </a:pPr>
            <a:endParaRPr lang="en-US" sz="1700" i="1"/>
          </a:p>
          <a:p>
            <a:pPr marL="0" indent="0" algn="just">
              <a:buNone/>
            </a:pPr>
            <a:r>
              <a:rPr lang="en-US" sz="2000" i="1"/>
              <a:t>In this Budget, the proposed development measures span ten broad areas focusing on Garib, Youth, </a:t>
            </a:r>
            <a:r>
              <a:rPr lang="en-US" sz="2000" i="1" err="1"/>
              <a:t>Annadata</a:t>
            </a:r>
            <a:r>
              <a:rPr lang="en-US" sz="2000" i="1"/>
              <a:t> and Nari.</a:t>
            </a:r>
          </a:p>
          <a:p>
            <a:pPr marL="0" indent="0" algn="just">
              <a:buNone/>
            </a:pPr>
            <a:r>
              <a:rPr lang="en-US" sz="2000" i="1"/>
              <a:t>1) Spurring Agricultural Growth and Productivity;</a:t>
            </a:r>
          </a:p>
          <a:p>
            <a:pPr marL="0" indent="0" algn="just">
              <a:buNone/>
            </a:pPr>
            <a:r>
              <a:rPr lang="en-US" sz="2000" i="1"/>
              <a:t>2) Building Rural Prosperity and Resilience;</a:t>
            </a:r>
          </a:p>
          <a:p>
            <a:pPr marL="0" indent="0" algn="just">
              <a:buNone/>
            </a:pPr>
            <a:r>
              <a:rPr lang="en-US" sz="2000" i="1"/>
              <a:t>3) Taking Everyone Together on an Inclusive Growth path;</a:t>
            </a:r>
          </a:p>
          <a:p>
            <a:pPr marL="0" indent="0" algn="just">
              <a:buNone/>
            </a:pPr>
            <a:r>
              <a:rPr lang="en-US" sz="2000" i="1"/>
              <a:t>4) Boosting Manufacturing and Furthering Make in India;</a:t>
            </a:r>
          </a:p>
          <a:p>
            <a:pPr marL="0" indent="0" algn="just">
              <a:buNone/>
            </a:pPr>
            <a:r>
              <a:rPr lang="en-US" sz="2000" i="1"/>
              <a:t>5) Supporting MSMEs;</a:t>
            </a:r>
          </a:p>
          <a:p>
            <a:pPr marL="0" indent="0" algn="just">
              <a:buNone/>
            </a:pPr>
            <a:r>
              <a:rPr lang="en-US" sz="2000" i="1"/>
              <a:t>6) Enabling Employment-led Development;</a:t>
            </a:r>
          </a:p>
          <a:p>
            <a:pPr marL="0" indent="0" algn="just">
              <a:buNone/>
            </a:pPr>
            <a:r>
              <a:rPr lang="en-US" sz="2000" i="1"/>
              <a:t>7) Investing in people, economy and innovation;</a:t>
            </a:r>
          </a:p>
          <a:p>
            <a:pPr marL="0" indent="0" algn="just">
              <a:buNone/>
            </a:pPr>
            <a:r>
              <a:rPr lang="en-US" sz="2000" i="1"/>
              <a:t>8) Securing Energy Supplies;</a:t>
            </a:r>
          </a:p>
          <a:p>
            <a:pPr marL="0" indent="0" algn="just">
              <a:buNone/>
            </a:pPr>
            <a:r>
              <a:rPr lang="en-US" sz="2000" i="1"/>
              <a:t>9) Promoting Exports; and</a:t>
            </a:r>
          </a:p>
          <a:p>
            <a:pPr marL="0" indent="0" algn="just">
              <a:buNone/>
            </a:pPr>
            <a:r>
              <a:rPr lang="en-US" sz="2000" i="1"/>
              <a:t>10) Nurturing Innovation</a:t>
            </a:r>
          </a:p>
        </p:txBody>
      </p:sp>
      <p:sp>
        <p:nvSpPr>
          <p:cNvPr id="6" name="Date Placeholder 5"/>
          <p:cNvSpPr>
            <a:spLocks noGrp="1"/>
          </p:cNvSpPr>
          <p:nvPr>
            <p:ph type="dt" sz="half" idx="10"/>
          </p:nvPr>
        </p:nvSpPr>
        <p:spPr/>
        <p:txBody>
          <a:bodyPr/>
          <a:lstStyle/>
          <a:p>
            <a:fld id="{FC947796-941E-4DA6-B04C-F314F8B34B4E}" type="datetime1">
              <a:rPr lang="en-US" smtClean="0"/>
              <a:t>2/3/2025</a:t>
            </a:fld>
            <a:endParaRPr lang="en-IN"/>
          </a:p>
        </p:txBody>
      </p:sp>
      <p:sp>
        <p:nvSpPr>
          <p:cNvPr id="7" name="Footer Placeholder 6"/>
          <p:cNvSpPr>
            <a:spLocks noGrp="1"/>
          </p:cNvSpPr>
          <p:nvPr>
            <p:ph type="ftr" sz="quarter" idx="11"/>
          </p:nvPr>
        </p:nvSpPr>
        <p:spPr/>
        <p:txBody>
          <a:bodyPr/>
          <a:lstStyle/>
          <a:p>
            <a:r>
              <a:rPr lang="en-US"/>
              <a:t>SIRC of ICAI</a:t>
            </a:r>
            <a:endParaRPr lang="en-IN"/>
          </a:p>
        </p:txBody>
      </p:sp>
      <p:sp>
        <p:nvSpPr>
          <p:cNvPr id="5" name="Slide Number Placeholder 4"/>
          <p:cNvSpPr>
            <a:spLocks noGrp="1"/>
          </p:cNvSpPr>
          <p:nvPr>
            <p:ph type="sldNum" sz="quarter" idx="12"/>
          </p:nvPr>
        </p:nvSpPr>
        <p:spPr/>
        <p:txBody>
          <a:bodyPr/>
          <a:lstStyle/>
          <a:p>
            <a:fld id="{2E54E9D4-680A-4C51-B61D-1CC0F8B86EE1}" type="slidenum">
              <a:rPr lang="en-IN" smtClean="0"/>
              <a:t>13</a:t>
            </a:fld>
            <a:endParaRPr lang="en-IN"/>
          </a:p>
        </p:txBody>
      </p:sp>
      <p:sp>
        <p:nvSpPr>
          <p:cNvPr id="2" name="Rectangle 1"/>
          <p:cNvSpPr/>
          <p:nvPr/>
        </p:nvSpPr>
        <p:spPr>
          <a:xfrm>
            <a:off x="2286000" y="3105835"/>
            <a:ext cx="4572000" cy="646331"/>
          </a:xfrm>
          <a:prstGeom prst="rect">
            <a:avLst/>
          </a:prstGeom>
        </p:spPr>
        <p:txBody>
          <a:bodyPr>
            <a:spAutoFit/>
          </a:bodyPr>
          <a:lstStyle/>
          <a:p>
            <a:r>
              <a:rPr lang="en-US"/>
              <a:t> </a:t>
            </a:r>
            <a:br>
              <a:rPr lang="en-US"/>
            </a:br>
            <a:endParaRPr lang="en-US"/>
          </a:p>
        </p:txBody>
      </p:sp>
      <p:sp>
        <p:nvSpPr>
          <p:cNvPr id="3" name="Rectangle 2"/>
          <p:cNvSpPr/>
          <p:nvPr/>
        </p:nvSpPr>
        <p:spPr>
          <a:xfrm>
            <a:off x="2286000" y="3105835"/>
            <a:ext cx="4572000" cy="646331"/>
          </a:xfrm>
          <a:prstGeom prst="rect">
            <a:avLst/>
          </a:prstGeom>
        </p:spPr>
        <p:txBody>
          <a:bodyPr>
            <a:spAutoFit/>
          </a:bodyPr>
          <a:lstStyle/>
          <a:p>
            <a:r>
              <a:rPr lang="en-US"/>
              <a:t> </a:t>
            </a:r>
            <a:br>
              <a:rPr lang="en-US"/>
            </a:br>
            <a:endParaRPr lang="en-US"/>
          </a:p>
        </p:txBody>
      </p:sp>
      <p:sp>
        <p:nvSpPr>
          <p:cNvPr id="4" name="Rectangle 3"/>
          <p:cNvSpPr/>
          <p:nvPr/>
        </p:nvSpPr>
        <p:spPr>
          <a:xfrm>
            <a:off x="2286000" y="3105835"/>
            <a:ext cx="4572000" cy="646331"/>
          </a:xfrm>
          <a:prstGeom prst="rect">
            <a:avLst/>
          </a:prstGeom>
        </p:spPr>
        <p:txBody>
          <a:bodyPr>
            <a:spAutoFit/>
          </a:bodyPr>
          <a:lstStyle/>
          <a:p>
            <a:r>
              <a:rPr lang="en-US"/>
              <a:t> </a:t>
            </a:r>
            <a:br>
              <a:rPr lang="en-US"/>
            </a:br>
            <a:endParaRPr lang="en-US"/>
          </a:p>
        </p:txBody>
      </p:sp>
    </p:spTree>
    <p:extLst>
      <p:ext uri="{BB962C8B-B14F-4D97-AF65-F5344CB8AC3E}">
        <p14:creationId xmlns:p14="http://schemas.microsoft.com/office/powerpoint/2010/main" val="3219462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p:cNvSpPr>
            <a:spLocks noGrp="1"/>
          </p:cNvSpPr>
          <p:nvPr>
            <p:ph type="title"/>
          </p:nvPr>
        </p:nvSpPr>
        <p:spPr>
          <a:xfrm>
            <a:off x="539552" y="274638"/>
            <a:ext cx="8229600" cy="778098"/>
          </a:xfrm>
          <a:solidFill>
            <a:schemeClr val="accent4">
              <a:lumMod val="75000"/>
            </a:schemeClr>
          </a:solidFill>
          <a:ln>
            <a:solidFill>
              <a:schemeClr val="tx1"/>
            </a:solidFill>
          </a:ln>
        </p:spPr>
        <p:txBody>
          <a:bodyPr>
            <a:noAutofit/>
          </a:bodyPr>
          <a:lstStyle/>
          <a:p>
            <a:r>
              <a:rPr lang="en-IN" sz="3200" b="1">
                <a:solidFill>
                  <a:schemeClr val="bg1"/>
                </a:solidFill>
              </a:rPr>
              <a:t>Budget priorities</a:t>
            </a:r>
            <a:endParaRPr lang="en-IN" sz="3200" b="1" i="1">
              <a:solidFill>
                <a:schemeClr val="bg1"/>
              </a:solidFill>
            </a:endParaRPr>
          </a:p>
        </p:txBody>
      </p:sp>
      <p:sp>
        <p:nvSpPr>
          <p:cNvPr id="10243" name="Content Placeholder 2"/>
          <p:cNvSpPr>
            <a:spLocks noGrp="1"/>
          </p:cNvSpPr>
          <p:nvPr>
            <p:ph idx="1"/>
          </p:nvPr>
        </p:nvSpPr>
        <p:spPr>
          <a:xfrm>
            <a:off x="457200" y="1265538"/>
            <a:ext cx="8311952" cy="4785568"/>
          </a:xfrm>
        </p:spPr>
        <p:txBody>
          <a:bodyPr>
            <a:noAutofit/>
          </a:bodyPr>
          <a:lstStyle/>
          <a:p>
            <a:pPr marL="342000" indent="-285750" algn="just"/>
            <a:r>
              <a:rPr lang="en-US" sz="2200" dirty="0" err="1"/>
              <a:t>Viksit</a:t>
            </a:r>
            <a:r>
              <a:rPr lang="en-US" sz="2200" dirty="0"/>
              <a:t> Bharat encompasses:</a:t>
            </a:r>
          </a:p>
          <a:p>
            <a:pPr marL="399150" lvl="1" indent="0" algn="just">
              <a:buNone/>
            </a:pPr>
            <a:r>
              <a:rPr lang="en-US" sz="2400" dirty="0"/>
              <a:t>a) zero-poverty;</a:t>
            </a:r>
          </a:p>
          <a:p>
            <a:pPr marL="399150" lvl="1" indent="0" algn="just">
              <a:buNone/>
            </a:pPr>
            <a:r>
              <a:rPr lang="en-US" sz="2400" dirty="0"/>
              <a:t>b) hundred per cent good quality school education;</a:t>
            </a:r>
          </a:p>
          <a:p>
            <a:pPr marL="399150" lvl="1" indent="0" algn="just">
              <a:buNone/>
            </a:pPr>
            <a:r>
              <a:rPr lang="en-US" sz="2400" dirty="0"/>
              <a:t>c) access to high-quality, affordable, and comprehensive healthcare;</a:t>
            </a:r>
          </a:p>
          <a:p>
            <a:pPr marL="399150" lvl="1" indent="0" algn="just">
              <a:buNone/>
            </a:pPr>
            <a:r>
              <a:rPr lang="en-US" sz="2400" dirty="0"/>
              <a:t>d) hundred per cent skilled </a:t>
            </a:r>
            <a:r>
              <a:rPr lang="en-US" sz="2400" dirty="0" err="1"/>
              <a:t>labour</a:t>
            </a:r>
            <a:r>
              <a:rPr lang="en-US" sz="2400" dirty="0"/>
              <a:t> with meaningful employment;</a:t>
            </a:r>
          </a:p>
          <a:p>
            <a:pPr marL="399150" lvl="1" indent="0" algn="just">
              <a:buNone/>
            </a:pPr>
            <a:r>
              <a:rPr lang="en-US" sz="2400" dirty="0"/>
              <a:t>e) seventy per cent women in economic activities; and</a:t>
            </a:r>
          </a:p>
          <a:p>
            <a:pPr marL="399150" lvl="1" indent="0" algn="just">
              <a:buNone/>
            </a:pPr>
            <a:r>
              <a:rPr lang="en-US" sz="2400" dirty="0"/>
              <a:t>f) farmers making our country the ‘food basket of the world’</a:t>
            </a:r>
          </a:p>
          <a:p>
            <a:pPr marL="342000" indent="0" algn="just">
              <a:buNone/>
            </a:pPr>
            <a:endParaRPr lang="en-US" sz="1800" dirty="0"/>
          </a:p>
          <a:p>
            <a:pPr marL="0" indent="0" algn="just">
              <a:buNone/>
            </a:pPr>
            <a:endParaRPr lang="en-US" sz="1800" dirty="0"/>
          </a:p>
          <a:p>
            <a:pPr marL="56250" indent="0" algn="just">
              <a:buNone/>
            </a:pPr>
            <a:r>
              <a:rPr lang="en-US" sz="2800" b="1" dirty="0"/>
              <a:t>Do the Budget priorities aid India to become </a:t>
            </a:r>
            <a:r>
              <a:rPr lang="en-US" sz="2800" b="1" dirty="0" err="1"/>
              <a:t>Viksit</a:t>
            </a:r>
            <a:r>
              <a:rPr lang="en-US" sz="2800" b="1" dirty="0"/>
              <a:t> Bharat?</a:t>
            </a:r>
          </a:p>
          <a:p>
            <a:pPr marL="0" indent="0" algn="just">
              <a:buNone/>
            </a:pPr>
            <a:endParaRPr lang="en-US" sz="1800" dirty="0"/>
          </a:p>
        </p:txBody>
      </p:sp>
      <p:sp>
        <p:nvSpPr>
          <p:cNvPr id="4" name="Date Placeholder 3"/>
          <p:cNvSpPr>
            <a:spLocks noGrp="1"/>
          </p:cNvSpPr>
          <p:nvPr>
            <p:ph type="dt" sz="half" idx="10"/>
          </p:nvPr>
        </p:nvSpPr>
        <p:spPr/>
        <p:txBody>
          <a:bodyPr/>
          <a:lstStyle/>
          <a:p>
            <a:fld id="{3817082D-7FDD-46C3-AE6B-3733BE1C2368}" type="datetime1">
              <a:rPr lang="en-US" smtClean="0"/>
              <a:t>2/3/2025</a:t>
            </a:fld>
            <a:endParaRPr lang="en-IN"/>
          </a:p>
        </p:txBody>
      </p:sp>
      <p:sp>
        <p:nvSpPr>
          <p:cNvPr id="3" name="Footer Placeholder 2"/>
          <p:cNvSpPr>
            <a:spLocks noGrp="1"/>
          </p:cNvSpPr>
          <p:nvPr>
            <p:ph type="ftr" sz="quarter" idx="11"/>
          </p:nvPr>
        </p:nvSpPr>
        <p:spPr/>
        <p:txBody>
          <a:bodyPr/>
          <a:lstStyle/>
          <a:p>
            <a:r>
              <a:rPr lang="en-US"/>
              <a:t>SIRC of ICAI</a:t>
            </a:r>
            <a:endParaRPr lang="en-IN"/>
          </a:p>
        </p:txBody>
      </p:sp>
      <p:sp>
        <p:nvSpPr>
          <p:cNvPr id="2" name="Slide Number Placeholder 1"/>
          <p:cNvSpPr>
            <a:spLocks noGrp="1"/>
          </p:cNvSpPr>
          <p:nvPr>
            <p:ph type="sldNum" sz="quarter" idx="12"/>
          </p:nvPr>
        </p:nvSpPr>
        <p:spPr/>
        <p:txBody>
          <a:bodyPr/>
          <a:lstStyle/>
          <a:p>
            <a:fld id="{2E54E9D4-680A-4C51-B61D-1CC0F8B86EE1}" type="slidenum">
              <a:rPr lang="en-IN" smtClean="0"/>
              <a:t>14</a:t>
            </a:fld>
            <a:endParaRPr lang="en-IN"/>
          </a:p>
        </p:txBody>
      </p:sp>
      <p:sp>
        <p:nvSpPr>
          <p:cNvPr id="10" name="TextBox 9"/>
          <p:cNvSpPr txBox="1"/>
          <p:nvPr/>
        </p:nvSpPr>
        <p:spPr>
          <a:xfrm>
            <a:off x="7524328" y="210126"/>
            <a:ext cx="1408867" cy="338554"/>
          </a:xfrm>
          <a:prstGeom prst="rect">
            <a:avLst/>
          </a:prstGeom>
          <a:noFill/>
          <a:ln>
            <a:noFill/>
          </a:ln>
        </p:spPr>
        <p:txBody>
          <a:bodyPr wrap="square" rtlCol="0">
            <a:spAutoFit/>
          </a:bodyPr>
          <a:lstStyle/>
          <a:p>
            <a:r>
              <a:rPr lang="en-IN" sz="1600">
                <a:solidFill>
                  <a:srgbClr val="C00000"/>
                </a:solidFill>
              </a:rPr>
              <a:t>SIRC of ICAI</a:t>
            </a:r>
          </a:p>
        </p:txBody>
      </p:sp>
    </p:spTree>
    <p:extLst>
      <p:ext uri="{BB962C8B-B14F-4D97-AF65-F5344CB8AC3E}">
        <p14:creationId xmlns:p14="http://schemas.microsoft.com/office/powerpoint/2010/main" val="515889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Video 3</a:t>
            </a:r>
            <a:endParaRPr lang="en-US" i="1">
              <a:solidFill>
                <a:srgbClr val="FF0000"/>
              </a:solidFill>
            </a:endParaRPr>
          </a:p>
        </p:txBody>
      </p:sp>
      <p:sp>
        <p:nvSpPr>
          <p:cNvPr id="11267" name="Rectangle 3"/>
          <p:cNvSpPr>
            <a:spLocks noGrp="1" noChangeArrowheads="1"/>
          </p:cNvSpPr>
          <p:nvPr>
            <p:ph idx="1"/>
          </p:nvPr>
        </p:nvSpPr>
        <p:spPr>
          <a:xfrm>
            <a:off x="457200" y="1340768"/>
            <a:ext cx="8229600" cy="4896544"/>
          </a:xfrm>
        </p:spPr>
        <p:txBody>
          <a:bodyPr>
            <a:noAutofit/>
          </a:bodyPr>
          <a:lstStyle/>
          <a:p>
            <a:pPr marL="0" indent="0" algn="just">
              <a:buNone/>
            </a:pPr>
            <a:r>
              <a:rPr lang="en-US" sz="2400"/>
              <a:t>FM Speech – Para 9 &amp; 10</a:t>
            </a:r>
          </a:p>
          <a:p>
            <a:pPr marL="0" indent="0" algn="just">
              <a:buNone/>
            </a:pPr>
            <a:r>
              <a:rPr lang="en-US" sz="2400" b="1" i="1"/>
              <a:t>Agriculture as the 1</a:t>
            </a:r>
            <a:r>
              <a:rPr lang="en-US" sz="2400" b="1" i="1" baseline="30000"/>
              <a:t>st</a:t>
            </a:r>
            <a:r>
              <a:rPr lang="en-US" sz="2400" b="1" i="1"/>
              <a:t> Engine</a:t>
            </a:r>
          </a:p>
          <a:p>
            <a:pPr marL="0" indent="0" algn="just">
              <a:buNone/>
            </a:pPr>
            <a:r>
              <a:rPr lang="en-US" sz="2000" i="1"/>
              <a:t>9. Now I move to specific proposals, beginning with ‘Agriculture as the 1</a:t>
            </a:r>
            <a:r>
              <a:rPr lang="en-US" sz="2000" i="1" baseline="30000"/>
              <a:t>st</a:t>
            </a:r>
            <a:r>
              <a:rPr lang="en-US" sz="2000" i="1"/>
              <a:t> Engine’.</a:t>
            </a:r>
          </a:p>
          <a:p>
            <a:pPr marL="0" indent="0" algn="just">
              <a:buNone/>
            </a:pPr>
            <a:r>
              <a:rPr lang="en-US" sz="2000" b="1" i="1"/>
              <a:t>Prime Minister Dhan-</a:t>
            </a:r>
            <a:r>
              <a:rPr lang="en-US" sz="2000" b="1" i="1" err="1"/>
              <a:t>Dhaanya</a:t>
            </a:r>
            <a:r>
              <a:rPr lang="en-US" sz="2000" b="1" i="1"/>
              <a:t> Krishi Yojana - Developing Agri Districts </a:t>
            </a:r>
            <a:r>
              <a:rPr lang="en-US" sz="2000" b="1" i="1" err="1"/>
              <a:t>Programme</a:t>
            </a:r>
            <a:endParaRPr lang="en-US" sz="2000" b="1" i="1"/>
          </a:p>
          <a:p>
            <a:pPr marL="0" indent="0" algn="just">
              <a:buNone/>
            </a:pPr>
            <a:r>
              <a:rPr lang="en-US" sz="2000" i="1"/>
              <a:t>10. Motivated by the success of the Aspirational Districts </a:t>
            </a:r>
            <a:r>
              <a:rPr lang="en-US" sz="2000" i="1" err="1"/>
              <a:t>Programme</a:t>
            </a:r>
            <a:r>
              <a:rPr lang="en-US" sz="2000" i="1"/>
              <a:t>, our Government will undertake a ‘Prime Minister Dhan-</a:t>
            </a:r>
            <a:r>
              <a:rPr lang="en-US" sz="2000" i="1" err="1"/>
              <a:t>Dhaanya</a:t>
            </a:r>
            <a:r>
              <a:rPr lang="en-US" sz="2000" i="1"/>
              <a:t> Krishi Yojana’ in partnership with states. Through the convergence of existing schemes and specialized measures, the </a:t>
            </a:r>
            <a:r>
              <a:rPr lang="en-US" sz="2000" i="1" err="1"/>
              <a:t>programme</a:t>
            </a:r>
            <a:r>
              <a:rPr lang="en-US" sz="2000" i="1"/>
              <a:t> will cover 100 districts with low productivity, moderate crop intensity and below-average credit parameters. It aims to (1) enhance agricultural productivity, (2) adopt crop diversification and sustainable agriculture practices, (3) augment post-harvest storage at the panchayat and block level, (4) improve irrigation facilities, and (5) facilitate availability of long-term and short-term credit. This </a:t>
            </a:r>
            <a:r>
              <a:rPr lang="en-US" sz="2000" i="1" err="1"/>
              <a:t>programme</a:t>
            </a:r>
            <a:r>
              <a:rPr lang="en-US" sz="2000" i="1"/>
              <a:t> is likely to help 1.7 crore farmers.</a:t>
            </a:r>
          </a:p>
          <a:p>
            <a:pPr marL="0" indent="0" algn="just">
              <a:buNone/>
            </a:pPr>
            <a:endParaRPr lang="en-US" sz="2000" i="1"/>
          </a:p>
        </p:txBody>
      </p:sp>
      <p:sp>
        <p:nvSpPr>
          <p:cNvPr id="6" name="Date Placeholder 5"/>
          <p:cNvSpPr>
            <a:spLocks noGrp="1"/>
          </p:cNvSpPr>
          <p:nvPr>
            <p:ph type="dt" sz="half" idx="10"/>
          </p:nvPr>
        </p:nvSpPr>
        <p:spPr/>
        <p:txBody>
          <a:bodyPr/>
          <a:lstStyle/>
          <a:p>
            <a:fld id="{1E9211C2-D765-42A4-9ABF-325F300C1CEF}" type="datetime1">
              <a:rPr lang="en-US" smtClean="0"/>
              <a:t>2/3/2025</a:t>
            </a:fld>
            <a:endParaRPr lang="en-IN"/>
          </a:p>
        </p:txBody>
      </p:sp>
      <p:sp>
        <p:nvSpPr>
          <p:cNvPr id="7" name="Footer Placeholder 6"/>
          <p:cNvSpPr>
            <a:spLocks noGrp="1"/>
          </p:cNvSpPr>
          <p:nvPr>
            <p:ph type="ftr" sz="quarter" idx="11"/>
          </p:nvPr>
        </p:nvSpPr>
        <p:spPr/>
        <p:txBody>
          <a:bodyPr/>
          <a:lstStyle/>
          <a:p>
            <a:r>
              <a:rPr lang="en-US"/>
              <a:t>SIRC of ICAI</a:t>
            </a:r>
            <a:endParaRPr lang="en-IN"/>
          </a:p>
        </p:txBody>
      </p:sp>
      <p:sp>
        <p:nvSpPr>
          <p:cNvPr id="5" name="Slide Number Placeholder 4"/>
          <p:cNvSpPr>
            <a:spLocks noGrp="1"/>
          </p:cNvSpPr>
          <p:nvPr>
            <p:ph type="sldNum" sz="quarter" idx="12"/>
          </p:nvPr>
        </p:nvSpPr>
        <p:spPr/>
        <p:txBody>
          <a:bodyPr/>
          <a:lstStyle/>
          <a:p>
            <a:fld id="{2E54E9D4-680A-4C51-B61D-1CC0F8B86EE1}" type="slidenum">
              <a:rPr lang="en-IN" smtClean="0"/>
              <a:t>15</a:t>
            </a:fld>
            <a:endParaRPr lang="en-IN"/>
          </a:p>
        </p:txBody>
      </p:sp>
      <p:sp>
        <p:nvSpPr>
          <p:cNvPr id="2" name="Rectangle 1"/>
          <p:cNvSpPr/>
          <p:nvPr/>
        </p:nvSpPr>
        <p:spPr>
          <a:xfrm>
            <a:off x="2286000" y="3105835"/>
            <a:ext cx="4572000" cy="646331"/>
          </a:xfrm>
          <a:prstGeom prst="rect">
            <a:avLst/>
          </a:prstGeom>
        </p:spPr>
        <p:txBody>
          <a:bodyPr>
            <a:spAutoFit/>
          </a:bodyPr>
          <a:lstStyle/>
          <a:p>
            <a:r>
              <a:rPr lang="en-US"/>
              <a:t> </a:t>
            </a:r>
            <a:br>
              <a:rPr lang="en-US"/>
            </a:br>
            <a:endParaRPr lang="en-US"/>
          </a:p>
        </p:txBody>
      </p:sp>
      <p:sp>
        <p:nvSpPr>
          <p:cNvPr id="3" name="Rectangle 2"/>
          <p:cNvSpPr/>
          <p:nvPr/>
        </p:nvSpPr>
        <p:spPr>
          <a:xfrm>
            <a:off x="2286000" y="3105835"/>
            <a:ext cx="4572000" cy="646331"/>
          </a:xfrm>
          <a:prstGeom prst="rect">
            <a:avLst/>
          </a:prstGeom>
        </p:spPr>
        <p:txBody>
          <a:bodyPr>
            <a:spAutoFit/>
          </a:bodyPr>
          <a:lstStyle/>
          <a:p>
            <a:r>
              <a:rPr lang="en-US"/>
              <a:t> </a:t>
            </a:r>
            <a:br>
              <a:rPr lang="en-US"/>
            </a:br>
            <a:endParaRPr lang="en-US"/>
          </a:p>
        </p:txBody>
      </p:sp>
      <p:sp>
        <p:nvSpPr>
          <p:cNvPr id="4" name="Rectangle 3"/>
          <p:cNvSpPr/>
          <p:nvPr/>
        </p:nvSpPr>
        <p:spPr>
          <a:xfrm>
            <a:off x="2286000" y="3105835"/>
            <a:ext cx="4572000" cy="646331"/>
          </a:xfrm>
          <a:prstGeom prst="rect">
            <a:avLst/>
          </a:prstGeom>
        </p:spPr>
        <p:txBody>
          <a:bodyPr>
            <a:spAutoFit/>
          </a:bodyPr>
          <a:lstStyle/>
          <a:p>
            <a:r>
              <a:rPr lang="en-US"/>
              <a:t> </a:t>
            </a:r>
            <a:br>
              <a:rPr lang="en-US"/>
            </a:br>
            <a:endParaRPr lang="en-US"/>
          </a:p>
        </p:txBody>
      </p:sp>
    </p:spTree>
    <p:extLst>
      <p:ext uri="{BB962C8B-B14F-4D97-AF65-F5344CB8AC3E}">
        <p14:creationId xmlns:p14="http://schemas.microsoft.com/office/powerpoint/2010/main" val="1114978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579461-A5F6-8E52-C426-E248E32862FE}"/>
              </a:ext>
            </a:extLst>
          </p:cNvPr>
          <p:cNvSpPr>
            <a:spLocks noGrp="1"/>
          </p:cNvSpPr>
          <p:nvPr>
            <p:ph type="dt" sz="half" idx="10"/>
          </p:nvPr>
        </p:nvSpPr>
        <p:spPr/>
        <p:txBody>
          <a:bodyPr/>
          <a:lstStyle/>
          <a:p>
            <a:fld id="{9A5784E0-8BF6-47DB-BAB5-7E1AFF4BE3B3}" type="datetime1">
              <a:rPr lang="en-US" smtClean="0"/>
              <a:t>2/3/2025</a:t>
            </a:fld>
            <a:endParaRPr lang="en-IN"/>
          </a:p>
        </p:txBody>
      </p:sp>
      <p:sp>
        <p:nvSpPr>
          <p:cNvPr id="5" name="Footer Placeholder 4">
            <a:extLst>
              <a:ext uri="{FF2B5EF4-FFF2-40B4-BE49-F238E27FC236}">
                <a16:creationId xmlns:a16="http://schemas.microsoft.com/office/drawing/2014/main" id="{D2E40305-C61A-7EA0-0A13-DDF62F8629FF}"/>
              </a:ext>
            </a:extLst>
          </p:cNvPr>
          <p:cNvSpPr>
            <a:spLocks noGrp="1"/>
          </p:cNvSpPr>
          <p:nvPr>
            <p:ph type="ftr" sz="quarter" idx="11"/>
          </p:nvPr>
        </p:nvSpPr>
        <p:spPr/>
        <p:txBody>
          <a:bodyPr/>
          <a:lstStyle/>
          <a:p>
            <a:r>
              <a:rPr lang="en-US"/>
              <a:t>SIRC of ICAI</a:t>
            </a:r>
            <a:endParaRPr lang="en-IN"/>
          </a:p>
        </p:txBody>
      </p:sp>
      <p:sp>
        <p:nvSpPr>
          <p:cNvPr id="6" name="Slide Number Placeholder 5">
            <a:extLst>
              <a:ext uri="{FF2B5EF4-FFF2-40B4-BE49-F238E27FC236}">
                <a16:creationId xmlns:a16="http://schemas.microsoft.com/office/drawing/2014/main" id="{42183DD8-4640-04F8-382A-C6A769C07813}"/>
              </a:ext>
            </a:extLst>
          </p:cNvPr>
          <p:cNvSpPr>
            <a:spLocks noGrp="1"/>
          </p:cNvSpPr>
          <p:nvPr>
            <p:ph type="sldNum" sz="quarter" idx="12"/>
          </p:nvPr>
        </p:nvSpPr>
        <p:spPr/>
        <p:txBody>
          <a:bodyPr/>
          <a:lstStyle/>
          <a:p>
            <a:fld id="{2E54E9D4-680A-4C51-B61D-1CC0F8B86EE1}" type="slidenum">
              <a:rPr lang="en-IN" smtClean="0"/>
              <a:t>16</a:t>
            </a:fld>
            <a:endParaRPr lang="en-IN"/>
          </a:p>
        </p:txBody>
      </p:sp>
      <p:sp>
        <p:nvSpPr>
          <p:cNvPr id="70" name="Google Shape;368;p41">
            <a:extLst>
              <a:ext uri="{FF2B5EF4-FFF2-40B4-BE49-F238E27FC236}">
                <a16:creationId xmlns:a16="http://schemas.microsoft.com/office/drawing/2014/main" id="{D401C116-7AC5-CEAB-B24B-BC53356AB16E}"/>
              </a:ext>
            </a:extLst>
          </p:cNvPr>
          <p:cNvSpPr txBox="1"/>
          <p:nvPr/>
        </p:nvSpPr>
        <p:spPr>
          <a:xfrm>
            <a:off x="2113064" y="137425"/>
            <a:ext cx="5798995" cy="623217"/>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300"/>
              <a:buFont typeface="Arial"/>
              <a:buNone/>
            </a:pPr>
            <a:r>
              <a:rPr lang="en-US" sz="3600" b="1" i="0" u="none" strike="noStrike" cap="none">
                <a:solidFill>
                  <a:srgbClr val="3F3F3F"/>
                </a:solidFill>
                <a:latin typeface="Century Gothic"/>
                <a:ea typeface="Century Gothic"/>
                <a:cs typeface="Century Gothic"/>
                <a:sym typeface="Century Gothic"/>
              </a:rPr>
              <a:t>Strong Agricultural Base</a:t>
            </a:r>
            <a:endParaRPr lang="en-US" sz="1200" b="0" i="0" u="none" strike="noStrike" cap="none">
              <a:solidFill>
                <a:srgbClr val="000000"/>
              </a:solidFill>
              <a:latin typeface="Arial"/>
              <a:ea typeface="Arial"/>
              <a:cs typeface="Arial"/>
              <a:sym typeface="Arial"/>
            </a:endParaRPr>
          </a:p>
        </p:txBody>
      </p:sp>
      <p:grpSp>
        <p:nvGrpSpPr>
          <p:cNvPr id="72" name="Google Shape;370;p41">
            <a:extLst>
              <a:ext uri="{FF2B5EF4-FFF2-40B4-BE49-F238E27FC236}">
                <a16:creationId xmlns:a16="http://schemas.microsoft.com/office/drawing/2014/main" id="{2E8FB854-9D18-74C9-F6F2-8208D733CA75}"/>
              </a:ext>
            </a:extLst>
          </p:cNvPr>
          <p:cNvGrpSpPr/>
          <p:nvPr/>
        </p:nvGrpSpPr>
        <p:grpSpPr>
          <a:xfrm>
            <a:off x="449180" y="1108718"/>
            <a:ext cx="8066170" cy="4549122"/>
            <a:chOff x="1788739" y="1602656"/>
            <a:chExt cx="8627766" cy="4922720"/>
          </a:xfrm>
        </p:grpSpPr>
        <p:sp>
          <p:nvSpPr>
            <p:cNvPr id="73" name="Google Shape;371;p41">
              <a:extLst>
                <a:ext uri="{FF2B5EF4-FFF2-40B4-BE49-F238E27FC236}">
                  <a16:creationId xmlns:a16="http://schemas.microsoft.com/office/drawing/2014/main" id="{6BBB9BA4-E1AB-1A1F-396D-0D2C9D5FFBB7}"/>
                </a:ext>
              </a:extLst>
            </p:cNvPr>
            <p:cNvSpPr/>
            <p:nvPr/>
          </p:nvSpPr>
          <p:spPr>
            <a:xfrm>
              <a:off x="3034340" y="4539076"/>
              <a:ext cx="6717000" cy="1986300"/>
            </a:xfrm>
            <a:prstGeom prst="rect">
              <a:avLst/>
            </a:prstGeom>
            <a:solidFill>
              <a:srgbClr val="01A9D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Open Sans SemiBold"/>
                <a:ea typeface="Open Sans SemiBold"/>
                <a:cs typeface="Open Sans SemiBold"/>
                <a:sym typeface="Open Sans SemiBold"/>
              </a:endParaRPr>
            </a:p>
          </p:txBody>
        </p:sp>
        <p:sp>
          <p:nvSpPr>
            <p:cNvPr id="74" name="Google Shape;372;p41">
              <a:extLst>
                <a:ext uri="{FF2B5EF4-FFF2-40B4-BE49-F238E27FC236}">
                  <a16:creationId xmlns:a16="http://schemas.microsoft.com/office/drawing/2014/main" id="{F2ED85D4-0C86-0B7E-33FC-B8822B4AE716}"/>
                </a:ext>
              </a:extLst>
            </p:cNvPr>
            <p:cNvSpPr/>
            <p:nvPr/>
          </p:nvSpPr>
          <p:spPr>
            <a:xfrm>
              <a:off x="1788739" y="3071847"/>
              <a:ext cx="1128600" cy="1088100"/>
            </a:xfrm>
            <a:prstGeom prst="rect">
              <a:avLst/>
            </a:prstGeom>
            <a:solidFill>
              <a:srgbClr val="FF9A32"/>
            </a:solidFill>
            <a:ln w="254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Open Sans SemiBold"/>
                <a:ea typeface="Open Sans SemiBold"/>
                <a:cs typeface="Open Sans SemiBold"/>
                <a:sym typeface="Open Sans SemiBold"/>
              </a:endParaRPr>
            </a:p>
          </p:txBody>
        </p:sp>
        <p:sp>
          <p:nvSpPr>
            <p:cNvPr id="75" name="Google Shape;373;p41">
              <a:extLst>
                <a:ext uri="{FF2B5EF4-FFF2-40B4-BE49-F238E27FC236}">
                  <a16:creationId xmlns:a16="http://schemas.microsoft.com/office/drawing/2014/main" id="{4953F739-DE8F-AB30-548C-555FE41EBDC1}"/>
                </a:ext>
              </a:extLst>
            </p:cNvPr>
            <p:cNvSpPr txBox="1"/>
            <p:nvPr/>
          </p:nvSpPr>
          <p:spPr>
            <a:xfrm>
              <a:off x="2005368" y="3484249"/>
              <a:ext cx="684900" cy="274735"/>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200" b="1" i="0" u="none" strike="noStrike" cap="none">
                  <a:solidFill>
                    <a:srgbClr val="FFFFFF"/>
                  </a:solidFill>
                  <a:latin typeface="Open Sans SemiBold"/>
                  <a:ea typeface="Open Sans SemiBold"/>
                  <a:cs typeface="Open Sans SemiBold"/>
                  <a:sym typeface="Open Sans SemiBold"/>
                </a:rPr>
                <a:t>INDIA</a:t>
              </a:r>
              <a:endParaRPr sz="1100" b="0" i="0" u="none" strike="noStrike" cap="none">
                <a:solidFill>
                  <a:srgbClr val="000000"/>
                </a:solidFill>
                <a:latin typeface="Arial"/>
                <a:ea typeface="Arial"/>
                <a:cs typeface="Arial"/>
                <a:sym typeface="Arial"/>
              </a:endParaRPr>
            </a:p>
          </p:txBody>
        </p:sp>
        <p:grpSp>
          <p:nvGrpSpPr>
            <p:cNvPr id="76" name="Google Shape;374;p41">
              <a:extLst>
                <a:ext uri="{FF2B5EF4-FFF2-40B4-BE49-F238E27FC236}">
                  <a16:creationId xmlns:a16="http://schemas.microsoft.com/office/drawing/2014/main" id="{76FCE609-EA20-1336-9875-DD1858B63ACF}"/>
                </a:ext>
              </a:extLst>
            </p:cNvPr>
            <p:cNvGrpSpPr/>
            <p:nvPr/>
          </p:nvGrpSpPr>
          <p:grpSpPr>
            <a:xfrm>
              <a:off x="2966310" y="2157205"/>
              <a:ext cx="7450195" cy="2031629"/>
              <a:chOff x="1799923" y="1852736"/>
              <a:chExt cx="6892585" cy="2031629"/>
            </a:xfrm>
          </p:grpSpPr>
          <p:cxnSp>
            <p:nvCxnSpPr>
              <p:cNvPr id="86" name="Google Shape;375;p41">
                <a:extLst>
                  <a:ext uri="{FF2B5EF4-FFF2-40B4-BE49-F238E27FC236}">
                    <a16:creationId xmlns:a16="http://schemas.microsoft.com/office/drawing/2014/main" id="{8C447DC3-5D7F-5B28-61A4-56E786D270D4}"/>
                  </a:ext>
                </a:extLst>
              </p:cNvPr>
              <p:cNvCxnSpPr/>
              <p:nvPr/>
            </p:nvCxnSpPr>
            <p:spPr>
              <a:xfrm>
                <a:off x="6909479" y="2097900"/>
                <a:ext cx="0" cy="1785300"/>
              </a:xfrm>
              <a:prstGeom prst="straightConnector1">
                <a:avLst/>
              </a:prstGeom>
              <a:noFill/>
              <a:ln w="9525" cap="flat" cmpd="sng">
                <a:solidFill>
                  <a:srgbClr val="D8D8D8"/>
                </a:solidFill>
                <a:prstDash val="solid"/>
                <a:round/>
                <a:headEnd type="none" w="sm" len="sm"/>
                <a:tailEnd type="none" w="sm" len="sm"/>
              </a:ln>
            </p:spPr>
          </p:cxnSp>
          <p:cxnSp>
            <p:nvCxnSpPr>
              <p:cNvPr id="87" name="Google Shape;376;p41">
                <a:extLst>
                  <a:ext uri="{FF2B5EF4-FFF2-40B4-BE49-F238E27FC236}">
                    <a16:creationId xmlns:a16="http://schemas.microsoft.com/office/drawing/2014/main" id="{E85D59C2-5F4E-3B42-1585-14916D17BD7F}"/>
                  </a:ext>
                </a:extLst>
              </p:cNvPr>
              <p:cNvCxnSpPr/>
              <p:nvPr/>
            </p:nvCxnSpPr>
            <p:spPr>
              <a:xfrm>
                <a:off x="7743356" y="2099065"/>
                <a:ext cx="0" cy="1785300"/>
              </a:xfrm>
              <a:prstGeom prst="straightConnector1">
                <a:avLst/>
              </a:prstGeom>
              <a:noFill/>
              <a:ln w="9525" cap="flat" cmpd="sng">
                <a:solidFill>
                  <a:srgbClr val="D8D8D8"/>
                </a:solidFill>
                <a:prstDash val="solid"/>
                <a:round/>
                <a:headEnd type="none" w="sm" len="sm"/>
                <a:tailEnd type="none" w="sm" len="sm"/>
              </a:ln>
            </p:spPr>
          </p:cxnSp>
          <p:cxnSp>
            <p:nvCxnSpPr>
              <p:cNvPr id="88" name="Google Shape;377;p41">
                <a:extLst>
                  <a:ext uri="{FF2B5EF4-FFF2-40B4-BE49-F238E27FC236}">
                    <a16:creationId xmlns:a16="http://schemas.microsoft.com/office/drawing/2014/main" id="{5A1B354D-77DB-8515-58F7-68396ED987D5}"/>
                  </a:ext>
                </a:extLst>
              </p:cNvPr>
              <p:cNvCxnSpPr/>
              <p:nvPr/>
            </p:nvCxnSpPr>
            <p:spPr>
              <a:xfrm>
                <a:off x="5208584" y="2084648"/>
                <a:ext cx="0" cy="1785300"/>
              </a:xfrm>
              <a:prstGeom prst="straightConnector1">
                <a:avLst/>
              </a:prstGeom>
              <a:noFill/>
              <a:ln w="9525" cap="flat" cmpd="sng">
                <a:solidFill>
                  <a:srgbClr val="D8D8D8"/>
                </a:solidFill>
                <a:prstDash val="solid"/>
                <a:round/>
                <a:headEnd type="none" w="sm" len="sm"/>
                <a:tailEnd type="none" w="sm" len="sm"/>
              </a:ln>
            </p:spPr>
          </p:cxnSp>
          <p:cxnSp>
            <p:nvCxnSpPr>
              <p:cNvPr id="89" name="Google Shape;378;p41">
                <a:extLst>
                  <a:ext uri="{FF2B5EF4-FFF2-40B4-BE49-F238E27FC236}">
                    <a16:creationId xmlns:a16="http://schemas.microsoft.com/office/drawing/2014/main" id="{0356A987-D4AD-D571-5F0E-D0A3D9920480}"/>
                  </a:ext>
                </a:extLst>
              </p:cNvPr>
              <p:cNvCxnSpPr/>
              <p:nvPr/>
            </p:nvCxnSpPr>
            <p:spPr>
              <a:xfrm>
                <a:off x="6058457" y="2085813"/>
                <a:ext cx="0" cy="1785300"/>
              </a:xfrm>
              <a:prstGeom prst="straightConnector1">
                <a:avLst/>
              </a:prstGeom>
              <a:noFill/>
              <a:ln w="9525" cap="flat" cmpd="sng">
                <a:solidFill>
                  <a:srgbClr val="D8D8D8"/>
                </a:solidFill>
                <a:prstDash val="solid"/>
                <a:round/>
                <a:headEnd type="none" w="sm" len="sm"/>
                <a:tailEnd type="none" w="sm" len="sm"/>
              </a:ln>
            </p:spPr>
          </p:cxnSp>
          <p:cxnSp>
            <p:nvCxnSpPr>
              <p:cNvPr id="90" name="Google Shape;379;p41">
                <a:extLst>
                  <a:ext uri="{FF2B5EF4-FFF2-40B4-BE49-F238E27FC236}">
                    <a16:creationId xmlns:a16="http://schemas.microsoft.com/office/drawing/2014/main" id="{070D01AD-9CC4-3869-0F9B-CEC334230FBD}"/>
                  </a:ext>
                </a:extLst>
              </p:cNvPr>
              <p:cNvCxnSpPr/>
              <p:nvPr/>
            </p:nvCxnSpPr>
            <p:spPr>
              <a:xfrm>
                <a:off x="3546431" y="2083483"/>
                <a:ext cx="0" cy="1785300"/>
              </a:xfrm>
              <a:prstGeom prst="straightConnector1">
                <a:avLst/>
              </a:prstGeom>
              <a:noFill/>
              <a:ln w="9525" cap="flat" cmpd="sng">
                <a:solidFill>
                  <a:srgbClr val="D8D8D8"/>
                </a:solidFill>
                <a:prstDash val="solid"/>
                <a:round/>
                <a:headEnd type="none" w="sm" len="sm"/>
                <a:tailEnd type="none" w="sm" len="sm"/>
              </a:ln>
            </p:spPr>
          </p:cxnSp>
          <p:cxnSp>
            <p:nvCxnSpPr>
              <p:cNvPr id="91" name="Google Shape;380;p41">
                <a:extLst>
                  <a:ext uri="{FF2B5EF4-FFF2-40B4-BE49-F238E27FC236}">
                    <a16:creationId xmlns:a16="http://schemas.microsoft.com/office/drawing/2014/main" id="{E4E1C71D-23CE-AE9E-D44F-79D2DE6F1685}"/>
                  </a:ext>
                </a:extLst>
              </p:cNvPr>
              <p:cNvCxnSpPr/>
              <p:nvPr/>
            </p:nvCxnSpPr>
            <p:spPr>
              <a:xfrm>
                <a:off x="4386365" y="2084648"/>
                <a:ext cx="0" cy="1785300"/>
              </a:xfrm>
              <a:prstGeom prst="straightConnector1">
                <a:avLst/>
              </a:prstGeom>
              <a:noFill/>
              <a:ln w="9525" cap="flat" cmpd="sng">
                <a:solidFill>
                  <a:srgbClr val="D8D8D8"/>
                </a:solidFill>
                <a:prstDash val="solid"/>
                <a:round/>
                <a:headEnd type="none" w="sm" len="sm"/>
                <a:tailEnd type="none" w="sm" len="sm"/>
              </a:ln>
            </p:spPr>
          </p:cxnSp>
          <p:grpSp>
            <p:nvGrpSpPr>
              <p:cNvPr id="92" name="Google Shape;381;p41">
                <a:extLst>
                  <a:ext uri="{FF2B5EF4-FFF2-40B4-BE49-F238E27FC236}">
                    <a16:creationId xmlns:a16="http://schemas.microsoft.com/office/drawing/2014/main" id="{FC72DEC8-B4E8-548F-F178-B66805F2FB00}"/>
                  </a:ext>
                </a:extLst>
              </p:cNvPr>
              <p:cNvGrpSpPr/>
              <p:nvPr/>
            </p:nvGrpSpPr>
            <p:grpSpPr>
              <a:xfrm>
                <a:off x="1870401" y="2724642"/>
                <a:ext cx="6711724" cy="1145265"/>
                <a:chOff x="2257480" y="2528812"/>
                <a:chExt cx="9342600" cy="1145265"/>
              </a:xfrm>
            </p:grpSpPr>
            <p:cxnSp>
              <p:nvCxnSpPr>
                <p:cNvPr id="129" name="Google Shape;382;p41">
                  <a:extLst>
                    <a:ext uri="{FF2B5EF4-FFF2-40B4-BE49-F238E27FC236}">
                      <a16:creationId xmlns:a16="http://schemas.microsoft.com/office/drawing/2014/main" id="{FCABC204-89EE-7B91-2BF3-577B7CF61FE2}"/>
                    </a:ext>
                  </a:extLst>
                </p:cNvPr>
                <p:cNvCxnSpPr/>
                <p:nvPr/>
              </p:nvCxnSpPr>
              <p:spPr>
                <a:xfrm rot="10800000">
                  <a:off x="2257480" y="3674077"/>
                  <a:ext cx="9342600" cy="0"/>
                </a:xfrm>
                <a:prstGeom prst="straightConnector1">
                  <a:avLst/>
                </a:prstGeom>
                <a:noFill/>
                <a:ln w="9525" cap="flat" cmpd="sng">
                  <a:solidFill>
                    <a:srgbClr val="D8D8D8"/>
                  </a:solidFill>
                  <a:prstDash val="solid"/>
                  <a:round/>
                  <a:headEnd type="none" w="sm" len="sm"/>
                  <a:tailEnd type="none" w="sm" len="sm"/>
                </a:ln>
              </p:spPr>
            </p:cxnSp>
            <p:cxnSp>
              <p:nvCxnSpPr>
                <p:cNvPr id="130" name="Google Shape;383;p41">
                  <a:extLst>
                    <a:ext uri="{FF2B5EF4-FFF2-40B4-BE49-F238E27FC236}">
                      <a16:creationId xmlns:a16="http://schemas.microsoft.com/office/drawing/2014/main" id="{0ACDD101-1C19-436C-EA2B-0F6ABFF8799F}"/>
                    </a:ext>
                  </a:extLst>
                </p:cNvPr>
                <p:cNvCxnSpPr/>
                <p:nvPr/>
              </p:nvCxnSpPr>
              <p:spPr>
                <a:xfrm rot="10800000">
                  <a:off x="2257480" y="2528812"/>
                  <a:ext cx="9342600" cy="0"/>
                </a:xfrm>
                <a:prstGeom prst="straightConnector1">
                  <a:avLst/>
                </a:prstGeom>
                <a:noFill/>
                <a:ln w="9525" cap="flat" cmpd="sng">
                  <a:solidFill>
                    <a:srgbClr val="D8D8D8"/>
                  </a:solidFill>
                  <a:prstDash val="solid"/>
                  <a:round/>
                  <a:headEnd type="none" w="sm" len="sm"/>
                  <a:tailEnd type="none" w="sm" len="sm"/>
                </a:ln>
              </p:spPr>
            </p:cxnSp>
          </p:grpSp>
          <p:grpSp>
            <p:nvGrpSpPr>
              <p:cNvPr id="93" name="Google Shape;384;p41">
                <a:extLst>
                  <a:ext uri="{FF2B5EF4-FFF2-40B4-BE49-F238E27FC236}">
                    <a16:creationId xmlns:a16="http://schemas.microsoft.com/office/drawing/2014/main" id="{30DA4C76-BBE8-C5A6-DF3E-F3A0FA809774}"/>
                  </a:ext>
                </a:extLst>
              </p:cNvPr>
              <p:cNvGrpSpPr/>
              <p:nvPr/>
            </p:nvGrpSpPr>
            <p:grpSpPr>
              <a:xfrm>
                <a:off x="1870354" y="2084666"/>
                <a:ext cx="6711741" cy="1785306"/>
                <a:chOff x="2145153" y="2528812"/>
                <a:chExt cx="8404384" cy="1509900"/>
              </a:xfrm>
            </p:grpSpPr>
            <p:cxnSp>
              <p:nvCxnSpPr>
                <p:cNvPr id="126" name="Google Shape;385;p41">
                  <a:extLst>
                    <a:ext uri="{FF2B5EF4-FFF2-40B4-BE49-F238E27FC236}">
                      <a16:creationId xmlns:a16="http://schemas.microsoft.com/office/drawing/2014/main" id="{70F8A4B2-471D-1E7B-36A2-CCFA66CA69B7}"/>
                    </a:ext>
                  </a:extLst>
                </p:cNvPr>
                <p:cNvCxnSpPr/>
                <p:nvPr/>
              </p:nvCxnSpPr>
              <p:spPr>
                <a:xfrm>
                  <a:off x="2145153" y="2528812"/>
                  <a:ext cx="0" cy="1509900"/>
                </a:xfrm>
                <a:prstGeom prst="straightConnector1">
                  <a:avLst/>
                </a:prstGeom>
                <a:noFill/>
                <a:ln w="9525" cap="flat" cmpd="sng">
                  <a:solidFill>
                    <a:srgbClr val="D8D8D8"/>
                  </a:solidFill>
                  <a:prstDash val="solid"/>
                  <a:round/>
                  <a:headEnd type="none" w="sm" len="sm"/>
                  <a:tailEnd type="none" w="sm" len="sm"/>
                </a:ln>
              </p:spPr>
            </p:cxnSp>
            <p:cxnSp>
              <p:nvCxnSpPr>
                <p:cNvPr id="127" name="Google Shape;386;p41">
                  <a:extLst>
                    <a:ext uri="{FF2B5EF4-FFF2-40B4-BE49-F238E27FC236}">
                      <a16:creationId xmlns:a16="http://schemas.microsoft.com/office/drawing/2014/main" id="{087E6DBF-272F-8711-19E0-38693E9F7E23}"/>
                    </a:ext>
                  </a:extLst>
                </p:cNvPr>
                <p:cNvCxnSpPr/>
                <p:nvPr/>
              </p:nvCxnSpPr>
              <p:spPr>
                <a:xfrm>
                  <a:off x="3195701" y="2528812"/>
                  <a:ext cx="0" cy="1509900"/>
                </a:xfrm>
                <a:prstGeom prst="straightConnector1">
                  <a:avLst/>
                </a:prstGeom>
                <a:noFill/>
                <a:ln w="9525" cap="flat" cmpd="sng">
                  <a:solidFill>
                    <a:srgbClr val="D8D8D8"/>
                  </a:solidFill>
                  <a:prstDash val="solid"/>
                  <a:round/>
                  <a:headEnd type="none" w="sm" len="sm"/>
                  <a:tailEnd type="none" w="sm" len="sm"/>
                </a:ln>
              </p:spPr>
            </p:cxnSp>
            <p:cxnSp>
              <p:nvCxnSpPr>
                <p:cNvPr id="128" name="Google Shape;387;p41">
                  <a:extLst>
                    <a:ext uri="{FF2B5EF4-FFF2-40B4-BE49-F238E27FC236}">
                      <a16:creationId xmlns:a16="http://schemas.microsoft.com/office/drawing/2014/main" id="{A739121C-8487-F8AC-030F-D962F807EFE4}"/>
                    </a:ext>
                  </a:extLst>
                </p:cNvPr>
                <p:cNvCxnSpPr/>
                <p:nvPr/>
              </p:nvCxnSpPr>
              <p:spPr>
                <a:xfrm>
                  <a:off x="10549537" y="2540020"/>
                  <a:ext cx="0" cy="1497600"/>
                </a:xfrm>
                <a:prstGeom prst="straightConnector1">
                  <a:avLst/>
                </a:prstGeom>
                <a:noFill/>
                <a:ln w="9525" cap="flat" cmpd="sng">
                  <a:solidFill>
                    <a:srgbClr val="D8D8D8"/>
                  </a:solidFill>
                  <a:prstDash val="solid"/>
                  <a:round/>
                  <a:headEnd type="none" w="sm" len="sm"/>
                  <a:tailEnd type="none" w="sm" len="sm"/>
                </a:ln>
              </p:spPr>
            </p:cxnSp>
          </p:grpSp>
          <p:sp>
            <p:nvSpPr>
              <p:cNvPr id="94" name="Google Shape;388;p41">
                <a:extLst>
                  <a:ext uri="{FF2B5EF4-FFF2-40B4-BE49-F238E27FC236}">
                    <a16:creationId xmlns:a16="http://schemas.microsoft.com/office/drawing/2014/main" id="{342BFAFF-F7C3-2FD7-4B07-4BD90F896236}"/>
                  </a:ext>
                </a:extLst>
              </p:cNvPr>
              <p:cNvSpPr txBox="1"/>
              <p:nvPr/>
            </p:nvSpPr>
            <p:spPr>
              <a:xfrm>
                <a:off x="1883629" y="2937741"/>
                <a:ext cx="812400" cy="574483"/>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000" b="1" i="0" u="none" strike="noStrike" cap="none">
                    <a:solidFill>
                      <a:srgbClr val="595959"/>
                    </a:solidFill>
                    <a:latin typeface="Open Sans SemiBold"/>
                    <a:ea typeface="Open Sans SemiBold"/>
                    <a:cs typeface="Open Sans SemiBold"/>
                    <a:sym typeface="Open Sans SemiBold"/>
                  </a:rPr>
                  <a:t>3</a:t>
                </a:r>
                <a:r>
                  <a:rPr lang="en" sz="1000" b="1">
                    <a:solidFill>
                      <a:srgbClr val="595959"/>
                    </a:solidFill>
                    <a:latin typeface="Open Sans SemiBold"/>
                    <a:ea typeface="Open Sans SemiBold"/>
                    <a:cs typeface="Open Sans SemiBold"/>
                    <a:sym typeface="Open Sans SemiBold"/>
                  </a:rPr>
                  <a:t>32</a:t>
                </a:r>
                <a:r>
                  <a:rPr lang="en" sz="1000" b="1" i="0" u="none" strike="noStrike" cap="none">
                    <a:solidFill>
                      <a:srgbClr val="595959"/>
                    </a:solidFill>
                    <a:latin typeface="Open Sans SemiBold"/>
                    <a:ea typeface="Open Sans SemiBold"/>
                    <a:cs typeface="Open Sans SemiBold"/>
                    <a:sym typeface="Open Sans SemiBold"/>
                  </a:rPr>
                  <a:t>.</a:t>
                </a:r>
                <a:r>
                  <a:rPr lang="en" sz="1000" b="1">
                    <a:solidFill>
                      <a:srgbClr val="595959"/>
                    </a:solidFill>
                    <a:latin typeface="Open Sans SemiBold"/>
                    <a:ea typeface="Open Sans SemiBold"/>
                    <a:cs typeface="Open Sans SemiBold"/>
                    <a:sym typeface="Open Sans SemiBold"/>
                  </a:rPr>
                  <a:t>20</a:t>
                </a:r>
                <a:endParaRPr sz="1000" b="1" i="0" u="none" strike="noStrike" cap="none">
                  <a:solidFill>
                    <a:srgbClr val="595959"/>
                  </a:solidFill>
                  <a:latin typeface="Open Sans SemiBold"/>
                  <a:ea typeface="Open Sans SemiBold"/>
                  <a:cs typeface="Open Sans SemiBold"/>
                  <a:sym typeface="Open Sans SemiBold"/>
                </a:endParaRPr>
              </a:p>
              <a:p>
                <a:pPr marL="0" marR="0" lvl="0" indent="0" algn="ctr" rtl="0">
                  <a:lnSpc>
                    <a:spcPct val="100000"/>
                  </a:lnSpc>
                  <a:spcBef>
                    <a:spcPts val="0"/>
                  </a:spcBef>
                  <a:spcAft>
                    <a:spcPts val="0"/>
                  </a:spcAft>
                  <a:buClr>
                    <a:srgbClr val="000000"/>
                  </a:buClr>
                  <a:buSzPts val="800"/>
                  <a:buFont typeface="Arial"/>
                  <a:buNone/>
                </a:pPr>
                <a:r>
                  <a:rPr lang="en" sz="1000" b="1" i="0" u="none" strike="noStrike" cap="none">
                    <a:solidFill>
                      <a:srgbClr val="595959"/>
                    </a:solidFill>
                    <a:latin typeface="Open Sans SemiBold"/>
                    <a:ea typeface="Open Sans SemiBold"/>
                    <a:cs typeface="Open Sans SemiBold"/>
                    <a:sym typeface="Open Sans SemiBold"/>
                  </a:rPr>
                  <a:t>(2nd largest)</a:t>
                </a:r>
                <a:endParaRPr sz="1000" b="1" i="0" u="none" strike="noStrike" cap="none">
                  <a:solidFill>
                    <a:srgbClr val="595959"/>
                  </a:solidFill>
                  <a:latin typeface="Open Sans SemiBold"/>
                  <a:ea typeface="Open Sans SemiBold"/>
                  <a:cs typeface="Open Sans SemiBold"/>
                  <a:sym typeface="Open Sans SemiBold"/>
                </a:endParaRPr>
              </a:p>
            </p:txBody>
          </p:sp>
          <p:sp>
            <p:nvSpPr>
              <p:cNvPr id="95" name="Google Shape;389;p41">
                <a:extLst>
                  <a:ext uri="{FF2B5EF4-FFF2-40B4-BE49-F238E27FC236}">
                    <a16:creationId xmlns:a16="http://schemas.microsoft.com/office/drawing/2014/main" id="{6263E5E7-22A4-C2F3-D92C-D80C4FC3BBDB}"/>
                  </a:ext>
                </a:extLst>
              </p:cNvPr>
              <p:cNvSpPr txBox="1"/>
              <p:nvPr/>
            </p:nvSpPr>
            <p:spPr>
              <a:xfrm>
                <a:off x="2759920" y="3078147"/>
                <a:ext cx="735900" cy="407957"/>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000" b="1" i="0" u="none" strike="noStrike" cap="none">
                    <a:solidFill>
                      <a:srgbClr val="595959"/>
                    </a:solidFill>
                    <a:latin typeface="Open Sans SemiBold"/>
                    <a:ea typeface="Open Sans SemiBold"/>
                    <a:cs typeface="Open Sans SemiBold"/>
                    <a:sym typeface="Open Sans SemiBold"/>
                  </a:rPr>
                  <a:t>23</a:t>
                </a:r>
                <a:r>
                  <a:rPr lang="en" sz="1000" b="1">
                    <a:solidFill>
                      <a:srgbClr val="595959"/>
                    </a:solidFill>
                    <a:latin typeface="Open Sans SemiBold"/>
                    <a:ea typeface="Open Sans SemiBold"/>
                    <a:cs typeface="Open Sans SemiBold"/>
                    <a:sym typeface="Open Sans SemiBold"/>
                  </a:rPr>
                  <a:t>9</a:t>
                </a:r>
                <a:r>
                  <a:rPr lang="en" sz="1000" b="1" i="0" u="none" strike="noStrike" cap="none">
                    <a:solidFill>
                      <a:srgbClr val="595959"/>
                    </a:solidFill>
                    <a:latin typeface="Open Sans SemiBold"/>
                    <a:ea typeface="Open Sans SemiBold"/>
                    <a:cs typeface="Open Sans SemiBold"/>
                    <a:sym typeface="Open Sans SemiBold"/>
                  </a:rPr>
                  <a:t>.3</a:t>
                </a:r>
                <a:r>
                  <a:rPr lang="en" sz="1000" b="1">
                    <a:solidFill>
                      <a:srgbClr val="595959"/>
                    </a:solidFill>
                    <a:latin typeface="Open Sans SemiBold"/>
                    <a:ea typeface="Open Sans SemiBold"/>
                    <a:cs typeface="Open Sans SemiBold"/>
                    <a:sym typeface="Open Sans SemiBold"/>
                  </a:rPr>
                  <a:t>0</a:t>
                </a:r>
                <a:endParaRPr sz="1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en" sz="1000" b="1" i="0" u="none" strike="noStrike" cap="none">
                    <a:solidFill>
                      <a:srgbClr val="595959"/>
                    </a:solidFill>
                    <a:latin typeface="Open Sans SemiBold"/>
                    <a:ea typeface="Open Sans SemiBold"/>
                    <a:cs typeface="Open Sans SemiBold"/>
                    <a:sym typeface="Open Sans SemiBold"/>
                  </a:rPr>
                  <a:t>(Largest)</a:t>
                </a:r>
                <a:endParaRPr sz="1000" b="0" i="0" u="none" strike="noStrike" cap="none">
                  <a:solidFill>
                    <a:srgbClr val="000000"/>
                  </a:solidFill>
                  <a:latin typeface="Arial"/>
                  <a:ea typeface="Arial"/>
                  <a:cs typeface="Arial"/>
                  <a:sym typeface="Arial"/>
                </a:endParaRPr>
              </a:p>
            </p:txBody>
          </p:sp>
          <p:sp>
            <p:nvSpPr>
              <p:cNvPr id="96" name="Google Shape;390;p41">
                <a:extLst>
                  <a:ext uri="{FF2B5EF4-FFF2-40B4-BE49-F238E27FC236}">
                    <a16:creationId xmlns:a16="http://schemas.microsoft.com/office/drawing/2014/main" id="{C49D4641-DB62-B3C3-37CB-30CBB0977782}"/>
                  </a:ext>
                </a:extLst>
              </p:cNvPr>
              <p:cNvSpPr txBox="1"/>
              <p:nvPr/>
            </p:nvSpPr>
            <p:spPr>
              <a:xfrm>
                <a:off x="3659348" y="3020229"/>
                <a:ext cx="701100" cy="574483"/>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000" b="1">
                    <a:solidFill>
                      <a:srgbClr val="595959"/>
                    </a:solidFill>
                    <a:latin typeface="Open Sans SemiBold"/>
                    <a:ea typeface="Open Sans SemiBold"/>
                    <a:cs typeface="Open Sans SemiBold"/>
                    <a:sym typeface="Open Sans SemiBold"/>
                  </a:rPr>
                  <a:t>29</a:t>
                </a:r>
                <a:r>
                  <a:rPr lang="en" sz="1000" b="1" i="0" u="none" strike="noStrike" cap="none">
                    <a:solidFill>
                      <a:srgbClr val="595959"/>
                    </a:solidFill>
                    <a:latin typeface="Open Sans SemiBold"/>
                    <a:ea typeface="Open Sans SemiBold"/>
                    <a:cs typeface="Open Sans SemiBold"/>
                    <a:sym typeface="Open Sans SemiBold"/>
                  </a:rPr>
                  <a:t>.</a:t>
                </a:r>
                <a:r>
                  <a:rPr lang="en" sz="1000" b="1">
                    <a:solidFill>
                      <a:srgbClr val="595959"/>
                    </a:solidFill>
                    <a:latin typeface="Open Sans SemiBold"/>
                    <a:ea typeface="Open Sans SemiBold"/>
                    <a:cs typeface="Open Sans SemiBold"/>
                    <a:sym typeface="Open Sans SemiBold"/>
                  </a:rPr>
                  <a:t>5</a:t>
                </a:r>
                <a:endParaRPr sz="1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en" sz="1000" b="1" i="0" u="none" strike="noStrike" cap="none">
                    <a:solidFill>
                      <a:srgbClr val="595959"/>
                    </a:solidFill>
                    <a:latin typeface="Open Sans SemiBold"/>
                    <a:ea typeface="Open Sans SemiBold"/>
                    <a:cs typeface="Open Sans SemiBold"/>
                    <a:sym typeface="Open Sans SemiBold"/>
                  </a:rPr>
                  <a:t>(2</a:t>
                </a:r>
                <a:r>
                  <a:rPr lang="en" sz="1000" b="1">
                    <a:solidFill>
                      <a:srgbClr val="595959"/>
                    </a:solidFill>
                    <a:latin typeface="Open Sans SemiBold"/>
                    <a:ea typeface="Open Sans SemiBold"/>
                    <a:cs typeface="Open Sans SemiBold"/>
                    <a:sym typeface="Open Sans SemiBold"/>
                  </a:rPr>
                  <a:t>nd </a:t>
                </a:r>
                <a:r>
                  <a:rPr lang="en" sz="1000" b="1" i="0" u="none" strike="noStrike" cap="none">
                    <a:solidFill>
                      <a:srgbClr val="595959"/>
                    </a:solidFill>
                    <a:latin typeface="Open Sans SemiBold"/>
                    <a:ea typeface="Open Sans SemiBold"/>
                    <a:cs typeface="Open Sans SemiBold"/>
                    <a:sym typeface="Open Sans SemiBold"/>
                  </a:rPr>
                  <a:t>Largest)</a:t>
                </a:r>
                <a:endParaRPr sz="1000" b="0" i="0" u="none" strike="noStrike" cap="none">
                  <a:solidFill>
                    <a:srgbClr val="000000"/>
                  </a:solidFill>
                  <a:latin typeface="Arial"/>
                  <a:ea typeface="Arial"/>
                  <a:cs typeface="Arial"/>
                  <a:sym typeface="Arial"/>
                </a:endParaRPr>
              </a:p>
            </p:txBody>
          </p:sp>
          <p:sp>
            <p:nvSpPr>
              <p:cNvPr id="97" name="Google Shape;391;p41">
                <a:extLst>
                  <a:ext uri="{FF2B5EF4-FFF2-40B4-BE49-F238E27FC236}">
                    <a16:creationId xmlns:a16="http://schemas.microsoft.com/office/drawing/2014/main" id="{D14E13C9-ECD1-F7D2-8D11-316359A2D05E}"/>
                  </a:ext>
                </a:extLst>
              </p:cNvPr>
              <p:cNvSpPr txBox="1"/>
              <p:nvPr/>
            </p:nvSpPr>
            <p:spPr>
              <a:xfrm>
                <a:off x="5187259" y="3078145"/>
                <a:ext cx="921300" cy="407957"/>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000" b="1" i="0" u="none" strike="noStrike" cap="none">
                    <a:solidFill>
                      <a:srgbClr val="595959"/>
                    </a:solidFill>
                    <a:latin typeface="Open Sans SemiBold"/>
                    <a:ea typeface="Open Sans SemiBold"/>
                    <a:cs typeface="Open Sans SemiBold"/>
                    <a:sym typeface="Open Sans SemiBold"/>
                  </a:rPr>
                  <a:t>3</a:t>
                </a:r>
                <a:r>
                  <a:rPr lang="en" sz="1000" b="1">
                    <a:solidFill>
                      <a:srgbClr val="595959"/>
                    </a:solidFill>
                    <a:latin typeface="Open Sans SemiBold"/>
                    <a:ea typeface="Open Sans SemiBold"/>
                    <a:cs typeface="Open Sans SemiBold"/>
                    <a:sym typeface="Open Sans SemiBold"/>
                  </a:rPr>
                  <a:t>4</a:t>
                </a:r>
                <a:endParaRPr sz="1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en" sz="1000" b="1" i="0" u="none" strike="noStrike" cap="none">
                    <a:solidFill>
                      <a:srgbClr val="595959"/>
                    </a:solidFill>
                    <a:latin typeface="Open Sans SemiBold"/>
                    <a:ea typeface="Open Sans SemiBold"/>
                    <a:cs typeface="Open Sans SemiBold"/>
                    <a:sym typeface="Open Sans SemiBold"/>
                  </a:rPr>
                  <a:t>(Largest)</a:t>
                </a:r>
                <a:endParaRPr sz="1000" b="0" i="0" u="none" strike="noStrike" cap="none">
                  <a:solidFill>
                    <a:srgbClr val="000000"/>
                  </a:solidFill>
                  <a:latin typeface="Arial"/>
                  <a:ea typeface="Arial"/>
                  <a:cs typeface="Arial"/>
                  <a:sym typeface="Arial"/>
                </a:endParaRPr>
              </a:p>
            </p:txBody>
          </p:sp>
          <p:sp>
            <p:nvSpPr>
              <p:cNvPr id="98" name="Google Shape;392;p41">
                <a:extLst>
                  <a:ext uri="{FF2B5EF4-FFF2-40B4-BE49-F238E27FC236}">
                    <a16:creationId xmlns:a16="http://schemas.microsoft.com/office/drawing/2014/main" id="{42AD2AD5-98B3-0B69-3CE9-9EC65A484F40}"/>
                  </a:ext>
                </a:extLst>
              </p:cNvPr>
              <p:cNvSpPr txBox="1"/>
              <p:nvPr/>
            </p:nvSpPr>
            <p:spPr>
              <a:xfrm>
                <a:off x="6116000" y="3039665"/>
                <a:ext cx="735900" cy="407957"/>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000" b="1" i="0" u="none" strike="noStrike" cap="none">
                    <a:solidFill>
                      <a:srgbClr val="595959"/>
                    </a:solidFill>
                    <a:latin typeface="Open Sans SemiBold"/>
                    <a:ea typeface="Open Sans SemiBold"/>
                    <a:cs typeface="Open Sans SemiBold"/>
                    <a:sym typeface="Open Sans SemiBold"/>
                  </a:rPr>
                  <a:t>4.25</a:t>
                </a:r>
                <a:endParaRPr sz="1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en" sz="1000" b="1" i="0" u="none" strike="noStrike" cap="none">
                    <a:solidFill>
                      <a:srgbClr val="595959"/>
                    </a:solidFill>
                    <a:latin typeface="Open Sans SemiBold"/>
                    <a:ea typeface="Open Sans SemiBold"/>
                    <a:cs typeface="Open Sans SemiBold"/>
                    <a:sym typeface="Open Sans SemiBold"/>
                  </a:rPr>
                  <a:t>(Largest)</a:t>
                </a:r>
                <a:endParaRPr sz="1000" b="0" i="0" u="none" strike="noStrike" cap="none">
                  <a:solidFill>
                    <a:srgbClr val="000000"/>
                  </a:solidFill>
                  <a:latin typeface="Arial"/>
                  <a:ea typeface="Arial"/>
                  <a:cs typeface="Arial"/>
                  <a:sym typeface="Arial"/>
                </a:endParaRPr>
              </a:p>
            </p:txBody>
          </p:sp>
          <p:sp>
            <p:nvSpPr>
              <p:cNvPr id="99" name="Google Shape;393;p41">
                <a:extLst>
                  <a:ext uri="{FF2B5EF4-FFF2-40B4-BE49-F238E27FC236}">
                    <a16:creationId xmlns:a16="http://schemas.microsoft.com/office/drawing/2014/main" id="{E1CF88A6-6D04-ACA6-8A99-FC4E203BE03C}"/>
                  </a:ext>
                </a:extLst>
              </p:cNvPr>
              <p:cNvSpPr txBox="1"/>
              <p:nvPr/>
            </p:nvSpPr>
            <p:spPr>
              <a:xfrm>
                <a:off x="7028676" y="3107862"/>
                <a:ext cx="701100" cy="407957"/>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000" b="1" i="0" u="none" strike="noStrike" cap="none">
                    <a:solidFill>
                      <a:srgbClr val="595959"/>
                    </a:solidFill>
                    <a:latin typeface="Open Sans SemiBold"/>
                    <a:ea typeface="Open Sans SemiBold"/>
                    <a:cs typeface="Open Sans SemiBold"/>
                    <a:sym typeface="Open Sans SemiBold"/>
                  </a:rPr>
                  <a:t>2</a:t>
                </a:r>
                <a:r>
                  <a:rPr lang="en" sz="1000" b="1">
                    <a:solidFill>
                      <a:srgbClr val="595959"/>
                    </a:solidFill>
                    <a:latin typeface="Open Sans SemiBold"/>
                    <a:ea typeface="Open Sans SemiBold"/>
                    <a:cs typeface="Open Sans SemiBold"/>
                    <a:sym typeface="Open Sans SemiBold"/>
                  </a:rPr>
                  <a:t>19</a:t>
                </a:r>
                <a:r>
                  <a:rPr lang="en" sz="1000" b="1" i="0" u="none" strike="noStrike" cap="none">
                    <a:solidFill>
                      <a:srgbClr val="595959"/>
                    </a:solidFill>
                    <a:latin typeface="Open Sans SemiBold"/>
                    <a:ea typeface="Open Sans SemiBold"/>
                    <a:cs typeface="Open Sans SemiBold"/>
                    <a:sym typeface="Open Sans SemiBold"/>
                  </a:rPr>
                  <a:t>.2</a:t>
                </a:r>
                <a:endParaRPr sz="1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en" sz="1000" b="1" i="0" u="none" strike="noStrike" cap="none">
                    <a:solidFill>
                      <a:srgbClr val="595959"/>
                    </a:solidFill>
                    <a:latin typeface="Open Sans SemiBold"/>
                    <a:ea typeface="Open Sans SemiBold"/>
                    <a:cs typeface="Open Sans SemiBold"/>
                    <a:sym typeface="Open Sans SemiBold"/>
                  </a:rPr>
                  <a:t>(Largest)</a:t>
                </a:r>
                <a:endParaRPr sz="1000" b="0" i="0" u="none" strike="noStrike" cap="none">
                  <a:solidFill>
                    <a:srgbClr val="000000"/>
                  </a:solidFill>
                  <a:latin typeface="Arial"/>
                  <a:ea typeface="Arial"/>
                  <a:cs typeface="Arial"/>
                  <a:sym typeface="Arial"/>
                </a:endParaRPr>
              </a:p>
            </p:txBody>
          </p:sp>
          <p:sp>
            <p:nvSpPr>
              <p:cNvPr id="100" name="Google Shape;394;p41">
                <a:extLst>
                  <a:ext uri="{FF2B5EF4-FFF2-40B4-BE49-F238E27FC236}">
                    <a16:creationId xmlns:a16="http://schemas.microsoft.com/office/drawing/2014/main" id="{6E4D5100-9D3C-32CE-388F-C8FE5AFC4718}"/>
                  </a:ext>
                </a:extLst>
              </p:cNvPr>
              <p:cNvSpPr txBox="1"/>
              <p:nvPr/>
            </p:nvSpPr>
            <p:spPr>
              <a:xfrm>
                <a:off x="7853121" y="3107863"/>
                <a:ext cx="685500" cy="407957"/>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000" b="1" i="0" u="none" strike="noStrike" cap="none">
                    <a:solidFill>
                      <a:srgbClr val="595959"/>
                    </a:solidFill>
                    <a:latin typeface="Open Sans SemiBold"/>
                    <a:ea typeface="Open Sans SemiBold"/>
                    <a:cs typeface="Open Sans SemiBold"/>
                    <a:sym typeface="Open Sans SemiBold"/>
                  </a:rPr>
                  <a:t>536.78</a:t>
                </a:r>
                <a:endParaRPr sz="1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en" sz="1000" b="1" i="0" u="none" strike="noStrike" cap="none">
                    <a:solidFill>
                      <a:srgbClr val="595959"/>
                    </a:solidFill>
                    <a:latin typeface="Open Sans SemiBold"/>
                    <a:ea typeface="Open Sans SemiBold"/>
                    <a:cs typeface="Open Sans SemiBold"/>
                    <a:sym typeface="Open Sans SemiBold"/>
                  </a:rPr>
                  <a:t>(Largest)</a:t>
                </a:r>
                <a:endParaRPr sz="1000" b="0" i="0" u="none" strike="noStrike" cap="none">
                  <a:solidFill>
                    <a:srgbClr val="000000"/>
                  </a:solidFill>
                  <a:latin typeface="Arial"/>
                  <a:ea typeface="Arial"/>
                  <a:cs typeface="Arial"/>
                  <a:sym typeface="Arial"/>
                </a:endParaRPr>
              </a:p>
            </p:txBody>
          </p:sp>
          <p:sp>
            <p:nvSpPr>
              <p:cNvPr id="101" name="Google Shape;395;p41">
                <a:extLst>
                  <a:ext uri="{FF2B5EF4-FFF2-40B4-BE49-F238E27FC236}">
                    <a16:creationId xmlns:a16="http://schemas.microsoft.com/office/drawing/2014/main" id="{BCBA2BD6-217B-79CC-A034-5D4F8BC4F481}"/>
                  </a:ext>
                </a:extLst>
              </p:cNvPr>
              <p:cNvSpPr/>
              <p:nvPr/>
            </p:nvSpPr>
            <p:spPr>
              <a:xfrm>
                <a:off x="1870379" y="1852736"/>
                <a:ext cx="839100" cy="892200"/>
              </a:xfrm>
              <a:prstGeom prst="rect">
                <a:avLst/>
              </a:prstGeom>
              <a:solidFill>
                <a:srgbClr val="01A9D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Open Sans SemiBold"/>
                  <a:ea typeface="Open Sans SemiBold"/>
                  <a:cs typeface="Open Sans SemiBold"/>
                  <a:sym typeface="Open Sans SemiBold"/>
                </a:endParaRPr>
              </a:p>
            </p:txBody>
          </p:sp>
          <p:sp>
            <p:nvSpPr>
              <p:cNvPr id="102" name="Google Shape;396;p41">
                <a:extLst>
                  <a:ext uri="{FF2B5EF4-FFF2-40B4-BE49-F238E27FC236}">
                    <a16:creationId xmlns:a16="http://schemas.microsoft.com/office/drawing/2014/main" id="{252D0AC4-B3A1-61D9-DC1E-D8E554FE6587}"/>
                  </a:ext>
                </a:extLst>
              </p:cNvPr>
              <p:cNvSpPr/>
              <p:nvPr/>
            </p:nvSpPr>
            <p:spPr>
              <a:xfrm>
                <a:off x="2707454" y="1852736"/>
                <a:ext cx="839100" cy="892200"/>
              </a:xfrm>
              <a:prstGeom prst="rect">
                <a:avLst/>
              </a:prstGeom>
              <a:solidFill>
                <a:srgbClr val="7CC629"/>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Open Sans SemiBold"/>
                  <a:ea typeface="Open Sans SemiBold"/>
                  <a:cs typeface="Open Sans SemiBold"/>
                  <a:sym typeface="Open Sans SemiBold"/>
                </a:endParaRPr>
              </a:p>
            </p:txBody>
          </p:sp>
          <p:sp>
            <p:nvSpPr>
              <p:cNvPr id="103" name="Google Shape;397;p41">
                <a:extLst>
                  <a:ext uri="{FF2B5EF4-FFF2-40B4-BE49-F238E27FC236}">
                    <a16:creationId xmlns:a16="http://schemas.microsoft.com/office/drawing/2014/main" id="{651C8B34-E4E8-6F95-8D1B-15F10B5A44BA}"/>
                  </a:ext>
                </a:extLst>
              </p:cNvPr>
              <p:cNvSpPr/>
              <p:nvPr/>
            </p:nvSpPr>
            <p:spPr>
              <a:xfrm>
                <a:off x="3547388" y="1852736"/>
                <a:ext cx="839100" cy="892200"/>
              </a:xfrm>
              <a:prstGeom prst="rect">
                <a:avLst/>
              </a:prstGeom>
              <a:solidFill>
                <a:srgbClr val="01A9D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Open Sans SemiBold"/>
                  <a:ea typeface="Open Sans SemiBold"/>
                  <a:cs typeface="Open Sans SemiBold"/>
                  <a:sym typeface="Open Sans SemiBold"/>
                </a:endParaRPr>
              </a:p>
            </p:txBody>
          </p:sp>
          <p:sp>
            <p:nvSpPr>
              <p:cNvPr id="104" name="Google Shape;398;p41">
                <a:extLst>
                  <a:ext uri="{FF2B5EF4-FFF2-40B4-BE49-F238E27FC236}">
                    <a16:creationId xmlns:a16="http://schemas.microsoft.com/office/drawing/2014/main" id="{C2F2CC66-0438-F726-AD97-20C30E3CEA4C}"/>
                  </a:ext>
                </a:extLst>
              </p:cNvPr>
              <p:cNvSpPr/>
              <p:nvPr/>
            </p:nvSpPr>
            <p:spPr>
              <a:xfrm>
                <a:off x="4378335" y="1852736"/>
                <a:ext cx="839100" cy="892200"/>
              </a:xfrm>
              <a:prstGeom prst="rect">
                <a:avLst/>
              </a:prstGeom>
              <a:solidFill>
                <a:srgbClr val="7CC629"/>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Open Sans SemiBold"/>
                  <a:ea typeface="Open Sans SemiBold"/>
                  <a:cs typeface="Open Sans SemiBold"/>
                  <a:sym typeface="Open Sans SemiBold"/>
                </a:endParaRPr>
              </a:p>
            </p:txBody>
          </p:sp>
          <p:sp>
            <p:nvSpPr>
              <p:cNvPr id="105" name="Google Shape;399;p41">
                <a:extLst>
                  <a:ext uri="{FF2B5EF4-FFF2-40B4-BE49-F238E27FC236}">
                    <a16:creationId xmlns:a16="http://schemas.microsoft.com/office/drawing/2014/main" id="{BB381CAC-FB77-2237-F19F-AA9FBFAC6759}"/>
                  </a:ext>
                </a:extLst>
              </p:cNvPr>
              <p:cNvSpPr/>
              <p:nvPr/>
            </p:nvSpPr>
            <p:spPr>
              <a:xfrm>
                <a:off x="5208105" y="1852736"/>
                <a:ext cx="925200" cy="892200"/>
              </a:xfrm>
              <a:prstGeom prst="rect">
                <a:avLst/>
              </a:prstGeom>
              <a:solidFill>
                <a:srgbClr val="01A9D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Open Sans SemiBold"/>
                  <a:ea typeface="Open Sans SemiBold"/>
                  <a:cs typeface="Open Sans SemiBold"/>
                  <a:sym typeface="Open Sans SemiBold"/>
                </a:endParaRPr>
              </a:p>
            </p:txBody>
          </p:sp>
          <p:sp>
            <p:nvSpPr>
              <p:cNvPr id="106" name="Google Shape;400;p41">
                <a:extLst>
                  <a:ext uri="{FF2B5EF4-FFF2-40B4-BE49-F238E27FC236}">
                    <a16:creationId xmlns:a16="http://schemas.microsoft.com/office/drawing/2014/main" id="{3E342643-4054-814C-7D8F-B85B296BA38A}"/>
                  </a:ext>
                </a:extLst>
              </p:cNvPr>
              <p:cNvSpPr/>
              <p:nvPr/>
            </p:nvSpPr>
            <p:spPr>
              <a:xfrm>
                <a:off x="6070501" y="1852736"/>
                <a:ext cx="839100" cy="892200"/>
              </a:xfrm>
              <a:prstGeom prst="rect">
                <a:avLst/>
              </a:prstGeom>
              <a:solidFill>
                <a:srgbClr val="7CC629"/>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Open Sans SemiBold"/>
                  <a:ea typeface="Open Sans SemiBold"/>
                  <a:cs typeface="Open Sans SemiBold"/>
                  <a:sym typeface="Open Sans SemiBold"/>
                </a:endParaRPr>
              </a:p>
            </p:txBody>
          </p:sp>
          <p:sp>
            <p:nvSpPr>
              <p:cNvPr id="107" name="Google Shape;401;p41">
                <a:extLst>
                  <a:ext uri="{FF2B5EF4-FFF2-40B4-BE49-F238E27FC236}">
                    <a16:creationId xmlns:a16="http://schemas.microsoft.com/office/drawing/2014/main" id="{FF54086A-875E-71FC-F346-44C6EB3ADEF4}"/>
                  </a:ext>
                </a:extLst>
              </p:cNvPr>
              <p:cNvSpPr/>
              <p:nvPr/>
            </p:nvSpPr>
            <p:spPr>
              <a:xfrm>
                <a:off x="6909497" y="1852736"/>
                <a:ext cx="839100" cy="892200"/>
              </a:xfrm>
              <a:prstGeom prst="rect">
                <a:avLst/>
              </a:prstGeom>
              <a:solidFill>
                <a:srgbClr val="01A9D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Open Sans SemiBold"/>
                  <a:ea typeface="Open Sans SemiBold"/>
                  <a:cs typeface="Open Sans SemiBold"/>
                  <a:sym typeface="Open Sans SemiBold"/>
                </a:endParaRPr>
              </a:p>
            </p:txBody>
          </p:sp>
          <p:sp>
            <p:nvSpPr>
              <p:cNvPr id="108" name="Google Shape;402;p41">
                <a:extLst>
                  <a:ext uri="{FF2B5EF4-FFF2-40B4-BE49-F238E27FC236}">
                    <a16:creationId xmlns:a16="http://schemas.microsoft.com/office/drawing/2014/main" id="{DD05FABD-12CD-4799-6D29-DD455B6215F5}"/>
                  </a:ext>
                </a:extLst>
              </p:cNvPr>
              <p:cNvSpPr/>
              <p:nvPr/>
            </p:nvSpPr>
            <p:spPr>
              <a:xfrm>
                <a:off x="7738519" y="1852736"/>
                <a:ext cx="849000" cy="892200"/>
              </a:xfrm>
              <a:prstGeom prst="rect">
                <a:avLst/>
              </a:prstGeom>
              <a:solidFill>
                <a:srgbClr val="7CC629"/>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Open Sans SemiBold"/>
                  <a:ea typeface="Open Sans SemiBold"/>
                  <a:cs typeface="Open Sans SemiBold"/>
                  <a:sym typeface="Open Sans SemiBold"/>
                </a:endParaRPr>
              </a:p>
            </p:txBody>
          </p:sp>
          <p:sp>
            <p:nvSpPr>
              <p:cNvPr id="109" name="Google Shape;403;p41">
                <a:extLst>
                  <a:ext uri="{FF2B5EF4-FFF2-40B4-BE49-F238E27FC236}">
                    <a16:creationId xmlns:a16="http://schemas.microsoft.com/office/drawing/2014/main" id="{05F341E9-E810-249B-4017-4B45BC04AAFA}"/>
                  </a:ext>
                </a:extLst>
              </p:cNvPr>
              <p:cNvSpPr txBox="1"/>
              <p:nvPr/>
            </p:nvSpPr>
            <p:spPr>
              <a:xfrm>
                <a:off x="1810272" y="2278704"/>
                <a:ext cx="879600" cy="374651"/>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800"/>
                  <a:buFont typeface="Arial"/>
                  <a:buNone/>
                </a:pPr>
                <a:r>
                  <a:rPr lang="en" sz="900" b="1" i="0" u="none" strike="noStrike" cap="none">
                    <a:solidFill>
                      <a:srgbClr val="FFFFFF"/>
                    </a:solidFill>
                    <a:latin typeface="Open Sans"/>
                    <a:ea typeface="Open Sans"/>
                    <a:cs typeface="Open Sans"/>
                    <a:sym typeface="Open Sans"/>
                  </a:rPr>
                  <a:t>Production (Mn tonnes)</a:t>
                </a:r>
                <a:endParaRPr sz="1200" b="0" i="0" u="none" strike="noStrike" cap="none">
                  <a:solidFill>
                    <a:srgbClr val="000000"/>
                  </a:solidFill>
                  <a:latin typeface="Arial"/>
                  <a:ea typeface="Arial"/>
                  <a:cs typeface="Arial"/>
                  <a:sym typeface="Arial"/>
                </a:endParaRPr>
              </a:p>
            </p:txBody>
          </p:sp>
          <p:sp>
            <p:nvSpPr>
              <p:cNvPr id="110" name="Google Shape;404;p41">
                <a:extLst>
                  <a:ext uri="{FF2B5EF4-FFF2-40B4-BE49-F238E27FC236}">
                    <a16:creationId xmlns:a16="http://schemas.microsoft.com/office/drawing/2014/main" id="{C5F3BE74-2667-6AE4-70D8-3CD17C61CA14}"/>
                  </a:ext>
                </a:extLst>
              </p:cNvPr>
              <p:cNvSpPr txBox="1"/>
              <p:nvPr/>
            </p:nvSpPr>
            <p:spPr>
              <a:xfrm>
                <a:off x="2670548" y="2316490"/>
                <a:ext cx="904800" cy="374651"/>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800"/>
                  <a:buFont typeface="Arial"/>
                  <a:buNone/>
                </a:pPr>
                <a:r>
                  <a:rPr lang="en" sz="900" b="1" i="0" u="none" strike="noStrike" cap="none">
                    <a:solidFill>
                      <a:srgbClr val="FFFFFF"/>
                    </a:solidFill>
                    <a:latin typeface="Open Sans"/>
                    <a:ea typeface="Open Sans"/>
                    <a:cs typeface="Open Sans"/>
                    <a:sym typeface="Open Sans"/>
                  </a:rPr>
                  <a:t>Production (Mn tonnes)</a:t>
                </a:r>
                <a:endParaRPr sz="1200" b="0" i="0" u="none" strike="noStrike" cap="none">
                  <a:solidFill>
                    <a:srgbClr val="000000"/>
                  </a:solidFill>
                  <a:latin typeface="Arial"/>
                  <a:ea typeface="Arial"/>
                  <a:cs typeface="Arial"/>
                  <a:sym typeface="Arial"/>
                </a:endParaRPr>
              </a:p>
            </p:txBody>
          </p:sp>
          <p:sp>
            <p:nvSpPr>
              <p:cNvPr id="111" name="Google Shape;405;p41">
                <a:extLst>
                  <a:ext uri="{FF2B5EF4-FFF2-40B4-BE49-F238E27FC236}">
                    <a16:creationId xmlns:a16="http://schemas.microsoft.com/office/drawing/2014/main" id="{7B6E95E4-0A73-36B2-B3EF-1564300E1778}"/>
                  </a:ext>
                </a:extLst>
              </p:cNvPr>
              <p:cNvSpPr txBox="1"/>
              <p:nvPr/>
            </p:nvSpPr>
            <p:spPr>
              <a:xfrm>
                <a:off x="3562875" y="2316490"/>
                <a:ext cx="828600" cy="374651"/>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800"/>
                  <a:buFont typeface="Arial"/>
                  <a:buNone/>
                </a:pPr>
                <a:r>
                  <a:rPr lang="en" sz="900" b="1" i="0" u="none" strike="noStrike" cap="none">
                    <a:solidFill>
                      <a:srgbClr val="FFFFFF"/>
                    </a:solidFill>
                    <a:latin typeface="Open Sans"/>
                    <a:ea typeface="Open Sans"/>
                    <a:cs typeface="Open Sans"/>
                    <a:sym typeface="Open Sans"/>
                  </a:rPr>
                  <a:t>Production (Mn bales)</a:t>
                </a:r>
                <a:endParaRPr sz="1200" b="0" i="0" u="none" strike="noStrike" cap="none">
                  <a:solidFill>
                    <a:srgbClr val="000000"/>
                  </a:solidFill>
                  <a:latin typeface="Arial"/>
                  <a:ea typeface="Arial"/>
                  <a:cs typeface="Arial"/>
                  <a:sym typeface="Arial"/>
                </a:endParaRPr>
              </a:p>
            </p:txBody>
          </p:sp>
          <p:sp>
            <p:nvSpPr>
              <p:cNvPr id="112" name="Google Shape;406;p41">
                <a:extLst>
                  <a:ext uri="{FF2B5EF4-FFF2-40B4-BE49-F238E27FC236}">
                    <a16:creationId xmlns:a16="http://schemas.microsoft.com/office/drawing/2014/main" id="{ED8E30BA-B8F8-C865-4125-2E279BB56C8F}"/>
                  </a:ext>
                </a:extLst>
              </p:cNvPr>
              <p:cNvSpPr txBox="1"/>
              <p:nvPr/>
            </p:nvSpPr>
            <p:spPr>
              <a:xfrm>
                <a:off x="4317027" y="2316490"/>
                <a:ext cx="911400" cy="374651"/>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800"/>
                  <a:buFont typeface="Arial"/>
                  <a:buNone/>
                </a:pPr>
                <a:r>
                  <a:rPr lang="en" sz="900" b="1" i="0" u="none" strike="noStrike" cap="none">
                    <a:solidFill>
                      <a:srgbClr val="FFFFFF"/>
                    </a:solidFill>
                    <a:latin typeface="Open Sans"/>
                    <a:ea typeface="Open Sans"/>
                    <a:cs typeface="Open Sans"/>
                    <a:sym typeface="Open Sans"/>
                  </a:rPr>
                  <a:t>Production (Mn tonnes)</a:t>
                </a:r>
                <a:endParaRPr sz="1200" b="0" i="0" u="none" strike="noStrike" cap="none">
                  <a:solidFill>
                    <a:srgbClr val="000000"/>
                  </a:solidFill>
                  <a:latin typeface="Arial"/>
                  <a:ea typeface="Arial"/>
                  <a:cs typeface="Arial"/>
                  <a:sym typeface="Arial"/>
                </a:endParaRPr>
              </a:p>
            </p:txBody>
          </p:sp>
          <p:sp>
            <p:nvSpPr>
              <p:cNvPr id="113" name="Google Shape;407;p41">
                <a:extLst>
                  <a:ext uri="{FF2B5EF4-FFF2-40B4-BE49-F238E27FC236}">
                    <a16:creationId xmlns:a16="http://schemas.microsoft.com/office/drawing/2014/main" id="{B2DB78F8-14B1-D5D9-8020-2A23E0537F9A}"/>
                  </a:ext>
                </a:extLst>
              </p:cNvPr>
              <p:cNvSpPr txBox="1"/>
              <p:nvPr/>
            </p:nvSpPr>
            <p:spPr>
              <a:xfrm>
                <a:off x="5208583" y="2236647"/>
                <a:ext cx="862500" cy="374651"/>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800"/>
                  <a:buFont typeface="Arial"/>
                  <a:buNone/>
                </a:pPr>
                <a:r>
                  <a:rPr lang="en" sz="900" b="1" i="0" u="none" strike="noStrike" cap="none">
                    <a:solidFill>
                      <a:srgbClr val="FFFFFF"/>
                    </a:solidFill>
                    <a:latin typeface="Open Sans"/>
                    <a:ea typeface="Open Sans"/>
                    <a:cs typeface="Open Sans"/>
                    <a:sym typeface="Open Sans"/>
                  </a:rPr>
                  <a:t>Production (Mn tonnes)</a:t>
                </a:r>
                <a:endParaRPr sz="1200" b="0" i="0" u="none" strike="noStrike" cap="none">
                  <a:solidFill>
                    <a:srgbClr val="000000"/>
                  </a:solidFill>
                  <a:latin typeface="Arial"/>
                  <a:ea typeface="Arial"/>
                  <a:cs typeface="Arial"/>
                  <a:sym typeface="Arial"/>
                </a:endParaRPr>
              </a:p>
            </p:txBody>
          </p:sp>
          <p:sp>
            <p:nvSpPr>
              <p:cNvPr id="114" name="Google Shape;408;p41">
                <a:extLst>
                  <a:ext uri="{FF2B5EF4-FFF2-40B4-BE49-F238E27FC236}">
                    <a16:creationId xmlns:a16="http://schemas.microsoft.com/office/drawing/2014/main" id="{8E5388C3-AAC4-A8C1-D2C9-E0BA5D01D691}"/>
                  </a:ext>
                </a:extLst>
              </p:cNvPr>
              <p:cNvSpPr txBox="1"/>
              <p:nvPr/>
            </p:nvSpPr>
            <p:spPr>
              <a:xfrm>
                <a:off x="6133398" y="2246961"/>
                <a:ext cx="701100" cy="524526"/>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800"/>
                  <a:buFont typeface="Arial"/>
                  <a:buNone/>
                </a:pPr>
                <a:r>
                  <a:rPr lang="en" sz="900" b="1" i="0" u="none" strike="noStrike" cap="none">
                    <a:solidFill>
                      <a:srgbClr val="FFFFFF"/>
                    </a:solidFill>
                    <a:latin typeface="Open Sans"/>
                    <a:ea typeface="Open Sans"/>
                    <a:cs typeface="Open Sans"/>
                    <a:sym typeface="Open Sans"/>
                  </a:rPr>
                  <a:t>Exports </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en" sz="900" b="1" i="0" u="none" strike="noStrike" cap="none">
                    <a:solidFill>
                      <a:srgbClr val="FFFFFF"/>
                    </a:solidFill>
                    <a:latin typeface="Open Sans"/>
                    <a:ea typeface="Open Sans"/>
                    <a:cs typeface="Open Sans"/>
                    <a:sym typeface="Open Sans"/>
                  </a:rPr>
                  <a:t>(in USD Bn)</a:t>
                </a:r>
                <a:endParaRPr sz="1200" b="0" i="0" u="none" strike="noStrike" cap="none">
                  <a:solidFill>
                    <a:srgbClr val="000000"/>
                  </a:solidFill>
                  <a:latin typeface="Arial"/>
                  <a:ea typeface="Arial"/>
                  <a:cs typeface="Arial"/>
                  <a:sym typeface="Arial"/>
                </a:endParaRPr>
              </a:p>
            </p:txBody>
          </p:sp>
          <p:sp>
            <p:nvSpPr>
              <p:cNvPr id="115" name="Google Shape;409;p41">
                <a:extLst>
                  <a:ext uri="{FF2B5EF4-FFF2-40B4-BE49-F238E27FC236}">
                    <a16:creationId xmlns:a16="http://schemas.microsoft.com/office/drawing/2014/main" id="{AF201C8C-2606-C318-BED3-FAE63E819A04}"/>
                  </a:ext>
                </a:extLst>
              </p:cNvPr>
              <p:cNvSpPr txBox="1"/>
              <p:nvPr/>
            </p:nvSpPr>
            <p:spPr>
              <a:xfrm>
                <a:off x="6898390" y="2313943"/>
                <a:ext cx="862500" cy="374651"/>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800"/>
                  <a:buFont typeface="Arial"/>
                  <a:buNone/>
                </a:pPr>
                <a:r>
                  <a:rPr lang="en" sz="900" b="1" i="0" u="none" strike="noStrike" cap="none">
                    <a:solidFill>
                      <a:srgbClr val="FFFFFF"/>
                    </a:solidFill>
                    <a:latin typeface="Open Sans"/>
                    <a:ea typeface="Open Sans"/>
                    <a:cs typeface="Open Sans"/>
                    <a:sym typeface="Open Sans"/>
                  </a:rPr>
                  <a:t>(Mn hectares)</a:t>
                </a:r>
                <a:endParaRPr sz="1200" b="0" i="0" u="none" strike="noStrike" cap="none">
                  <a:solidFill>
                    <a:srgbClr val="000000"/>
                  </a:solidFill>
                  <a:latin typeface="Arial"/>
                  <a:ea typeface="Arial"/>
                  <a:cs typeface="Arial"/>
                  <a:sym typeface="Arial"/>
                </a:endParaRPr>
              </a:p>
            </p:txBody>
          </p:sp>
          <p:sp>
            <p:nvSpPr>
              <p:cNvPr id="116" name="Google Shape;410;p41">
                <a:extLst>
                  <a:ext uri="{FF2B5EF4-FFF2-40B4-BE49-F238E27FC236}">
                    <a16:creationId xmlns:a16="http://schemas.microsoft.com/office/drawing/2014/main" id="{A0AFD9B5-F730-F370-3C88-6CE5EAF3FE7E}"/>
                  </a:ext>
                </a:extLst>
              </p:cNvPr>
              <p:cNvSpPr txBox="1"/>
              <p:nvPr/>
            </p:nvSpPr>
            <p:spPr>
              <a:xfrm>
                <a:off x="7735508" y="2316490"/>
                <a:ext cx="957000" cy="374651"/>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800"/>
                  <a:buFont typeface="Arial"/>
                  <a:buNone/>
                </a:pPr>
                <a:r>
                  <a:rPr lang="en" sz="900" b="1" i="0" u="none" strike="noStrike" cap="none">
                    <a:solidFill>
                      <a:srgbClr val="FFFFFF"/>
                    </a:solidFill>
                    <a:latin typeface="Open Sans"/>
                    <a:ea typeface="Open Sans"/>
                    <a:cs typeface="Open Sans"/>
                    <a:sym typeface="Open Sans"/>
                  </a:rPr>
                  <a:t>Population</a:t>
                </a:r>
                <a:br>
                  <a:rPr lang="en" sz="900" b="1" i="0" u="none" strike="noStrike" cap="none">
                    <a:solidFill>
                      <a:srgbClr val="FFFFFF"/>
                    </a:solidFill>
                    <a:latin typeface="Open Sans"/>
                    <a:ea typeface="Open Sans"/>
                    <a:cs typeface="Open Sans"/>
                    <a:sym typeface="Open Sans"/>
                  </a:rPr>
                </a:br>
                <a:r>
                  <a:rPr lang="en" sz="900" b="1" i="0" u="none" strike="noStrike" cap="none">
                    <a:solidFill>
                      <a:srgbClr val="FFFFFF"/>
                    </a:solidFill>
                    <a:latin typeface="Open Sans"/>
                    <a:ea typeface="Open Sans"/>
                    <a:cs typeface="Open Sans"/>
                    <a:sym typeface="Open Sans"/>
                  </a:rPr>
                  <a:t>(Mn)</a:t>
                </a:r>
                <a:endParaRPr sz="1200" b="0" i="0" u="none" strike="noStrike" cap="none">
                  <a:solidFill>
                    <a:srgbClr val="000000"/>
                  </a:solidFill>
                  <a:latin typeface="Arial"/>
                  <a:ea typeface="Arial"/>
                  <a:cs typeface="Arial"/>
                  <a:sym typeface="Arial"/>
                </a:endParaRPr>
              </a:p>
            </p:txBody>
          </p:sp>
          <p:sp>
            <p:nvSpPr>
              <p:cNvPr id="117" name="Google Shape;411;p41">
                <a:extLst>
                  <a:ext uri="{FF2B5EF4-FFF2-40B4-BE49-F238E27FC236}">
                    <a16:creationId xmlns:a16="http://schemas.microsoft.com/office/drawing/2014/main" id="{68CA297D-5FFD-EAA7-B94C-E150BA50A030}"/>
                  </a:ext>
                </a:extLst>
              </p:cNvPr>
              <p:cNvSpPr txBox="1"/>
              <p:nvPr/>
            </p:nvSpPr>
            <p:spPr>
              <a:xfrm>
                <a:off x="1799923" y="1960921"/>
                <a:ext cx="943500" cy="224778"/>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800"/>
                  <a:buFont typeface="Arial"/>
                  <a:buNone/>
                </a:pPr>
                <a:r>
                  <a:rPr lang="en" sz="900" b="1" i="0" u="none" strike="noStrike" cap="none">
                    <a:solidFill>
                      <a:srgbClr val="FFFFFF"/>
                    </a:solidFill>
                    <a:latin typeface="Open Sans"/>
                    <a:ea typeface="Open Sans"/>
                    <a:cs typeface="Open Sans"/>
                    <a:sym typeface="Open Sans"/>
                  </a:rPr>
                  <a:t>Food Grains</a:t>
                </a:r>
                <a:endParaRPr sz="1000" b="1" i="0" u="none" strike="noStrike" cap="none">
                  <a:solidFill>
                    <a:srgbClr val="FFFFFF"/>
                  </a:solidFill>
                  <a:latin typeface="Open Sans"/>
                  <a:ea typeface="Open Sans"/>
                  <a:cs typeface="Open Sans"/>
                  <a:sym typeface="Open Sans"/>
                </a:endParaRPr>
              </a:p>
            </p:txBody>
          </p:sp>
          <p:sp>
            <p:nvSpPr>
              <p:cNvPr id="118" name="Google Shape;412;p41">
                <a:extLst>
                  <a:ext uri="{FF2B5EF4-FFF2-40B4-BE49-F238E27FC236}">
                    <a16:creationId xmlns:a16="http://schemas.microsoft.com/office/drawing/2014/main" id="{94B2F2EA-B44F-9D7A-9469-5FA7239B0C48}"/>
                  </a:ext>
                </a:extLst>
              </p:cNvPr>
              <p:cNvSpPr txBox="1"/>
              <p:nvPr/>
            </p:nvSpPr>
            <p:spPr>
              <a:xfrm>
                <a:off x="2852504" y="1974562"/>
                <a:ext cx="531300" cy="274735"/>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200" b="1" i="0" u="none" strike="noStrike" cap="none">
                    <a:solidFill>
                      <a:srgbClr val="FFFFFF"/>
                    </a:solidFill>
                    <a:latin typeface="Open Sans"/>
                    <a:ea typeface="Open Sans"/>
                    <a:cs typeface="Open Sans"/>
                    <a:sym typeface="Open Sans"/>
                  </a:rPr>
                  <a:t>Milk</a:t>
                </a:r>
                <a:endParaRPr sz="1200" b="0" i="0" u="none" strike="noStrike" cap="none">
                  <a:solidFill>
                    <a:srgbClr val="000000"/>
                  </a:solidFill>
                  <a:latin typeface="Arial"/>
                  <a:ea typeface="Arial"/>
                  <a:cs typeface="Arial"/>
                  <a:sym typeface="Arial"/>
                </a:endParaRPr>
              </a:p>
            </p:txBody>
          </p:sp>
          <p:sp>
            <p:nvSpPr>
              <p:cNvPr id="119" name="Google Shape;413;p41">
                <a:extLst>
                  <a:ext uri="{FF2B5EF4-FFF2-40B4-BE49-F238E27FC236}">
                    <a16:creationId xmlns:a16="http://schemas.microsoft.com/office/drawing/2014/main" id="{0CAE2B50-6497-29B6-FB8F-A18F4236138E}"/>
                  </a:ext>
                </a:extLst>
              </p:cNvPr>
              <p:cNvSpPr txBox="1"/>
              <p:nvPr/>
            </p:nvSpPr>
            <p:spPr>
              <a:xfrm>
                <a:off x="3601128" y="1974562"/>
                <a:ext cx="735900" cy="274735"/>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200" b="1" i="0" u="none" strike="noStrike" cap="none">
                    <a:solidFill>
                      <a:srgbClr val="FFFFFF"/>
                    </a:solidFill>
                    <a:latin typeface="Open Sans"/>
                    <a:ea typeface="Open Sans"/>
                    <a:cs typeface="Open Sans"/>
                    <a:sym typeface="Open Sans"/>
                  </a:rPr>
                  <a:t>Cotton</a:t>
                </a:r>
                <a:endParaRPr sz="1200" b="0" i="0" u="none" strike="noStrike" cap="none">
                  <a:solidFill>
                    <a:srgbClr val="000000"/>
                  </a:solidFill>
                  <a:latin typeface="Arial"/>
                  <a:ea typeface="Arial"/>
                  <a:cs typeface="Arial"/>
                  <a:sym typeface="Arial"/>
                </a:endParaRPr>
              </a:p>
            </p:txBody>
          </p:sp>
          <p:sp>
            <p:nvSpPr>
              <p:cNvPr id="120" name="Google Shape;414;p41">
                <a:extLst>
                  <a:ext uri="{FF2B5EF4-FFF2-40B4-BE49-F238E27FC236}">
                    <a16:creationId xmlns:a16="http://schemas.microsoft.com/office/drawing/2014/main" id="{6F15455C-0E9D-6B56-890A-A52E5246C803}"/>
                  </a:ext>
                </a:extLst>
              </p:cNvPr>
              <p:cNvSpPr txBox="1"/>
              <p:nvPr/>
            </p:nvSpPr>
            <p:spPr>
              <a:xfrm>
                <a:off x="4306694" y="1991724"/>
                <a:ext cx="983100" cy="224778"/>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800"/>
                  <a:buFont typeface="Arial"/>
                  <a:buNone/>
                </a:pPr>
                <a:r>
                  <a:rPr lang="en" sz="900" b="1" i="0" u="none" strike="noStrike" cap="none">
                    <a:solidFill>
                      <a:srgbClr val="FFFFFF"/>
                    </a:solidFill>
                    <a:latin typeface="Open Sans"/>
                    <a:ea typeface="Open Sans"/>
                    <a:cs typeface="Open Sans"/>
                    <a:sym typeface="Open Sans"/>
                  </a:rPr>
                  <a:t>Horticulture</a:t>
                </a:r>
                <a:endParaRPr sz="1200" b="0" i="0" u="none" strike="noStrike" cap="none">
                  <a:solidFill>
                    <a:srgbClr val="000000"/>
                  </a:solidFill>
                  <a:latin typeface="Arial"/>
                  <a:ea typeface="Arial"/>
                  <a:cs typeface="Arial"/>
                  <a:sym typeface="Arial"/>
                </a:endParaRPr>
              </a:p>
            </p:txBody>
          </p:sp>
          <p:sp>
            <p:nvSpPr>
              <p:cNvPr id="121" name="Google Shape;415;p41">
                <a:extLst>
                  <a:ext uri="{FF2B5EF4-FFF2-40B4-BE49-F238E27FC236}">
                    <a16:creationId xmlns:a16="http://schemas.microsoft.com/office/drawing/2014/main" id="{793B94FA-CD08-F8F9-9A4B-D42E4A3321BE}"/>
                  </a:ext>
                </a:extLst>
              </p:cNvPr>
              <p:cNvSpPr txBox="1"/>
              <p:nvPr/>
            </p:nvSpPr>
            <p:spPr>
              <a:xfrm>
                <a:off x="5324502" y="1974562"/>
                <a:ext cx="642600" cy="274735"/>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200" b="1" i="0" u="none" strike="noStrike" cap="none">
                    <a:solidFill>
                      <a:srgbClr val="FFFFFF"/>
                    </a:solidFill>
                    <a:latin typeface="Open Sans"/>
                    <a:ea typeface="Open Sans"/>
                    <a:cs typeface="Open Sans"/>
                    <a:sym typeface="Open Sans"/>
                  </a:rPr>
                  <a:t>Sugar</a:t>
                </a:r>
                <a:endParaRPr sz="1200" b="0" i="0" u="none" strike="noStrike" cap="none">
                  <a:solidFill>
                    <a:srgbClr val="000000"/>
                  </a:solidFill>
                  <a:latin typeface="Arial"/>
                  <a:ea typeface="Arial"/>
                  <a:cs typeface="Arial"/>
                  <a:sym typeface="Arial"/>
                </a:endParaRPr>
              </a:p>
            </p:txBody>
          </p:sp>
          <p:sp>
            <p:nvSpPr>
              <p:cNvPr id="122" name="Google Shape;416;p41">
                <a:extLst>
                  <a:ext uri="{FF2B5EF4-FFF2-40B4-BE49-F238E27FC236}">
                    <a16:creationId xmlns:a16="http://schemas.microsoft.com/office/drawing/2014/main" id="{247EA16D-5AB4-2B75-FDC0-8DCAE0C4FE5F}"/>
                  </a:ext>
                </a:extLst>
              </p:cNvPr>
              <p:cNvSpPr txBox="1"/>
              <p:nvPr/>
            </p:nvSpPr>
            <p:spPr>
              <a:xfrm>
                <a:off x="6137293" y="1974562"/>
                <a:ext cx="685500" cy="274735"/>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200" b="1" i="0" u="none" strike="noStrike" cap="none">
                    <a:solidFill>
                      <a:srgbClr val="FFFFFF"/>
                    </a:solidFill>
                    <a:latin typeface="Open Sans"/>
                    <a:ea typeface="Open Sans"/>
                    <a:cs typeface="Open Sans"/>
                    <a:sym typeface="Open Sans"/>
                  </a:rPr>
                  <a:t>Spices</a:t>
                </a:r>
                <a:endParaRPr sz="1200" b="0" i="0" u="none" strike="noStrike" cap="none">
                  <a:solidFill>
                    <a:srgbClr val="000000"/>
                  </a:solidFill>
                  <a:latin typeface="Arial"/>
                  <a:ea typeface="Arial"/>
                  <a:cs typeface="Arial"/>
                  <a:sym typeface="Arial"/>
                </a:endParaRPr>
              </a:p>
            </p:txBody>
          </p:sp>
          <p:sp>
            <p:nvSpPr>
              <p:cNvPr id="123" name="Google Shape;417;p41">
                <a:extLst>
                  <a:ext uri="{FF2B5EF4-FFF2-40B4-BE49-F238E27FC236}">
                    <a16:creationId xmlns:a16="http://schemas.microsoft.com/office/drawing/2014/main" id="{8C7D5436-05F0-8B5A-88B6-2794456F9328}"/>
                  </a:ext>
                </a:extLst>
              </p:cNvPr>
              <p:cNvSpPr txBox="1"/>
              <p:nvPr/>
            </p:nvSpPr>
            <p:spPr>
              <a:xfrm>
                <a:off x="6858987" y="1974562"/>
                <a:ext cx="925800" cy="274735"/>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200" b="1" i="0" u="none" strike="noStrike" cap="none">
                    <a:solidFill>
                      <a:srgbClr val="FFFFFF"/>
                    </a:solidFill>
                    <a:latin typeface="Open Sans"/>
                    <a:ea typeface="Open Sans"/>
                    <a:cs typeface="Open Sans"/>
                    <a:sym typeface="Open Sans"/>
                  </a:rPr>
                  <a:t>Cropland</a:t>
                </a:r>
                <a:endParaRPr sz="1200" b="0" i="0" u="none" strike="noStrike" cap="none">
                  <a:solidFill>
                    <a:srgbClr val="000000"/>
                  </a:solidFill>
                  <a:latin typeface="Arial"/>
                  <a:ea typeface="Arial"/>
                  <a:cs typeface="Arial"/>
                  <a:sym typeface="Arial"/>
                </a:endParaRPr>
              </a:p>
            </p:txBody>
          </p:sp>
          <p:sp>
            <p:nvSpPr>
              <p:cNvPr id="124" name="Google Shape;418;p41">
                <a:extLst>
                  <a:ext uri="{FF2B5EF4-FFF2-40B4-BE49-F238E27FC236}">
                    <a16:creationId xmlns:a16="http://schemas.microsoft.com/office/drawing/2014/main" id="{849C3A4F-AB7B-7588-E3CF-950669263025}"/>
                  </a:ext>
                </a:extLst>
              </p:cNvPr>
              <p:cNvSpPr txBox="1"/>
              <p:nvPr/>
            </p:nvSpPr>
            <p:spPr>
              <a:xfrm>
                <a:off x="7720327" y="1981891"/>
                <a:ext cx="879600" cy="249757"/>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900"/>
                  <a:buFont typeface="Arial"/>
                  <a:buNone/>
                </a:pPr>
                <a:r>
                  <a:rPr lang="en" sz="1000" b="1" i="0" u="none" strike="noStrike" cap="none">
                    <a:solidFill>
                      <a:srgbClr val="FFFFFF"/>
                    </a:solidFill>
                    <a:latin typeface="Open Sans"/>
                    <a:ea typeface="Open Sans"/>
                    <a:cs typeface="Open Sans"/>
                    <a:sym typeface="Open Sans"/>
                  </a:rPr>
                  <a:t>Livestock </a:t>
                </a:r>
                <a:endParaRPr sz="1200" b="0" i="0" u="none" strike="noStrike" cap="none">
                  <a:solidFill>
                    <a:srgbClr val="000000"/>
                  </a:solidFill>
                  <a:latin typeface="Arial"/>
                  <a:ea typeface="Arial"/>
                  <a:cs typeface="Arial"/>
                  <a:sym typeface="Arial"/>
                </a:endParaRPr>
              </a:p>
            </p:txBody>
          </p:sp>
          <p:sp>
            <p:nvSpPr>
              <p:cNvPr id="125" name="Google Shape;419;p41">
                <a:extLst>
                  <a:ext uri="{FF2B5EF4-FFF2-40B4-BE49-F238E27FC236}">
                    <a16:creationId xmlns:a16="http://schemas.microsoft.com/office/drawing/2014/main" id="{2439E65C-6FB4-5AC5-4B12-4A47E610E161}"/>
                  </a:ext>
                </a:extLst>
              </p:cNvPr>
              <p:cNvSpPr txBox="1"/>
              <p:nvPr/>
            </p:nvSpPr>
            <p:spPr>
              <a:xfrm>
                <a:off x="4405075" y="3027372"/>
                <a:ext cx="784800" cy="574483"/>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000" b="1" i="0" u="none" strike="noStrike" cap="none">
                    <a:solidFill>
                      <a:srgbClr val="595959"/>
                    </a:solidFill>
                    <a:latin typeface="Open Sans SemiBold"/>
                    <a:ea typeface="Open Sans SemiBold"/>
                    <a:cs typeface="Open Sans SemiBold"/>
                    <a:sym typeface="Open Sans SemiBold"/>
                  </a:rPr>
                  <a:t>35</a:t>
                </a:r>
                <a:r>
                  <a:rPr lang="en" sz="1000" b="1">
                    <a:solidFill>
                      <a:srgbClr val="595959"/>
                    </a:solidFill>
                    <a:latin typeface="Open Sans SemiBold"/>
                    <a:ea typeface="Open Sans SemiBold"/>
                    <a:cs typeface="Open Sans SemiBold"/>
                    <a:sym typeface="Open Sans SemiBold"/>
                  </a:rPr>
                  <a:t>2</a:t>
                </a:r>
                <a:r>
                  <a:rPr lang="en" sz="1000" b="1" i="0" u="none" strike="noStrike" cap="none">
                    <a:solidFill>
                      <a:srgbClr val="595959"/>
                    </a:solidFill>
                    <a:latin typeface="Open Sans SemiBold"/>
                    <a:ea typeface="Open Sans SemiBold"/>
                    <a:cs typeface="Open Sans SemiBold"/>
                    <a:sym typeface="Open Sans SemiBold"/>
                  </a:rPr>
                  <a:t>.</a:t>
                </a:r>
                <a:r>
                  <a:rPr lang="en" sz="1000" b="1">
                    <a:solidFill>
                      <a:srgbClr val="595959"/>
                    </a:solidFill>
                    <a:latin typeface="Open Sans SemiBold"/>
                    <a:ea typeface="Open Sans SemiBold"/>
                    <a:cs typeface="Open Sans SemiBold"/>
                    <a:sym typeface="Open Sans SemiBold"/>
                  </a:rPr>
                  <a:t>23</a:t>
                </a:r>
                <a:endParaRPr sz="1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en" sz="1000" b="1" i="0" u="none" strike="noStrike" cap="none">
                    <a:solidFill>
                      <a:srgbClr val="595959"/>
                    </a:solidFill>
                    <a:latin typeface="Open Sans SemiBold"/>
                    <a:ea typeface="Open Sans SemiBold"/>
                    <a:cs typeface="Open Sans SemiBold"/>
                    <a:sym typeface="Open Sans SemiBold"/>
                  </a:rPr>
                  <a:t>(2nd largest)</a:t>
                </a:r>
                <a:endParaRPr sz="1000" b="0" i="0" u="none" strike="noStrike" cap="none">
                  <a:solidFill>
                    <a:srgbClr val="000000"/>
                  </a:solidFill>
                  <a:latin typeface="Arial"/>
                  <a:ea typeface="Arial"/>
                  <a:cs typeface="Arial"/>
                  <a:sym typeface="Arial"/>
                </a:endParaRPr>
              </a:p>
            </p:txBody>
          </p:sp>
        </p:grpSp>
        <p:pic>
          <p:nvPicPr>
            <p:cNvPr id="77" name="Google Shape;420;p41" descr="A close up of a logo&#10;&#10;Description generated with very high confidence">
              <a:extLst>
                <a:ext uri="{FF2B5EF4-FFF2-40B4-BE49-F238E27FC236}">
                  <a16:creationId xmlns:a16="http://schemas.microsoft.com/office/drawing/2014/main" id="{EBA46E4F-FEC6-D4EA-EC1F-AA6F0C9AC24B}"/>
                </a:ext>
              </a:extLst>
            </p:cNvPr>
            <p:cNvPicPr preferRelativeResize="0"/>
            <p:nvPr/>
          </p:nvPicPr>
          <p:blipFill rotWithShape="1">
            <a:blip r:embed="rId2">
              <a:alphaModFix/>
            </a:blip>
            <a:srcRect/>
            <a:stretch/>
          </p:blipFill>
          <p:spPr>
            <a:xfrm>
              <a:off x="4224839" y="1602656"/>
              <a:ext cx="443420" cy="432000"/>
            </a:xfrm>
            <a:prstGeom prst="rect">
              <a:avLst/>
            </a:prstGeom>
            <a:noFill/>
            <a:ln>
              <a:noFill/>
            </a:ln>
          </p:spPr>
        </p:pic>
        <p:pic>
          <p:nvPicPr>
            <p:cNvPr id="78" name="Google Shape;421;p41" descr="A close up of text on a black background&#10;&#10;Description generated with very high confidence">
              <a:extLst>
                <a:ext uri="{FF2B5EF4-FFF2-40B4-BE49-F238E27FC236}">
                  <a16:creationId xmlns:a16="http://schemas.microsoft.com/office/drawing/2014/main" id="{07B362F5-30A4-5528-C819-A7EF25B70B38}"/>
                </a:ext>
              </a:extLst>
            </p:cNvPr>
            <p:cNvPicPr preferRelativeResize="0"/>
            <p:nvPr/>
          </p:nvPicPr>
          <p:blipFill rotWithShape="1">
            <a:blip r:embed="rId3">
              <a:alphaModFix/>
            </a:blip>
            <a:srcRect/>
            <a:stretch/>
          </p:blipFill>
          <p:spPr>
            <a:xfrm>
              <a:off x="3328117" y="1602656"/>
              <a:ext cx="443420" cy="432000"/>
            </a:xfrm>
            <a:prstGeom prst="rect">
              <a:avLst/>
            </a:prstGeom>
            <a:noFill/>
            <a:ln>
              <a:noFill/>
            </a:ln>
          </p:spPr>
        </p:pic>
        <p:pic>
          <p:nvPicPr>
            <p:cNvPr id="79" name="Google Shape;422;p41" descr="A close up of a logo&#10;&#10;Description generated with high confidence">
              <a:extLst>
                <a:ext uri="{FF2B5EF4-FFF2-40B4-BE49-F238E27FC236}">
                  <a16:creationId xmlns:a16="http://schemas.microsoft.com/office/drawing/2014/main" id="{75966B90-A33C-A8A4-C336-E1B62D76C718}"/>
                </a:ext>
              </a:extLst>
            </p:cNvPr>
            <p:cNvPicPr preferRelativeResize="0"/>
            <p:nvPr/>
          </p:nvPicPr>
          <p:blipFill rotWithShape="1">
            <a:blip r:embed="rId4">
              <a:alphaModFix/>
            </a:blip>
            <a:srcRect/>
            <a:stretch/>
          </p:blipFill>
          <p:spPr>
            <a:xfrm>
              <a:off x="5088935" y="1602656"/>
              <a:ext cx="443420" cy="432000"/>
            </a:xfrm>
            <a:prstGeom prst="rect">
              <a:avLst/>
            </a:prstGeom>
            <a:noFill/>
            <a:ln>
              <a:noFill/>
            </a:ln>
          </p:spPr>
        </p:pic>
        <p:pic>
          <p:nvPicPr>
            <p:cNvPr id="80" name="Google Shape;423;p41" descr="A close up of a logo&#10;&#10;Description generated with very high confidence">
              <a:extLst>
                <a:ext uri="{FF2B5EF4-FFF2-40B4-BE49-F238E27FC236}">
                  <a16:creationId xmlns:a16="http://schemas.microsoft.com/office/drawing/2014/main" id="{5CDA7DB7-99CD-7AD7-A604-448AFCD74A84}"/>
                </a:ext>
              </a:extLst>
            </p:cNvPr>
            <p:cNvPicPr preferRelativeResize="0"/>
            <p:nvPr/>
          </p:nvPicPr>
          <p:blipFill rotWithShape="1">
            <a:blip r:embed="rId5">
              <a:alphaModFix/>
            </a:blip>
            <a:srcRect/>
            <a:stretch/>
          </p:blipFill>
          <p:spPr>
            <a:xfrm>
              <a:off x="6001302" y="1602656"/>
              <a:ext cx="443420" cy="432000"/>
            </a:xfrm>
            <a:prstGeom prst="rect">
              <a:avLst/>
            </a:prstGeom>
            <a:noFill/>
            <a:ln>
              <a:noFill/>
            </a:ln>
          </p:spPr>
        </p:pic>
        <p:pic>
          <p:nvPicPr>
            <p:cNvPr id="81" name="Google Shape;424;p41">
              <a:extLst>
                <a:ext uri="{FF2B5EF4-FFF2-40B4-BE49-F238E27FC236}">
                  <a16:creationId xmlns:a16="http://schemas.microsoft.com/office/drawing/2014/main" id="{846A2B92-B6D2-1192-36E4-CEE50CB3F7CF}"/>
                </a:ext>
              </a:extLst>
            </p:cNvPr>
            <p:cNvPicPr preferRelativeResize="0"/>
            <p:nvPr/>
          </p:nvPicPr>
          <p:blipFill rotWithShape="1">
            <a:blip r:embed="rId6">
              <a:alphaModFix/>
            </a:blip>
            <a:srcRect/>
            <a:stretch/>
          </p:blipFill>
          <p:spPr>
            <a:xfrm flipH="1">
              <a:off x="7825239" y="1602656"/>
              <a:ext cx="443420" cy="432000"/>
            </a:xfrm>
            <a:prstGeom prst="rect">
              <a:avLst/>
            </a:prstGeom>
            <a:noFill/>
            <a:ln>
              <a:noFill/>
            </a:ln>
          </p:spPr>
        </p:pic>
        <p:pic>
          <p:nvPicPr>
            <p:cNvPr id="82" name="Google Shape;425;p41" descr="A close up of a logo&#10;&#10;Description generated with very high confidence">
              <a:extLst>
                <a:ext uri="{FF2B5EF4-FFF2-40B4-BE49-F238E27FC236}">
                  <a16:creationId xmlns:a16="http://schemas.microsoft.com/office/drawing/2014/main" id="{47BE6DE5-875E-4099-F4AE-D01B8DF3E53C}"/>
                </a:ext>
              </a:extLst>
            </p:cNvPr>
            <p:cNvPicPr preferRelativeResize="0"/>
            <p:nvPr/>
          </p:nvPicPr>
          <p:blipFill rotWithShape="1">
            <a:blip r:embed="rId7">
              <a:alphaModFix/>
            </a:blip>
            <a:srcRect/>
            <a:stretch/>
          </p:blipFill>
          <p:spPr>
            <a:xfrm>
              <a:off x="8689335" y="1602656"/>
              <a:ext cx="443420" cy="432000"/>
            </a:xfrm>
            <a:prstGeom prst="rect">
              <a:avLst/>
            </a:prstGeom>
            <a:noFill/>
            <a:ln>
              <a:noFill/>
            </a:ln>
          </p:spPr>
        </p:pic>
        <p:pic>
          <p:nvPicPr>
            <p:cNvPr id="83" name="Google Shape;426;p41" descr="A close up of a sign&#10;&#10;Description generated with very high confidence">
              <a:extLst>
                <a:ext uri="{FF2B5EF4-FFF2-40B4-BE49-F238E27FC236}">
                  <a16:creationId xmlns:a16="http://schemas.microsoft.com/office/drawing/2014/main" id="{6D87CCFC-C43C-2D6E-C0EB-4699B197ED88}"/>
                </a:ext>
              </a:extLst>
            </p:cNvPr>
            <p:cNvPicPr preferRelativeResize="0"/>
            <p:nvPr/>
          </p:nvPicPr>
          <p:blipFill rotWithShape="1">
            <a:blip r:embed="rId8">
              <a:alphaModFix/>
            </a:blip>
            <a:srcRect/>
            <a:stretch/>
          </p:blipFill>
          <p:spPr>
            <a:xfrm>
              <a:off x="9529694" y="1602656"/>
              <a:ext cx="443420" cy="432000"/>
            </a:xfrm>
            <a:prstGeom prst="rect">
              <a:avLst/>
            </a:prstGeom>
            <a:noFill/>
            <a:ln>
              <a:noFill/>
            </a:ln>
          </p:spPr>
        </p:pic>
        <p:pic>
          <p:nvPicPr>
            <p:cNvPr id="84" name="Google Shape;427;p41">
              <a:extLst>
                <a:ext uri="{FF2B5EF4-FFF2-40B4-BE49-F238E27FC236}">
                  <a16:creationId xmlns:a16="http://schemas.microsoft.com/office/drawing/2014/main" id="{ABE69779-42BC-8CA5-0A7A-4E5AB362A3DB}"/>
                </a:ext>
              </a:extLst>
            </p:cNvPr>
            <p:cNvPicPr preferRelativeResize="0"/>
            <p:nvPr/>
          </p:nvPicPr>
          <p:blipFill rotWithShape="1">
            <a:blip r:embed="rId9">
              <a:alphaModFix/>
            </a:blip>
            <a:srcRect/>
            <a:stretch/>
          </p:blipFill>
          <p:spPr>
            <a:xfrm>
              <a:off x="6889135" y="1602656"/>
              <a:ext cx="443420" cy="432000"/>
            </a:xfrm>
            <a:prstGeom prst="rect">
              <a:avLst/>
            </a:prstGeom>
            <a:noFill/>
            <a:ln>
              <a:noFill/>
            </a:ln>
          </p:spPr>
        </p:pic>
        <p:sp>
          <p:nvSpPr>
            <p:cNvPr id="85" name="Google Shape;428;p41">
              <a:extLst>
                <a:ext uri="{FF2B5EF4-FFF2-40B4-BE49-F238E27FC236}">
                  <a16:creationId xmlns:a16="http://schemas.microsoft.com/office/drawing/2014/main" id="{1F93167A-3820-FA52-29F5-E4465F498646}"/>
                </a:ext>
              </a:extLst>
            </p:cNvPr>
            <p:cNvSpPr/>
            <p:nvPr/>
          </p:nvSpPr>
          <p:spPr>
            <a:xfrm>
              <a:off x="3043693" y="4637482"/>
              <a:ext cx="6617700" cy="1673700"/>
            </a:xfrm>
            <a:prstGeom prst="rect">
              <a:avLst/>
            </a:prstGeom>
            <a:noFill/>
            <a:ln>
              <a:noFill/>
            </a:ln>
          </p:spPr>
          <p:txBody>
            <a:bodyPr spcFirstLastPara="1" wrap="square" lIns="68575" tIns="34275" rIns="68575" bIns="34275" anchor="t" anchorCtr="0">
              <a:noAutofit/>
            </a:bodyPr>
            <a:lstStyle/>
            <a:p>
              <a:pPr marL="215900" marR="0" lvl="0" indent="-215900" algn="l" rtl="0">
                <a:lnSpc>
                  <a:spcPct val="150000"/>
                </a:lnSpc>
                <a:spcBef>
                  <a:spcPts val="0"/>
                </a:spcBef>
                <a:spcAft>
                  <a:spcPts val="0"/>
                </a:spcAft>
                <a:buClr>
                  <a:srgbClr val="FFFFFF"/>
                </a:buClr>
                <a:buSzPts val="1100"/>
                <a:buFont typeface="Century Gothic"/>
                <a:buChar char="−"/>
              </a:pPr>
              <a:r>
                <a:rPr lang="en" sz="1200" b="1" i="0" u="none" strike="noStrike" cap="none">
                  <a:solidFill>
                    <a:srgbClr val="FFFFFF"/>
                  </a:solidFill>
                  <a:latin typeface="Open Sans SemiBold"/>
                  <a:ea typeface="Open Sans SemiBold"/>
                  <a:cs typeface="Open Sans SemiBold"/>
                  <a:sym typeface="Open Sans SemiBold"/>
                </a:rPr>
                <a:t>Major producer of agrochemicals, tea, cashew, jute, oilseeds, etc.</a:t>
              </a:r>
              <a:endParaRPr sz="1200" b="0" i="0" u="none" strike="noStrike" cap="none">
                <a:solidFill>
                  <a:srgbClr val="000000"/>
                </a:solidFill>
                <a:latin typeface="Arial"/>
                <a:ea typeface="Arial"/>
                <a:cs typeface="Arial"/>
                <a:sym typeface="Arial"/>
              </a:endParaRPr>
            </a:p>
            <a:p>
              <a:pPr marL="215900" marR="0" lvl="0" indent="-215900" algn="l" rtl="0">
                <a:lnSpc>
                  <a:spcPct val="150000"/>
                </a:lnSpc>
                <a:spcBef>
                  <a:spcPts val="0"/>
                </a:spcBef>
                <a:spcAft>
                  <a:spcPts val="0"/>
                </a:spcAft>
                <a:buClr>
                  <a:srgbClr val="FFFFFF"/>
                </a:buClr>
                <a:buSzPts val="1100"/>
                <a:buFont typeface="Century Gothic"/>
                <a:buChar char="−"/>
              </a:pPr>
              <a:r>
                <a:rPr lang="en" sz="1200" b="1" i="0" u="none" strike="noStrike" cap="none">
                  <a:solidFill>
                    <a:srgbClr val="FFFFFF"/>
                  </a:solidFill>
                  <a:latin typeface="Open Sans SemiBold"/>
                  <a:ea typeface="Open Sans SemiBold"/>
                  <a:cs typeface="Open Sans SemiBold"/>
                  <a:sym typeface="Open Sans SemiBold"/>
                </a:rPr>
                <a:t>Largest exporter of cereal products, cotton, bovine meat, sugar, etc. </a:t>
              </a:r>
              <a:endParaRPr sz="1200" b="0" i="0" u="none" strike="noStrike" cap="none">
                <a:solidFill>
                  <a:srgbClr val="000000"/>
                </a:solidFill>
                <a:latin typeface="Arial"/>
                <a:ea typeface="Arial"/>
                <a:cs typeface="Arial"/>
                <a:sym typeface="Arial"/>
              </a:endParaRPr>
            </a:p>
            <a:p>
              <a:pPr marL="215900" marR="0" lvl="0" indent="-215900" algn="l" rtl="0">
                <a:lnSpc>
                  <a:spcPct val="150000"/>
                </a:lnSpc>
                <a:spcBef>
                  <a:spcPts val="0"/>
                </a:spcBef>
                <a:spcAft>
                  <a:spcPts val="0"/>
                </a:spcAft>
                <a:buClr>
                  <a:srgbClr val="FFFFFF"/>
                </a:buClr>
                <a:buSzPts val="1100"/>
                <a:buFont typeface="Century Gothic"/>
                <a:buChar char="−"/>
              </a:pPr>
              <a:r>
                <a:rPr lang="en" sz="1200" b="1" i="0" u="none" strike="noStrike" cap="none">
                  <a:solidFill>
                    <a:srgbClr val="FFFFFF"/>
                  </a:solidFill>
                  <a:latin typeface="Open Sans SemiBold"/>
                  <a:ea typeface="Open Sans SemiBold"/>
                  <a:cs typeface="Open Sans SemiBold"/>
                  <a:sym typeface="Open Sans SemiBold"/>
                </a:rPr>
                <a:t>All 15 major climates in the world; 46 of the 60 soil types in the world</a:t>
              </a:r>
              <a:endParaRPr sz="1200" b="0" i="0" u="none" strike="noStrike" cap="none">
                <a:solidFill>
                  <a:srgbClr val="000000"/>
                </a:solidFill>
                <a:latin typeface="Arial"/>
                <a:ea typeface="Arial"/>
                <a:cs typeface="Arial"/>
                <a:sym typeface="Arial"/>
              </a:endParaRPr>
            </a:p>
            <a:p>
              <a:pPr marL="215900" marR="0" lvl="0" indent="-215900" algn="l" rtl="0">
                <a:lnSpc>
                  <a:spcPct val="150000"/>
                </a:lnSpc>
                <a:spcBef>
                  <a:spcPts val="0"/>
                </a:spcBef>
                <a:spcAft>
                  <a:spcPts val="0"/>
                </a:spcAft>
                <a:buClr>
                  <a:srgbClr val="FFFFFF"/>
                </a:buClr>
                <a:buSzPts val="1100"/>
                <a:buFont typeface="Century Gothic"/>
                <a:buChar char="−"/>
              </a:pPr>
              <a:r>
                <a:rPr lang="en" sz="1200" b="1" i="0" u="none" strike="noStrike" cap="none">
                  <a:solidFill>
                    <a:srgbClr val="FFFFFF"/>
                  </a:solidFill>
                  <a:latin typeface="Open Sans SemiBold"/>
                  <a:ea typeface="Open Sans SemiBold"/>
                  <a:cs typeface="Open Sans SemiBold"/>
                  <a:sym typeface="Open Sans SemiBold"/>
                </a:rPr>
                <a:t>Largest manufacturers of farm equipment</a:t>
              </a:r>
              <a:endParaRPr sz="1200" b="0" i="0" u="none" strike="noStrike" cap="none">
                <a:solidFill>
                  <a:srgbClr val="000000"/>
                </a:solidFill>
                <a:latin typeface="Arial"/>
                <a:ea typeface="Arial"/>
                <a:cs typeface="Arial"/>
                <a:sym typeface="Arial"/>
              </a:endParaRPr>
            </a:p>
            <a:p>
              <a:pPr marL="215900" marR="0" lvl="0" indent="-215900" algn="l" rtl="0">
                <a:lnSpc>
                  <a:spcPct val="150000"/>
                </a:lnSpc>
                <a:spcBef>
                  <a:spcPts val="0"/>
                </a:spcBef>
                <a:spcAft>
                  <a:spcPts val="0"/>
                </a:spcAft>
                <a:buClr>
                  <a:srgbClr val="FFFFFF"/>
                </a:buClr>
                <a:buSzPts val="1100"/>
                <a:buFont typeface="Century Gothic"/>
                <a:buChar char="−"/>
              </a:pPr>
              <a:r>
                <a:rPr lang="en" sz="1200" b="1" i="0" u="none" strike="noStrike" cap="none">
                  <a:solidFill>
                    <a:srgbClr val="FFFFFF"/>
                  </a:solidFill>
                  <a:latin typeface="Open Sans SemiBold"/>
                  <a:ea typeface="Open Sans SemiBold"/>
                  <a:cs typeface="Open Sans SemiBold"/>
                  <a:sym typeface="Open Sans SemiBold"/>
                </a:rPr>
                <a:t>Proximity to food importing nations</a:t>
              </a:r>
              <a:endParaRPr sz="1200" b="0" i="0" u="none" strike="noStrike" cap="none">
                <a:solidFill>
                  <a:srgbClr val="000000"/>
                </a:solidFill>
                <a:latin typeface="Arial"/>
                <a:ea typeface="Arial"/>
                <a:cs typeface="Arial"/>
                <a:sym typeface="Arial"/>
              </a:endParaRPr>
            </a:p>
          </p:txBody>
        </p:sp>
      </p:grpSp>
      <p:sp>
        <p:nvSpPr>
          <p:cNvPr id="131" name="Google Shape;429;p41">
            <a:extLst>
              <a:ext uri="{FF2B5EF4-FFF2-40B4-BE49-F238E27FC236}">
                <a16:creationId xmlns:a16="http://schemas.microsoft.com/office/drawing/2014/main" id="{26886B64-A5DE-5300-5EA8-18EF5E9AAE73}"/>
              </a:ext>
            </a:extLst>
          </p:cNvPr>
          <p:cNvSpPr txBox="1"/>
          <p:nvPr/>
        </p:nvSpPr>
        <p:spPr>
          <a:xfrm>
            <a:off x="202104" y="5880153"/>
            <a:ext cx="6593119" cy="253885"/>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1200" b="0" i="0" u="none" strike="noStrike" cap="none">
                <a:latin typeface="Open Sans Light"/>
                <a:ea typeface="Open Sans Light"/>
                <a:cs typeface="Open Sans Light"/>
                <a:sym typeface="Open Sans Light"/>
              </a:rPr>
              <a:t>Source: PIB, IBEF, Economic Survey 2021-22, Government of India reports</a:t>
            </a:r>
            <a:endParaRPr b="0" i="0" u="none" strike="noStrike" cap="none">
              <a:latin typeface="Arial"/>
              <a:ea typeface="Arial"/>
              <a:cs typeface="Arial"/>
              <a:sym typeface="Arial"/>
            </a:endParaRPr>
          </a:p>
        </p:txBody>
      </p:sp>
    </p:spTree>
    <p:extLst>
      <p:ext uri="{BB962C8B-B14F-4D97-AF65-F5344CB8AC3E}">
        <p14:creationId xmlns:p14="http://schemas.microsoft.com/office/powerpoint/2010/main" val="1676295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8FA28-F633-D802-4E32-45306FF04548}"/>
            </a:ext>
          </a:extLst>
        </p:cNvPr>
        <p:cNvGrpSpPr/>
        <p:nvPr/>
      </p:nvGrpSpPr>
      <p:grpSpPr>
        <a:xfrm>
          <a:off x="0" y="0"/>
          <a:ext cx="0" cy="0"/>
          <a:chOff x="0" y="0"/>
          <a:chExt cx="0" cy="0"/>
        </a:xfrm>
      </p:grpSpPr>
      <p:sp>
        <p:nvSpPr>
          <p:cNvPr id="9" name="Title 5">
            <a:extLst>
              <a:ext uri="{FF2B5EF4-FFF2-40B4-BE49-F238E27FC236}">
                <a16:creationId xmlns:a16="http://schemas.microsoft.com/office/drawing/2014/main" id="{6B78CB5D-0F6D-1FE4-7104-AA9CCFC2C7D0}"/>
              </a:ext>
            </a:extLst>
          </p:cNvPr>
          <p:cNvSpPr>
            <a:spLocks noGrp="1"/>
          </p:cNvSpPr>
          <p:nvPr>
            <p:ph type="title"/>
          </p:nvPr>
        </p:nvSpPr>
        <p:spPr>
          <a:xfrm>
            <a:off x="206183" y="274638"/>
            <a:ext cx="8731631" cy="778098"/>
          </a:xfrm>
          <a:solidFill>
            <a:schemeClr val="accent4">
              <a:lumMod val="75000"/>
            </a:schemeClr>
          </a:solidFill>
          <a:ln>
            <a:solidFill>
              <a:schemeClr val="tx1"/>
            </a:solidFill>
          </a:ln>
        </p:spPr>
        <p:txBody>
          <a:bodyPr>
            <a:noAutofit/>
          </a:bodyPr>
          <a:lstStyle/>
          <a:p>
            <a:r>
              <a:rPr lang="en-US" sz="3200" dirty="0">
                <a:solidFill>
                  <a:srgbClr val="FFFFFF"/>
                </a:solidFill>
              </a:rPr>
              <a:t>GVO of Agriculture  - Crop vs Non Crop</a:t>
            </a:r>
            <a:endParaRPr lang="en-IN" sz="3200" b="1" i="1" dirty="0">
              <a:solidFill>
                <a:schemeClr val="bg1"/>
              </a:solidFill>
            </a:endParaRPr>
          </a:p>
        </p:txBody>
      </p:sp>
      <p:sp>
        <p:nvSpPr>
          <p:cNvPr id="4" name="Date Placeholder 3">
            <a:extLst>
              <a:ext uri="{FF2B5EF4-FFF2-40B4-BE49-F238E27FC236}">
                <a16:creationId xmlns:a16="http://schemas.microsoft.com/office/drawing/2014/main" id="{F4E4B9FD-049F-6280-ED3E-3BD3A04C98EE}"/>
              </a:ext>
            </a:extLst>
          </p:cNvPr>
          <p:cNvSpPr>
            <a:spLocks noGrp="1"/>
          </p:cNvSpPr>
          <p:nvPr>
            <p:ph type="dt" sz="half" idx="10"/>
          </p:nvPr>
        </p:nvSpPr>
        <p:spPr/>
        <p:txBody>
          <a:bodyPr/>
          <a:lstStyle/>
          <a:p>
            <a:fld id="{3817082D-7FDD-46C3-AE6B-3733BE1C2368}" type="datetime1">
              <a:rPr lang="en-US" smtClean="0"/>
              <a:t>2/3/2025</a:t>
            </a:fld>
            <a:endParaRPr lang="en-IN"/>
          </a:p>
        </p:txBody>
      </p:sp>
      <p:sp>
        <p:nvSpPr>
          <p:cNvPr id="3" name="Footer Placeholder 2">
            <a:extLst>
              <a:ext uri="{FF2B5EF4-FFF2-40B4-BE49-F238E27FC236}">
                <a16:creationId xmlns:a16="http://schemas.microsoft.com/office/drawing/2014/main" id="{F58B8C97-0CE6-D62F-0839-A62772E9D34B}"/>
              </a:ext>
            </a:extLst>
          </p:cNvPr>
          <p:cNvSpPr>
            <a:spLocks noGrp="1"/>
          </p:cNvSpPr>
          <p:nvPr>
            <p:ph type="ftr" sz="quarter" idx="11"/>
          </p:nvPr>
        </p:nvSpPr>
        <p:spPr/>
        <p:txBody>
          <a:bodyPr/>
          <a:lstStyle/>
          <a:p>
            <a:r>
              <a:rPr lang="en-US"/>
              <a:t>SIRC of ICAI</a:t>
            </a:r>
            <a:endParaRPr lang="en-IN"/>
          </a:p>
        </p:txBody>
      </p:sp>
      <p:sp>
        <p:nvSpPr>
          <p:cNvPr id="2" name="Slide Number Placeholder 1">
            <a:extLst>
              <a:ext uri="{FF2B5EF4-FFF2-40B4-BE49-F238E27FC236}">
                <a16:creationId xmlns:a16="http://schemas.microsoft.com/office/drawing/2014/main" id="{57E022C0-0E2F-E504-2BD7-4EE58C16C227}"/>
              </a:ext>
            </a:extLst>
          </p:cNvPr>
          <p:cNvSpPr>
            <a:spLocks noGrp="1"/>
          </p:cNvSpPr>
          <p:nvPr>
            <p:ph type="sldNum" sz="quarter" idx="12"/>
          </p:nvPr>
        </p:nvSpPr>
        <p:spPr/>
        <p:txBody>
          <a:bodyPr/>
          <a:lstStyle/>
          <a:p>
            <a:fld id="{2E54E9D4-680A-4C51-B61D-1CC0F8B86EE1}" type="slidenum">
              <a:rPr lang="en-IN" smtClean="0"/>
              <a:t>17</a:t>
            </a:fld>
            <a:endParaRPr lang="en-IN"/>
          </a:p>
        </p:txBody>
      </p:sp>
      <p:graphicFrame>
        <p:nvGraphicFramePr>
          <p:cNvPr id="7" name="Content Placeholder 6">
            <a:extLst>
              <a:ext uri="{FF2B5EF4-FFF2-40B4-BE49-F238E27FC236}">
                <a16:creationId xmlns:a16="http://schemas.microsoft.com/office/drawing/2014/main" id="{DC6859A3-861A-7C49-6928-BCF9FC4541A8}"/>
              </a:ext>
            </a:extLst>
          </p:cNvPr>
          <p:cNvGraphicFramePr>
            <a:graphicFrameLocks noGrp="1"/>
          </p:cNvGraphicFramePr>
          <p:nvPr>
            <p:ph idx="1"/>
            <p:extLst>
              <p:ext uri="{D42A27DB-BD31-4B8C-83A1-F6EECF244321}">
                <p14:modId xmlns:p14="http://schemas.microsoft.com/office/powerpoint/2010/main" val="1802947259"/>
              </p:ext>
            </p:extLst>
          </p:nvPr>
        </p:nvGraphicFramePr>
        <p:xfrm>
          <a:off x="206184" y="1262347"/>
          <a:ext cx="8731631" cy="4919935"/>
        </p:xfrm>
        <a:graphic>
          <a:graphicData uri="http://schemas.openxmlformats.org/drawingml/2006/table">
            <a:tbl>
              <a:tblPr>
                <a:tableStyleId>{5C22544A-7EE6-4342-B048-85BDC9FD1C3A}</a:tableStyleId>
              </a:tblPr>
              <a:tblGrid>
                <a:gridCol w="2095025">
                  <a:extLst>
                    <a:ext uri="{9D8B030D-6E8A-4147-A177-3AD203B41FA5}">
                      <a16:colId xmlns:a16="http://schemas.microsoft.com/office/drawing/2014/main" val="2993010870"/>
                    </a:ext>
                  </a:extLst>
                </a:gridCol>
                <a:gridCol w="1177398">
                  <a:extLst>
                    <a:ext uri="{9D8B030D-6E8A-4147-A177-3AD203B41FA5}">
                      <a16:colId xmlns:a16="http://schemas.microsoft.com/office/drawing/2014/main" val="3813258548"/>
                    </a:ext>
                  </a:extLst>
                </a:gridCol>
                <a:gridCol w="1177398">
                  <a:extLst>
                    <a:ext uri="{9D8B030D-6E8A-4147-A177-3AD203B41FA5}">
                      <a16:colId xmlns:a16="http://schemas.microsoft.com/office/drawing/2014/main" val="2261345947"/>
                    </a:ext>
                  </a:extLst>
                </a:gridCol>
                <a:gridCol w="1177398">
                  <a:extLst>
                    <a:ext uri="{9D8B030D-6E8A-4147-A177-3AD203B41FA5}">
                      <a16:colId xmlns:a16="http://schemas.microsoft.com/office/drawing/2014/main" val="3098995707"/>
                    </a:ext>
                  </a:extLst>
                </a:gridCol>
                <a:gridCol w="1177398">
                  <a:extLst>
                    <a:ext uri="{9D8B030D-6E8A-4147-A177-3AD203B41FA5}">
                      <a16:colId xmlns:a16="http://schemas.microsoft.com/office/drawing/2014/main" val="468962276"/>
                    </a:ext>
                  </a:extLst>
                </a:gridCol>
                <a:gridCol w="1177398">
                  <a:extLst>
                    <a:ext uri="{9D8B030D-6E8A-4147-A177-3AD203B41FA5}">
                      <a16:colId xmlns:a16="http://schemas.microsoft.com/office/drawing/2014/main" val="4027975961"/>
                    </a:ext>
                  </a:extLst>
                </a:gridCol>
                <a:gridCol w="749616">
                  <a:extLst>
                    <a:ext uri="{9D8B030D-6E8A-4147-A177-3AD203B41FA5}">
                      <a16:colId xmlns:a16="http://schemas.microsoft.com/office/drawing/2014/main" val="3487910045"/>
                    </a:ext>
                  </a:extLst>
                </a:gridCol>
              </a:tblGrid>
              <a:tr h="352211">
                <a:tc gridSpan="7">
                  <a:txBody>
                    <a:bodyPr/>
                    <a:lstStyle/>
                    <a:p>
                      <a:pPr algn="ctr" fontAlgn="b"/>
                      <a:r>
                        <a:rPr lang="en-US" sz="1600" b="1" u="none" strike="noStrike" dirty="0">
                          <a:effectLst/>
                        </a:rPr>
                        <a:t>GVO of Agricultural Sub-Sectors at Current Prices – India (INR Lakhs)</a:t>
                      </a:r>
                      <a:endParaRPr lang="en-US" sz="1600" b="1" i="0" u="none" strike="noStrike" dirty="0">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08814271"/>
                  </a:ext>
                </a:extLst>
              </a:tr>
              <a:tr h="352211">
                <a:tc>
                  <a:txBody>
                    <a:bodyPr/>
                    <a:lstStyle/>
                    <a:p>
                      <a:pPr algn="l" fontAlgn="b"/>
                      <a:r>
                        <a:rPr lang="en-US" sz="1600" b="1" u="none" strike="noStrike" dirty="0">
                          <a:effectLst/>
                        </a:rPr>
                        <a:t>Sector</a:t>
                      </a:r>
                      <a:endParaRPr lang="en-US" sz="1600" b="1" i="0" u="none" strike="noStrike" dirty="0">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u="none" strike="noStrike" dirty="0">
                          <a:effectLst/>
                        </a:rPr>
                        <a:t>2015-16</a:t>
                      </a:r>
                      <a:endParaRPr lang="en-US" sz="1600" b="1" i="0" u="none" strike="noStrike" dirty="0">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u="none" strike="noStrike" dirty="0">
                          <a:effectLst/>
                        </a:rPr>
                        <a:t>2017-18</a:t>
                      </a:r>
                      <a:endParaRPr lang="en-US" sz="1600" b="1" i="0" u="none" strike="noStrike" dirty="0">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u="none" strike="noStrike" dirty="0">
                          <a:effectLst/>
                        </a:rPr>
                        <a:t>2019-20</a:t>
                      </a:r>
                      <a:endParaRPr lang="en-US" sz="1600" b="1" i="0" u="none" strike="noStrike" dirty="0">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u="none" strike="noStrike" dirty="0">
                          <a:effectLst/>
                        </a:rPr>
                        <a:t>2021-22</a:t>
                      </a:r>
                      <a:endParaRPr lang="en-US" sz="1600" b="1" i="0" u="none" strike="noStrike" dirty="0">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u="none" strike="noStrike" dirty="0">
                          <a:effectLst/>
                        </a:rPr>
                        <a:t>2022-23</a:t>
                      </a:r>
                      <a:endParaRPr lang="en-US" sz="1600" b="1" i="0" u="none" strike="noStrike" dirty="0">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u="none" strike="noStrike" dirty="0">
                          <a:effectLst/>
                        </a:rPr>
                        <a:t>CAGR</a:t>
                      </a:r>
                      <a:endParaRPr lang="en-US" sz="1600" b="1" i="0" u="none" strike="noStrike" dirty="0">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4895727"/>
                  </a:ext>
                </a:extLst>
              </a:tr>
              <a:tr h="352211">
                <a:tc>
                  <a:txBody>
                    <a:bodyPr/>
                    <a:lstStyle/>
                    <a:p>
                      <a:pPr algn="l" fontAlgn="b"/>
                      <a:r>
                        <a:rPr lang="en-US" sz="1600" u="none" strike="noStrike" dirty="0">
                          <a:effectLst/>
                        </a:rPr>
                        <a:t>Crop</a:t>
                      </a:r>
                      <a:endParaRPr lang="en-US" sz="1600" b="1" i="0" u="none" strike="noStrike" dirty="0">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a:effectLst/>
                        </a:rPr>
                        <a:t>10,14,18,559</a:t>
                      </a:r>
                      <a:endParaRPr lang="en-US" sz="1600" b="0" i="0" u="none" strike="noStrike" dirty="0">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12,11,78,665</a:t>
                      </a:r>
                      <a:endParaRPr lang="en-US" sz="1600" b="0" i="0" u="none" strike="noStrike">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13,67,31,549</a:t>
                      </a:r>
                      <a:endParaRPr lang="en-US" sz="1600" b="0" i="0" u="none" strike="noStrike">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16,55,79,610</a:t>
                      </a:r>
                      <a:endParaRPr lang="en-US" sz="1600" b="0" i="0" u="none" strike="noStrike">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18,44,01,481</a:t>
                      </a:r>
                      <a:endParaRPr lang="en-US" sz="1600" b="0" i="0" u="none" strike="noStrike">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a:effectLst/>
                        </a:rPr>
                        <a:t>8.76%</a:t>
                      </a:r>
                      <a:endParaRPr lang="en-US" sz="1600" b="0" i="0" u="none" strike="noStrike" dirty="0">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5583325"/>
                  </a:ext>
                </a:extLst>
              </a:tr>
              <a:tr h="352211">
                <a:tc>
                  <a:txBody>
                    <a:bodyPr/>
                    <a:lstStyle/>
                    <a:p>
                      <a:pPr algn="l" fontAlgn="b"/>
                      <a:r>
                        <a:rPr lang="en-US" sz="1600" u="none" strike="noStrike" dirty="0">
                          <a:effectLst/>
                        </a:rPr>
                        <a:t>Fruits &amp; Vegetables</a:t>
                      </a:r>
                      <a:endParaRPr lang="en-US" sz="1600" b="0" i="0" u="none" strike="noStrike" dirty="0">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a:effectLst/>
                        </a:rPr>
                        <a:t>4,81,40,516</a:t>
                      </a:r>
                      <a:endParaRPr lang="en-US" sz="1600" b="0" i="0" u="none" strike="noStrike" dirty="0">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a:effectLst/>
                        </a:rPr>
                        <a:t>5,88,07,715</a:t>
                      </a:r>
                      <a:endParaRPr lang="en-US" sz="1600" b="0" i="0" u="none" strike="noStrike" dirty="0">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a:effectLst/>
                        </a:rPr>
                        <a:t>7,07,58,660</a:t>
                      </a:r>
                      <a:endParaRPr lang="en-US" sz="1600" b="0" i="0" u="none" strike="noStrike" dirty="0">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a:effectLst/>
                        </a:rPr>
                        <a:t>8,34,79,455</a:t>
                      </a:r>
                      <a:endParaRPr lang="en-US" sz="1600" b="0" i="0" u="none" strike="noStrike" dirty="0">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a:effectLst/>
                        </a:rPr>
                        <a:t>9,14,36,601</a:t>
                      </a:r>
                      <a:endParaRPr lang="en-US" sz="1600" b="0" i="0" u="none" strike="noStrike" dirty="0">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a:effectLst/>
                        </a:rPr>
                        <a:t>9.23%</a:t>
                      </a:r>
                      <a:endParaRPr lang="en-US" sz="1600" b="0" i="0" u="none" strike="noStrike" dirty="0">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4758085"/>
                  </a:ext>
                </a:extLst>
              </a:tr>
              <a:tr h="352211">
                <a:tc>
                  <a:txBody>
                    <a:bodyPr/>
                    <a:lstStyle/>
                    <a:p>
                      <a:pPr algn="l" fontAlgn="b"/>
                      <a:r>
                        <a:rPr lang="en-US" sz="1600" u="none" strike="noStrike" dirty="0">
                          <a:effectLst/>
                        </a:rPr>
                        <a:t>Condiments &amp; Spices</a:t>
                      </a:r>
                      <a:endParaRPr lang="en-US" sz="1600" b="0" i="0" u="none" strike="noStrike" dirty="0">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82,24,536</a:t>
                      </a:r>
                      <a:endParaRPr lang="en-US" sz="1600" b="0" i="0" u="none" strike="noStrike">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97,70,742</a:t>
                      </a:r>
                      <a:endParaRPr lang="en-US" sz="1600" b="0" i="0" u="none" strike="noStrike">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1,46,92,573</a:t>
                      </a:r>
                      <a:endParaRPr lang="en-US" sz="1600" b="0" i="0" u="none" strike="noStrike">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2,00,09,728</a:t>
                      </a:r>
                      <a:endParaRPr lang="en-US" sz="1600" b="0" i="0" u="none" strike="noStrike">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a:effectLst/>
                        </a:rPr>
                        <a:t>2,15,69,839</a:t>
                      </a:r>
                      <a:endParaRPr lang="en-US" sz="1600" b="0" i="0" u="none" strike="noStrike" dirty="0">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a:effectLst/>
                        </a:rPr>
                        <a:t>17.16%</a:t>
                      </a:r>
                      <a:endParaRPr lang="en-US" sz="1600" b="0" i="0" u="none" strike="noStrike" dirty="0">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6096"/>
                  </a:ext>
                </a:extLst>
              </a:tr>
              <a:tr h="627017">
                <a:tc>
                  <a:txBody>
                    <a:bodyPr/>
                    <a:lstStyle/>
                    <a:p>
                      <a:pPr algn="l" fontAlgn="b"/>
                      <a:r>
                        <a:rPr lang="en-US" sz="1600" u="none" strike="noStrike" dirty="0">
                          <a:effectLst/>
                        </a:rPr>
                        <a:t>Drugs, Narcotics and Others</a:t>
                      </a:r>
                      <a:endParaRPr lang="en-US" sz="1600" b="0" i="0" u="none" strike="noStrike" dirty="0">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59,40,032</a:t>
                      </a:r>
                      <a:endParaRPr lang="en-US" sz="1600" b="0" i="0" u="none" strike="noStrike">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63,61,022</a:t>
                      </a:r>
                      <a:endParaRPr lang="en-US" sz="1600" b="0" i="0" u="none" strike="noStrike">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57,82,359</a:t>
                      </a:r>
                      <a:endParaRPr lang="en-US" sz="1600" b="0" i="0" u="none" strike="noStrike">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76,40,808</a:t>
                      </a:r>
                      <a:endParaRPr lang="en-US" sz="1600" b="0" i="0" u="none" strike="noStrike">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a:effectLst/>
                        </a:rPr>
                        <a:t>82,25,498</a:t>
                      </a:r>
                      <a:endParaRPr lang="en-US" sz="1600" b="0" i="0" u="none" strike="noStrike" dirty="0">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a:effectLst/>
                        </a:rPr>
                        <a:t>5.28%</a:t>
                      </a:r>
                      <a:endParaRPr lang="en-US" sz="1600" b="0" i="0" u="none" strike="noStrike" dirty="0">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2423030"/>
                  </a:ext>
                </a:extLst>
              </a:tr>
              <a:tr h="352211">
                <a:tc>
                  <a:txBody>
                    <a:bodyPr/>
                    <a:lstStyle/>
                    <a:p>
                      <a:pPr algn="l" fontAlgn="b"/>
                      <a:r>
                        <a:rPr lang="en-US" sz="1600" u="none" strike="noStrike" dirty="0">
                          <a:effectLst/>
                        </a:rPr>
                        <a:t>Livestock</a:t>
                      </a:r>
                      <a:endParaRPr lang="en-US" sz="1600" b="0" i="0" u="none" strike="noStrike" dirty="0">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8,33,49,840</a:t>
                      </a:r>
                      <a:endParaRPr lang="en-US" sz="1600" b="0" i="0" u="none" strike="noStrike">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10,43,07,899</a:t>
                      </a:r>
                      <a:endParaRPr lang="en-US" sz="1600" b="0" i="0" u="none" strike="noStrike">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12,76,17,159</a:t>
                      </a:r>
                      <a:endParaRPr lang="en-US" sz="1600" b="0" i="0" u="none" strike="noStrike">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15,74,14,875</a:t>
                      </a:r>
                      <a:endParaRPr lang="en-US" sz="1600" b="0" i="0" u="none" strike="noStrike">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a:effectLst/>
                        </a:rPr>
                        <a:t>17,25,06,365</a:t>
                      </a:r>
                      <a:endParaRPr lang="en-US" sz="1600" b="0" i="0" u="none" strike="noStrike" dirty="0">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a:effectLst/>
                        </a:rPr>
                        <a:t>10.59%</a:t>
                      </a:r>
                      <a:endParaRPr lang="en-US" sz="1600" b="0" i="0" u="none" strike="noStrike" dirty="0">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7101501"/>
                  </a:ext>
                </a:extLst>
              </a:tr>
              <a:tr h="352211">
                <a:tc>
                  <a:txBody>
                    <a:bodyPr/>
                    <a:lstStyle/>
                    <a:p>
                      <a:pPr algn="l" fontAlgn="b"/>
                      <a:r>
                        <a:rPr lang="en-US" sz="1600" u="none" strike="noStrike" dirty="0">
                          <a:effectLst/>
                        </a:rPr>
                        <a:t>Forestry and Logging</a:t>
                      </a:r>
                      <a:endParaRPr lang="en-US" sz="1600" b="0" i="0" u="none" strike="noStrike" dirty="0">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2,20,42,136</a:t>
                      </a:r>
                      <a:endParaRPr lang="en-US" sz="1600" b="0" i="0" u="none" strike="noStrike">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2,59,77,299</a:t>
                      </a:r>
                      <a:endParaRPr lang="en-US" sz="1600" b="0" i="0" u="none" strike="noStrike">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3,21,97,474</a:t>
                      </a:r>
                      <a:endParaRPr lang="en-US" sz="1600" b="0" i="0" u="none" strike="noStrike">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3,55,07,431</a:t>
                      </a:r>
                      <a:endParaRPr lang="en-US" sz="1600" b="0" i="0" u="none" strike="noStrike">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a:effectLst/>
                        </a:rPr>
                        <a:t>3,87,91,807</a:t>
                      </a:r>
                      <a:endParaRPr lang="en-US" sz="1600" b="0" i="0" u="none" strike="noStrike" dirty="0">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a:effectLst/>
                        </a:rPr>
                        <a:t>8.35%</a:t>
                      </a:r>
                      <a:endParaRPr lang="en-US" sz="1600" b="0" i="0" u="none" strike="noStrike" dirty="0">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608548"/>
                  </a:ext>
                </a:extLst>
              </a:tr>
              <a:tr h="352211">
                <a:tc>
                  <a:txBody>
                    <a:bodyPr/>
                    <a:lstStyle/>
                    <a:p>
                      <a:pPr algn="l" fontAlgn="b"/>
                      <a:r>
                        <a:rPr lang="en-US" sz="1600" u="none" strike="noStrike" dirty="0">
                          <a:effectLst/>
                        </a:rPr>
                        <a:t>Fishing and Aquaculture</a:t>
                      </a:r>
                      <a:endParaRPr lang="en-US" sz="1600" b="0" i="0" u="none" strike="noStrike" dirty="0">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1,55,69,000</a:t>
                      </a:r>
                      <a:endParaRPr lang="en-US" sz="1600" b="0" i="0" u="none" strike="noStrike">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2,26,75,938</a:t>
                      </a:r>
                      <a:endParaRPr lang="en-US" sz="1600" b="0" i="0" u="none" strike="noStrike">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2,75,52,739</a:t>
                      </a:r>
                      <a:endParaRPr lang="en-US" sz="1600" b="0" i="0" u="none" strike="noStrike">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3,34,13,255</a:t>
                      </a:r>
                      <a:endParaRPr lang="en-US" sz="1600" b="0" i="0" u="none" strike="noStrike">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a:effectLst/>
                        </a:rPr>
                        <a:t>3,83,06,937</a:t>
                      </a:r>
                      <a:endParaRPr lang="en-US" sz="1600" b="0" i="0" u="none" strike="noStrike" dirty="0">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a:effectLst/>
                        </a:rPr>
                        <a:t>11.06%</a:t>
                      </a:r>
                      <a:endParaRPr lang="en-US" sz="1600" b="0" i="0" u="none" strike="noStrike" dirty="0">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893404"/>
                  </a:ext>
                </a:extLst>
              </a:tr>
              <a:tr h="627017">
                <a:tc>
                  <a:txBody>
                    <a:bodyPr/>
                    <a:lstStyle/>
                    <a:p>
                      <a:pPr algn="l" fontAlgn="b"/>
                      <a:r>
                        <a:rPr lang="en-US" sz="1600" b="1" u="none" strike="noStrike" dirty="0">
                          <a:effectLst/>
                        </a:rPr>
                        <a:t>Agriculture, Forestry and Fishing</a:t>
                      </a:r>
                      <a:endParaRPr lang="en-US" sz="1600" b="1" i="0" u="none" strike="noStrike" dirty="0">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b="1" u="none" strike="noStrike" dirty="0">
                          <a:effectLst/>
                        </a:rPr>
                        <a:t>28,46,84,619</a:t>
                      </a:r>
                      <a:endParaRPr lang="en-US" sz="1600" b="1" i="0" u="none" strike="noStrike" dirty="0">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b="1" u="none" strike="noStrike" dirty="0">
                          <a:effectLst/>
                        </a:rPr>
                        <a:t>34,90,79,280</a:t>
                      </a:r>
                      <a:endParaRPr lang="en-US" sz="1600" b="1" i="0" u="none" strike="noStrike" dirty="0">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b="1" u="none" strike="noStrike" dirty="0">
                          <a:effectLst/>
                        </a:rPr>
                        <a:t>41,53,32,513</a:t>
                      </a:r>
                      <a:endParaRPr lang="en-US" sz="1600" b="1" i="0" u="none" strike="noStrike" dirty="0">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b="1" u="none" strike="noStrike" dirty="0">
                          <a:effectLst/>
                        </a:rPr>
                        <a:t>50,30,45,162</a:t>
                      </a:r>
                      <a:endParaRPr lang="en-US" sz="1600" b="1" i="0" u="none" strike="noStrike" dirty="0">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b="1" u="none" strike="noStrike" dirty="0">
                          <a:effectLst/>
                        </a:rPr>
                        <a:t>55,52,38,528</a:t>
                      </a:r>
                      <a:endParaRPr lang="en-US" sz="1600" b="1" i="0" u="none" strike="noStrike" dirty="0">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b="1" u="none" strike="noStrike" dirty="0">
                          <a:effectLst/>
                        </a:rPr>
                        <a:t>9.73%</a:t>
                      </a:r>
                      <a:endParaRPr lang="en-US" sz="1600" b="1" i="0" u="none" strike="noStrike" dirty="0">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4228979"/>
                  </a:ext>
                </a:extLst>
              </a:tr>
              <a:tr h="352211">
                <a:tc>
                  <a:txBody>
                    <a:bodyPr/>
                    <a:lstStyle/>
                    <a:p>
                      <a:pPr algn="l" fontAlgn="b"/>
                      <a:r>
                        <a:rPr lang="en-US" sz="1600" u="none" strike="noStrike" dirty="0">
                          <a:effectLst/>
                        </a:rPr>
                        <a:t>Cereals as % of Agri</a:t>
                      </a:r>
                      <a:endParaRPr lang="en-US" sz="1600" b="1" i="0" u="none" strike="noStrike" dirty="0">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i="1" u="none" strike="noStrike" dirty="0">
                          <a:effectLst/>
                        </a:rPr>
                        <a:t>15.17%</a:t>
                      </a:r>
                      <a:endParaRPr lang="en-US" sz="1600" b="1" i="1" u="none" strike="noStrike" dirty="0">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i="1" u="none" strike="noStrike">
                          <a:effectLst/>
                        </a:rPr>
                        <a:t>15.01%</a:t>
                      </a:r>
                      <a:endParaRPr lang="en-US" sz="1600" b="1" i="1" u="none" strike="noStrike">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i="1" u="none" strike="noStrike">
                          <a:effectLst/>
                        </a:rPr>
                        <a:t>15.22%</a:t>
                      </a:r>
                      <a:endParaRPr lang="en-US" sz="1600" b="1" i="1" u="none" strike="noStrike">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i="1" u="none" strike="noStrike">
                          <a:effectLst/>
                        </a:rPr>
                        <a:t>14.24%</a:t>
                      </a:r>
                      <a:endParaRPr lang="en-US" sz="1600" b="1" i="1" u="none" strike="noStrike">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i="1" u="none" strike="noStrike" dirty="0">
                          <a:effectLst/>
                        </a:rPr>
                        <a:t>14.76%</a:t>
                      </a:r>
                      <a:endParaRPr lang="en-US" sz="1600" b="1" i="1" u="none" strike="noStrike" dirty="0">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a:effectLst/>
                        </a:rPr>
                        <a:t> </a:t>
                      </a:r>
                      <a:endParaRPr lang="en-US" sz="1600" b="1" i="0" u="none" strike="noStrike" dirty="0">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1297538"/>
                  </a:ext>
                </a:extLst>
              </a:tr>
              <a:tr h="352211">
                <a:tc>
                  <a:txBody>
                    <a:bodyPr/>
                    <a:lstStyle/>
                    <a:p>
                      <a:pPr algn="l" fontAlgn="b"/>
                      <a:r>
                        <a:rPr lang="en-US" sz="1600" u="none" strike="noStrike" dirty="0">
                          <a:effectLst/>
                        </a:rPr>
                        <a:t>Crop as % of Agri</a:t>
                      </a:r>
                      <a:endParaRPr lang="en-US" sz="1600" b="1" i="0" u="none" strike="noStrike" dirty="0">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i="1" u="none" strike="noStrike" dirty="0">
                          <a:effectLst/>
                        </a:rPr>
                        <a:t>35.62%</a:t>
                      </a:r>
                      <a:endParaRPr lang="en-US" sz="1600" b="1" i="1" u="none" strike="noStrike" dirty="0">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i="1" u="none" strike="noStrike" dirty="0">
                          <a:effectLst/>
                        </a:rPr>
                        <a:t>34.71%</a:t>
                      </a:r>
                      <a:endParaRPr lang="en-US" sz="1600" b="1" i="1" u="none" strike="noStrike" dirty="0">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i="1" u="none" strike="noStrike" dirty="0">
                          <a:effectLst/>
                        </a:rPr>
                        <a:t>32.92%</a:t>
                      </a:r>
                      <a:endParaRPr lang="en-US" sz="1600" b="1" i="1" u="none" strike="noStrike" dirty="0">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i="1" u="none" strike="noStrike" dirty="0">
                          <a:effectLst/>
                        </a:rPr>
                        <a:t>32.92%</a:t>
                      </a:r>
                      <a:endParaRPr lang="en-US" sz="1600" b="1" i="1" u="none" strike="noStrike" dirty="0">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i="1" u="none" strike="noStrike" dirty="0">
                          <a:effectLst/>
                        </a:rPr>
                        <a:t>33.21%</a:t>
                      </a:r>
                      <a:endParaRPr lang="en-US" sz="1600" b="1" i="1" u="none" strike="noStrike" dirty="0">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a:effectLst/>
                        </a:rPr>
                        <a:t> </a:t>
                      </a:r>
                      <a:endParaRPr lang="en-US" sz="1600" b="1" i="0" u="none" strike="noStrike" dirty="0">
                        <a:solidFill>
                          <a:srgbClr val="404040"/>
                        </a:solidFill>
                        <a:effectLst/>
                        <a:latin typeface="Calibri" panose="020F0502020204030204" pitchFamily="34" charset="0"/>
                      </a:endParaRPr>
                    </a:p>
                  </a:txBody>
                  <a:tcPr marL="8322" marR="8322" marT="83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1630709"/>
                  </a:ext>
                </a:extLst>
              </a:tr>
            </a:tbl>
          </a:graphicData>
        </a:graphic>
      </p:graphicFrame>
    </p:spTree>
    <p:extLst>
      <p:ext uri="{BB962C8B-B14F-4D97-AF65-F5344CB8AC3E}">
        <p14:creationId xmlns:p14="http://schemas.microsoft.com/office/powerpoint/2010/main" val="1358622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p:cNvSpPr>
            <a:spLocks noGrp="1"/>
          </p:cNvSpPr>
          <p:nvPr>
            <p:ph type="title"/>
          </p:nvPr>
        </p:nvSpPr>
        <p:spPr>
          <a:xfrm>
            <a:off x="539552" y="274638"/>
            <a:ext cx="8229600" cy="778098"/>
          </a:xfrm>
          <a:solidFill>
            <a:schemeClr val="accent4">
              <a:lumMod val="75000"/>
            </a:schemeClr>
          </a:solidFill>
          <a:ln>
            <a:solidFill>
              <a:schemeClr val="tx1"/>
            </a:solidFill>
          </a:ln>
        </p:spPr>
        <p:txBody>
          <a:bodyPr>
            <a:noAutofit/>
          </a:bodyPr>
          <a:lstStyle/>
          <a:p>
            <a:r>
              <a:rPr lang="en-IN" sz="3200" b="1">
                <a:solidFill>
                  <a:schemeClr val="bg1"/>
                </a:solidFill>
              </a:rPr>
              <a:t>Agriculture as the 1</a:t>
            </a:r>
            <a:r>
              <a:rPr lang="en-IN" sz="3200" b="1" baseline="30000">
                <a:solidFill>
                  <a:schemeClr val="bg1"/>
                </a:solidFill>
              </a:rPr>
              <a:t>st</a:t>
            </a:r>
            <a:r>
              <a:rPr lang="en-IN" sz="3200" b="1">
                <a:solidFill>
                  <a:schemeClr val="bg1"/>
                </a:solidFill>
              </a:rPr>
              <a:t> engine</a:t>
            </a:r>
          </a:p>
        </p:txBody>
      </p:sp>
      <p:sp>
        <p:nvSpPr>
          <p:cNvPr id="10243" name="Content Placeholder 2"/>
          <p:cNvSpPr>
            <a:spLocks noGrp="1"/>
          </p:cNvSpPr>
          <p:nvPr>
            <p:ph idx="1"/>
          </p:nvPr>
        </p:nvSpPr>
        <p:spPr>
          <a:xfrm>
            <a:off x="457200" y="1265538"/>
            <a:ext cx="8311952" cy="4785568"/>
          </a:xfrm>
        </p:spPr>
        <p:txBody>
          <a:bodyPr>
            <a:noAutofit/>
          </a:bodyPr>
          <a:lstStyle/>
          <a:p>
            <a:pPr marL="342000" indent="-285750" algn="just"/>
            <a:r>
              <a:rPr lang="en-US" sz="2000"/>
              <a:t>Govt to undertake a ‘Prime Minister Dhan-</a:t>
            </a:r>
            <a:r>
              <a:rPr lang="en-US" sz="2000" err="1"/>
              <a:t>Dhaanya</a:t>
            </a:r>
            <a:r>
              <a:rPr lang="en-US" sz="2000"/>
              <a:t> Krishi Yojana’ in partnership with States. This will cover 100 districts with low productivity, moderate crop intensity and below-average credit parameters. This </a:t>
            </a:r>
            <a:r>
              <a:rPr lang="en-US" sz="2000" err="1"/>
              <a:t>programme</a:t>
            </a:r>
            <a:r>
              <a:rPr lang="en-US" sz="2000"/>
              <a:t> is likely to help 1.7 crore farmers.</a:t>
            </a:r>
          </a:p>
          <a:p>
            <a:pPr marL="342000" indent="-285750" algn="just"/>
            <a:r>
              <a:rPr lang="en-US" sz="2000"/>
              <a:t>A comprehensive multi-sectoral ‘Rural Prosperity and Resilience’ </a:t>
            </a:r>
            <a:r>
              <a:rPr lang="en-US" sz="2000" err="1"/>
              <a:t>programme</a:t>
            </a:r>
            <a:r>
              <a:rPr lang="en-US" sz="2000"/>
              <a:t> to be launched in partnership with states to address under-employment in agriculture through skilling, investment, technology, and invigorating the rural economy.</a:t>
            </a:r>
          </a:p>
          <a:p>
            <a:pPr marL="342000" indent="-285750" algn="just"/>
            <a:r>
              <a:rPr lang="en-US" sz="2000"/>
              <a:t>To implement the National Mission for Edible Oilseeds</a:t>
            </a:r>
          </a:p>
          <a:p>
            <a:pPr marL="342000" indent="-285750" algn="just"/>
            <a:r>
              <a:rPr lang="en-US" sz="2000"/>
              <a:t>To launch a 6-year Mission for </a:t>
            </a:r>
            <a:r>
              <a:rPr lang="en-US" sz="2000" err="1"/>
              <a:t>Aatmanirbharta</a:t>
            </a:r>
            <a:r>
              <a:rPr lang="en-US" sz="2000"/>
              <a:t> in Pulses, National Mission on High Yielding Seeds, 5-year ‘Mission for Cotton Productivity’.</a:t>
            </a:r>
          </a:p>
          <a:p>
            <a:pPr marL="342000" indent="-285750" algn="just"/>
            <a:r>
              <a:rPr lang="en-US" sz="2000"/>
              <a:t>Loan limit for Kisan Credit Cards to be enhanced from Rs. 3 lakhs to 5 lakhs</a:t>
            </a:r>
          </a:p>
          <a:p>
            <a:pPr marL="342000" indent="-285750" algn="just"/>
            <a:r>
              <a:rPr lang="en-US" sz="2000"/>
              <a:t>Comprehensive </a:t>
            </a:r>
            <a:r>
              <a:rPr lang="en-US" sz="2000" err="1"/>
              <a:t>Programme</a:t>
            </a:r>
            <a:r>
              <a:rPr lang="en-US" sz="2000"/>
              <a:t> for Vegetables &amp; Fruits to be launched in partnership with States</a:t>
            </a:r>
          </a:p>
        </p:txBody>
      </p:sp>
      <p:sp>
        <p:nvSpPr>
          <p:cNvPr id="4" name="Date Placeholder 3"/>
          <p:cNvSpPr>
            <a:spLocks noGrp="1"/>
          </p:cNvSpPr>
          <p:nvPr>
            <p:ph type="dt" sz="half" idx="10"/>
          </p:nvPr>
        </p:nvSpPr>
        <p:spPr/>
        <p:txBody>
          <a:bodyPr/>
          <a:lstStyle/>
          <a:p>
            <a:fld id="{3817082D-7FDD-46C3-AE6B-3733BE1C2368}" type="datetime1">
              <a:rPr lang="en-US" smtClean="0"/>
              <a:t>2/3/2025</a:t>
            </a:fld>
            <a:endParaRPr lang="en-IN"/>
          </a:p>
        </p:txBody>
      </p:sp>
      <p:sp>
        <p:nvSpPr>
          <p:cNvPr id="3" name="Footer Placeholder 2"/>
          <p:cNvSpPr>
            <a:spLocks noGrp="1"/>
          </p:cNvSpPr>
          <p:nvPr>
            <p:ph type="ftr" sz="quarter" idx="11"/>
          </p:nvPr>
        </p:nvSpPr>
        <p:spPr/>
        <p:txBody>
          <a:bodyPr/>
          <a:lstStyle/>
          <a:p>
            <a:r>
              <a:rPr lang="en-US"/>
              <a:t>SIRC of ICAI</a:t>
            </a:r>
            <a:endParaRPr lang="en-IN"/>
          </a:p>
        </p:txBody>
      </p:sp>
      <p:sp>
        <p:nvSpPr>
          <p:cNvPr id="2" name="Slide Number Placeholder 1"/>
          <p:cNvSpPr>
            <a:spLocks noGrp="1"/>
          </p:cNvSpPr>
          <p:nvPr>
            <p:ph type="sldNum" sz="quarter" idx="12"/>
          </p:nvPr>
        </p:nvSpPr>
        <p:spPr/>
        <p:txBody>
          <a:bodyPr/>
          <a:lstStyle/>
          <a:p>
            <a:fld id="{2E54E9D4-680A-4C51-B61D-1CC0F8B86EE1}" type="slidenum">
              <a:rPr lang="en-IN" smtClean="0"/>
              <a:t>18</a:t>
            </a:fld>
            <a:endParaRPr lang="en-IN"/>
          </a:p>
        </p:txBody>
      </p:sp>
    </p:spTree>
    <p:extLst>
      <p:ext uri="{BB962C8B-B14F-4D97-AF65-F5344CB8AC3E}">
        <p14:creationId xmlns:p14="http://schemas.microsoft.com/office/powerpoint/2010/main" val="617715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p:cNvSpPr>
            <a:spLocks noGrp="1"/>
          </p:cNvSpPr>
          <p:nvPr>
            <p:ph type="title"/>
          </p:nvPr>
        </p:nvSpPr>
        <p:spPr>
          <a:xfrm>
            <a:off x="539552" y="274638"/>
            <a:ext cx="8229600" cy="778098"/>
          </a:xfrm>
          <a:solidFill>
            <a:schemeClr val="accent4">
              <a:lumMod val="75000"/>
            </a:schemeClr>
          </a:solidFill>
          <a:ln>
            <a:solidFill>
              <a:schemeClr val="tx1"/>
            </a:solidFill>
          </a:ln>
        </p:spPr>
        <p:txBody>
          <a:bodyPr>
            <a:noAutofit/>
          </a:bodyPr>
          <a:lstStyle/>
          <a:p>
            <a:r>
              <a:rPr lang="en-IN" sz="3200" b="1">
                <a:solidFill>
                  <a:schemeClr val="bg1"/>
                </a:solidFill>
              </a:rPr>
              <a:t>Agriculture as the 1</a:t>
            </a:r>
            <a:r>
              <a:rPr lang="en-IN" sz="3200" b="1" baseline="30000">
                <a:solidFill>
                  <a:schemeClr val="bg1"/>
                </a:solidFill>
              </a:rPr>
              <a:t>st</a:t>
            </a:r>
            <a:r>
              <a:rPr lang="en-IN" sz="3200" b="1">
                <a:solidFill>
                  <a:schemeClr val="bg1"/>
                </a:solidFill>
              </a:rPr>
              <a:t> engine</a:t>
            </a:r>
          </a:p>
        </p:txBody>
      </p:sp>
      <p:sp>
        <p:nvSpPr>
          <p:cNvPr id="10243" name="Content Placeholder 2"/>
          <p:cNvSpPr>
            <a:spLocks noGrp="1"/>
          </p:cNvSpPr>
          <p:nvPr>
            <p:ph idx="1"/>
          </p:nvPr>
        </p:nvSpPr>
        <p:spPr>
          <a:xfrm>
            <a:off x="457200" y="1265538"/>
            <a:ext cx="8311952" cy="4785568"/>
          </a:xfrm>
        </p:spPr>
        <p:txBody>
          <a:bodyPr>
            <a:noAutofit/>
          </a:bodyPr>
          <a:lstStyle/>
          <a:p>
            <a:pPr marL="342000" indent="-285750" algn="just"/>
            <a:r>
              <a:rPr lang="en-US" sz="2200" dirty="0"/>
              <a:t>Budget allocations for key </a:t>
            </a:r>
            <a:r>
              <a:rPr lang="en-US" sz="2200" dirty="0" err="1"/>
              <a:t>agri</a:t>
            </a:r>
            <a:r>
              <a:rPr lang="en-US" sz="2200" dirty="0"/>
              <a:t> schemes have declined</a:t>
            </a:r>
          </a:p>
          <a:p>
            <a:pPr marL="342000" indent="-285750" algn="just"/>
            <a:r>
              <a:rPr lang="en-US" sz="2200" dirty="0"/>
              <a:t>No mention of legalized minimum support</a:t>
            </a:r>
          </a:p>
          <a:p>
            <a:pPr marL="342000" indent="-285750" algn="just"/>
            <a:endParaRPr lang="en-US" sz="2200" dirty="0"/>
          </a:p>
          <a:p>
            <a:pPr marL="342000" indent="-285750" algn="just"/>
            <a:endParaRPr lang="en-US" sz="2200" dirty="0"/>
          </a:p>
          <a:p>
            <a:pPr marL="342000" indent="-285750" algn="just"/>
            <a:endParaRPr lang="en-US" sz="2200" dirty="0"/>
          </a:p>
          <a:p>
            <a:pPr marL="342000" indent="-285750" algn="just"/>
            <a:endParaRPr lang="en-US" sz="2200" dirty="0"/>
          </a:p>
          <a:p>
            <a:pPr marL="342000" indent="-285750" algn="just"/>
            <a:r>
              <a:rPr lang="en-US" sz="2400" b="1" dirty="0"/>
              <a:t>Is the </a:t>
            </a:r>
            <a:r>
              <a:rPr lang="en-US" sz="2400" b="1"/>
              <a:t>budget</a:t>
            </a:r>
            <a:r>
              <a:rPr lang="en-US" sz="2400" b="1" dirty="0"/>
              <a:t> strategy adequate to improve agriculture productivity?</a:t>
            </a:r>
          </a:p>
          <a:p>
            <a:pPr marL="342000" indent="-285750" algn="just"/>
            <a:r>
              <a:rPr lang="en-US" sz="2400" b="1" dirty="0"/>
              <a:t>How can India increase farmer’s income from non-MSP agriculture products?</a:t>
            </a:r>
          </a:p>
          <a:p>
            <a:pPr marL="342000" indent="-285750" algn="just"/>
            <a:r>
              <a:rPr lang="en-US" sz="2400" b="1" dirty="0"/>
              <a:t>Can India become the food basket of the world?</a:t>
            </a:r>
          </a:p>
          <a:p>
            <a:pPr marL="342000" indent="-285750" algn="just"/>
            <a:endParaRPr lang="en-US" sz="2200" dirty="0"/>
          </a:p>
          <a:p>
            <a:pPr marL="342000" indent="-285750" algn="just"/>
            <a:endParaRPr lang="en-US" sz="2800" b="1" dirty="0"/>
          </a:p>
        </p:txBody>
      </p:sp>
      <p:sp>
        <p:nvSpPr>
          <p:cNvPr id="4" name="Date Placeholder 3"/>
          <p:cNvSpPr>
            <a:spLocks noGrp="1"/>
          </p:cNvSpPr>
          <p:nvPr>
            <p:ph type="dt" sz="half" idx="10"/>
          </p:nvPr>
        </p:nvSpPr>
        <p:spPr/>
        <p:txBody>
          <a:bodyPr/>
          <a:lstStyle/>
          <a:p>
            <a:fld id="{3817082D-7FDD-46C3-AE6B-3733BE1C2368}" type="datetime1">
              <a:rPr lang="en-US" smtClean="0"/>
              <a:t>2/3/2025</a:t>
            </a:fld>
            <a:endParaRPr lang="en-IN"/>
          </a:p>
        </p:txBody>
      </p:sp>
      <p:sp>
        <p:nvSpPr>
          <p:cNvPr id="3" name="Footer Placeholder 2"/>
          <p:cNvSpPr>
            <a:spLocks noGrp="1"/>
          </p:cNvSpPr>
          <p:nvPr>
            <p:ph type="ftr" sz="quarter" idx="11"/>
          </p:nvPr>
        </p:nvSpPr>
        <p:spPr/>
        <p:txBody>
          <a:bodyPr/>
          <a:lstStyle/>
          <a:p>
            <a:r>
              <a:rPr lang="en-US"/>
              <a:t>SIRC of ICAI</a:t>
            </a:r>
            <a:endParaRPr lang="en-IN"/>
          </a:p>
        </p:txBody>
      </p:sp>
      <p:sp>
        <p:nvSpPr>
          <p:cNvPr id="2" name="Slide Number Placeholder 1"/>
          <p:cNvSpPr>
            <a:spLocks noGrp="1"/>
          </p:cNvSpPr>
          <p:nvPr>
            <p:ph type="sldNum" sz="quarter" idx="12"/>
          </p:nvPr>
        </p:nvSpPr>
        <p:spPr/>
        <p:txBody>
          <a:bodyPr/>
          <a:lstStyle/>
          <a:p>
            <a:fld id="{2E54E9D4-680A-4C51-B61D-1CC0F8B86EE1}" type="slidenum">
              <a:rPr lang="en-IN" smtClean="0"/>
              <a:t>19</a:t>
            </a:fld>
            <a:endParaRPr lang="en-IN"/>
          </a:p>
        </p:txBody>
      </p:sp>
    </p:spTree>
    <p:extLst>
      <p:ext uri="{BB962C8B-B14F-4D97-AF65-F5344CB8AC3E}">
        <p14:creationId xmlns:p14="http://schemas.microsoft.com/office/powerpoint/2010/main" val="1118090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E9942E-30B0-C423-664F-13906BC01AC0}"/>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35D5A474-EB7F-8DFF-E362-830B5F136C9B}"/>
              </a:ext>
            </a:extLst>
          </p:cNvPr>
          <p:cNvPicPr>
            <a:picLocks noChangeAspect="1"/>
          </p:cNvPicPr>
          <p:nvPr/>
        </p:nvPicPr>
        <p:blipFill>
          <a:blip r:embed="rId3"/>
          <a:stretch>
            <a:fillRect/>
          </a:stretch>
        </p:blipFill>
        <p:spPr>
          <a:xfrm>
            <a:off x="3289908" y="3817762"/>
            <a:ext cx="2262087" cy="2222168"/>
          </a:xfrm>
          <a:prstGeom prst="rect">
            <a:avLst/>
          </a:prstGeom>
        </p:spPr>
      </p:pic>
      <p:sp>
        <p:nvSpPr>
          <p:cNvPr id="5" name="TextBox 4">
            <a:extLst>
              <a:ext uri="{FF2B5EF4-FFF2-40B4-BE49-F238E27FC236}">
                <a16:creationId xmlns:a16="http://schemas.microsoft.com/office/drawing/2014/main" id="{E58E10C5-4D4F-29DC-1016-57B508734BEC}"/>
              </a:ext>
            </a:extLst>
          </p:cNvPr>
          <p:cNvSpPr txBox="1"/>
          <p:nvPr/>
        </p:nvSpPr>
        <p:spPr>
          <a:xfrm>
            <a:off x="6419461" y="3516298"/>
            <a:ext cx="2487646" cy="1607649"/>
          </a:xfrm>
          <a:prstGeom prst="rect">
            <a:avLst/>
          </a:prstGeom>
        </p:spPr>
        <p:txBody>
          <a:bodyPr vert="horz" lIns="91440" tIns="45720" rIns="91440" bIns="45720" rtlCol="0">
            <a:noAutofit/>
          </a:bodyPr>
          <a:lstStyle/>
          <a:p>
            <a:pPr>
              <a:lnSpc>
                <a:spcPct val="90000"/>
              </a:lnSpc>
              <a:spcAft>
                <a:spcPts val="600"/>
              </a:spcAft>
            </a:pPr>
            <a:r>
              <a:rPr lang="en-US" sz="2000" b="0" i="0">
                <a:effectLst/>
              </a:rPr>
              <a:t>Dr. M. Govinda Rao</a:t>
            </a:r>
          </a:p>
          <a:p>
            <a:pPr>
              <a:lnSpc>
                <a:spcPct val="90000"/>
              </a:lnSpc>
              <a:spcAft>
                <a:spcPts val="600"/>
              </a:spcAft>
            </a:pPr>
            <a:r>
              <a:rPr lang="en-US" sz="2000" b="0" i="0">
                <a:effectLst/>
              </a:rPr>
              <a:t>Chairman Karnataka Regional Imbalances Redressal Committee</a:t>
            </a:r>
            <a:endParaRPr lang="en-US" sz="2000"/>
          </a:p>
        </p:txBody>
      </p:sp>
      <p:sp>
        <p:nvSpPr>
          <p:cNvPr id="2" name="Date Placeholder 1">
            <a:extLst>
              <a:ext uri="{FF2B5EF4-FFF2-40B4-BE49-F238E27FC236}">
                <a16:creationId xmlns:a16="http://schemas.microsoft.com/office/drawing/2014/main" id="{787434C5-CB79-3E34-A766-E35FB9F17E65}"/>
              </a:ext>
            </a:extLst>
          </p:cNvPr>
          <p:cNvSpPr>
            <a:spLocks noGrp="1"/>
          </p:cNvSpPr>
          <p:nvPr>
            <p:ph type="dt" sz="half" idx="10"/>
          </p:nvPr>
        </p:nvSpPr>
        <p:spPr/>
        <p:txBody>
          <a:bodyPr vert="horz" lIns="91440" tIns="45720" rIns="91440" bIns="45720" rtlCol="0" anchor="ctr">
            <a:normAutofit/>
          </a:bodyPr>
          <a:lstStyle/>
          <a:p>
            <a:pPr>
              <a:spcAft>
                <a:spcPts val="600"/>
              </a:spcAft>
            </a:pPr>
            <a:fld id="{E2B4FDE8-FAAA-4C96-BADA-1A2C9498F5DF}" type="datetime1">
              <a:rPr lang="en-US" smtClean="0"/>
              <a:pPr>
                <a:spcAft>
                  <a:spcPts val="600"/>
                </a:spcAft>
              </a:pPr>
              <a:t>2/3/2025</a:t>
            </a:fld>
            <a:endParaRPr lang="en-US"/>
          </a:p>
        </p:txBody>
      </p:sp>
      <p:sp>
        <p:nvSpPr>
          <p:cNvPr id="3" name="Footer Placeholder 2">
            <a:extLst>
              <a:ext uri="{FF2B5EF4-FFF2-40B4-BE49-F238E27FC236}">
                <a16:creationId xmlns:a16="http://schemas.microsoft.com/office/drawing/2014/main" id="{B86A5C70-9C25-7A1A-09CA-C94AD2D566DB}"/>
              </a:ext>
            </a:extLst>
          </p:cNvPr>
          <p:cNvSpPr>
            <a:spLocks noGrp="1"/>
          </p:cNvSpPr>
          <p:nvPr>
            <p:ph type="ftr" sz="quarter" idx="11"/>
          </p:nvPr>
        </p:nvSpPr>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SIRC of ICAI</a:t>
            </a:r>
          </a:p>
        </p:txBody>
      </p:sp>
      <p:sp>
        <p:nvSpPr>
          <p:cNvPr id="4" name="Slide Number Placeholder 3">
            <a:extLst>
              <a:ext uri="{FF2B5EF4-FFF2-40B4-BE49-F238E27FC236}">
                <a16:creationId xmlns:a16="http://schemas.microsoft.com/office/drawing/2014/main" id="{83B789BB-87B7-22B0-9EA1-E623E3212651}"/>
              </a:ext>
            </a:extLst>
          </p:cNvPr>
          <p:cNvSpPr>
            <a:spLocks noGrp="1"/>
          </p:cNvSpPr>
          <p:nvPr>
            <p:ph type="sldNum" sz="quarter" idx="12"/>
          </p:nvPr>
        </p:nvSpPr>
        <p:spPr>
          <a:xfrm>
            <a:off x="6800850" y="6356350"/>
            <a:ext cx="1714500" cy="365125"/>
          </a:xfrm>
        </p:spPr>
        <p:txBody>
          <a:bodyPr vert="horz" lIns="91440" tIns="45720" rIns="91440" bIns="45720" rtlCol="0" anchor="ctr">
            <a:normAutofit/>
          </a:bodyPr>
          <a:lstStyle/>
          <a:p>
            <a:pPr>
              <a:spcAft>
                <a:spcPts val="600"/>
              </a:spcAft>
            </a:pPr>
            <a:fld id="{2E54E9D4-680A-4C51-B61D-1CC0F8B86EE1}" type="slidenum">
              <a:rPr lang="en-US" smtClean="0">
                <a:solidFill>
                  <a:srgbClr val="FFFFFF"/>
                </a:solidFill>
              </a:rPr>
              <a:pPr>
                <a:spcAft>
                  <a:spcPts val="600"/>
                </a:spcAft>
              </a:pPr>
              <a:t>2</a:t>
            </a:fld>
            <a:endParaRPr lang="en-US">
              <a:solidFill>
                <a:srgbClr val="FFFFFF"/>
              </a:solidFill>
            </a:endParaRPr>
          </a:p>
        </p:txBody>
      </p:sp>
      <p:sp>
        <p:nvSpPr>
          <p:cNvPr id="18" name="Rectangle 1041">
            <a:extLst>
              <a:ext uri="{FF2B5EF4-FFF2-40B4-BE49-F238E27FC236}">
                <a16:creationId xmlns:a16="http://schemas.microsoft.com/office/drawing/2014/main" id="{6F360B03-6B9C-6693-9C69-C01C1369CDC3}"/>
              </a:ext>
            </a:extLst>
          </p:cNvPr>
          <p:cNvSpPr txBox="1">
            <a:spLocks noChangeArrowheads="1"/>
          </p:cNvSpPr>
          <p:nvPr/>
        </p:nvSpPr>
        <p:spPr>
          <a:xfrm>
            <a:off x="335280" y="216682"/>
            <a:ext cx="8519160" cy="633550"/>
          </a:xfrm>
          <a:prstGeom prst="rect">
            <a:avLst/>
          </a:prstGeom>
          <a:solidFill>
            <a:schemeClr val="accent4">
              <a:lumMod val="75000"/>
            </a:schemeClr>
          </a:solidFill>
          <a:ln>
            <a:solidFill>
              <a:schemeClr val="tx1"/>
            </a:solidFill>
          </a:ln>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300">
                <a:solidFill>
                  <a:schemeClr val="bg1"/>
                </a:solidFill>
                <a:latin typeface="Arial Black"/>
              </a:rPr>
              <a:t>Analysis of Union Budget 2025-26</a:t>
            </a:r>
            <a:endParaRPr lang="en-US" sz="3300">
              <a:solidFill>
                <a:schemeClr val="bg1"/>
              </a:solidFill>
              <a:latin typeface="Arial Black" pitchFamily="34" charset="0"/>
            </a:endParaRPr>
          </a:p>
        </p:txBody>
      </p:sp>
      <p:pic>
        <p:nvPicPr>
          <p:cNvPr id="36" name="Picture 35" descr="A person wearing glasses and a white shirt&#10;&#10;Description automatically generated">
            <a:extLst>
              <a:ext uri="{FF2B5EF4-FFF2-40B4-BE49-F238E27FC236}">
                <a16:creationId xmlns:a16="http://schemas.microsoft.com/office/drawing/2014/main" id="{8F246E4A-D775-698E-BE87-8C59552FAE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060" y="1451689"/>
            <a:ext cx="2260209" cy="1977311"/>
          </a:xfrm>
          <a:prstGeom prst="rect">
            <a:avLst/>
          </a:prstGeom>
        </p:spPr>
      </p:pic>
      <p:sp>
        <p:nvSpPr>
          <p:cNvPr id="6" name="TextBox 5">
            <a:extLst>
              <a:ext uri="{FF2B5EF4-FFF2-40B4-BE49-F238E27FC236}">
                <a16:creationId xmlns:a16="http://schemas.microsoft.com/office/drawing/2014/main" id="{4E9F6EF4-E811-04AE-EEEC-FF7496AD05F5}"/>
              </a:ext>
            </a:extLst>
          </p:cNvPr>
          <p:cNvSpPr txBox="1"/>
          <p:nvPr/>
        </p:nvSpPr>
        <p:spPr>
          <a:xfrm>
            <a:off x="3167627" y="910538"/>
            <a:ext cx="5074999" cy="475358"/>
          </a:xfrm>
          <a:prstGeom prst="rect">
            <a:avLst/>
          </a:prstGeom>
        </p:spPr>
        <p:txBody>
          <a:bodyPr vert="horz" lIns="91440" tIns="45720" rIns="91440" bIns="45720" rtlCol="0">
            <a:noAutofit/>
          </a:bodyPr>
          <a:lstStyle/>
          <a:p>
            <a:pPr>
              <a:lnSpc>
                <a:spcPct val="90000"/>
              </a:lnSpc>
              <a:spcAft>
                <a:spcPts val="600"/>
              </a:spcAft>
            </a:pPr>
            <a:r>
              <a:rPr lang="en-US" sz="3200" b="1" i="1"/>
              <a:t>Panelists</a:t>
            </a:r>
            <a:endParaRPr lang="en-US" sz="2800" b="1" i="1"/>
          </a:p>
        </p:txBody>
      </p:sp>
      <p:sp>
        <p:nvSpPr>
          <p:cNvPr id="7" name="TextBox 6">
            <a:extLst>
              <a:ext uri="{FF2B5EF4-FFF2-40B4-BE49-F238E27FC236}">
                <a16:creationId xmlns:a16="http://schemas.microsoft.com/office/drawing/2014/main" id="{657D1149-21B9-E201-4C25-215EA666CA74}"/>
              </a:ext>
            </a:extLst>
          </p:cNvPr>
          <p:cNvSpPr txBox="1"/>
          <p:nvPr/>
        </p:nvSpPr>
        <p:spPr>
          <a:xfrm>
            <a:off x="1072308" y="4279907"/>
            <a:ext cx="2792057" cy="1028560"/>
          </a:xfrm>
          <a:prstGeom prst="rect">
            <a:avLst/>
          </a:prstGeom>
        </p:spPr>
        <p:txBody>
          <a:bodyPr vert="horz" lIns="91440" tIns="45720" rIns="91440" bIns="45720" rtlCol="0">
            <a:noAutofit/>
          </a:bodyPr>
          <a:lstStyle/>
          <a:p>
            <a:pPr>
              <a:lnSpc>
                <a:spcPct val="90000"/>
              </a:lnSpc>
              <a:spcAft>
                <a:spcPts val="600"/>
              </a:spcAft>
            </a:pPr>
            <a:r>
              <a:rPr lang="en-US" sz="2000" b="0" i="0">
                <a:effectLst/>
              </a:rPr>
              <a:t>Mr. S. S. </a:t>
            </a:r>
            <a:r>
              <a:rPr lang="en-US" sz="2000" b="0" i="0" err="1">
                <a:effectLst/>
              </a:rPr>
              <a:t>Naganand</a:t>
            </a:r>
            <a:endParaRPr lang="en-US" sz="2000"/>
          </a:p>
          <a:p>
            <a:pPr>
              <a:lnSpc>
                <a:spcPct val="90000"/>
              </a:lnSpc>
              <a:spcAft>
                <a:spcPts val="600"/>
              </a:spcAft>
            </a:pPr>
            <a:r>
              <a:rPr lang="en-US" sz="2000" b="0" i="0">
                <a:effectLst/>
              </a:rPr>
              <a:t>Senior Advocate</a:t>
            </a:r>
            <a:endParaRPr lang="en-US" sz="2000"/>
          </a:p>
        </p:txBody>
      </p:sp>
      <p:sp>
        <p:nvSpPr>
          <p:cNvPr id="8" name="TextBox 7">
            <a:extLst>
              <a:ext uri="{FF2B5EF4-FFF2-40B4-BE49-F238E27FC236}">
                <a16:creationId xmlns:a16="http://schemas.microsoft.com/office/drawing/2014/main" id="{A4612CA6-9E15-7E51-EB59-188F6DDF047A}"/>
              </a:ext>
            </a:extLst>
          </p:cNvPr>
          <p:cNvSpPr txBox="1"/>
          <p:nvPr/>
        </p:nvSpPr>
        <p:spPr>
          <a:xfrm>
            <a:off x="2345431" y="1636688"/>
            <a:ext cx="2792057" cy="1864653"/>
          </a:xfrm>
          <a:prstGeom prst="rect">
            <a:avLst/>
          </a:prstGeom>
        </p:spPr>
        <p:txBody>
          <a:bodyPr vert="horz" lIns="91440" tIns="45720" rIns="91440" bIns="45720" rtlCol="0">
            <a:noAutofit/>
          </a:bodyPr>
          <a:lstStyle/>
          <a:p>
            <a:pPr>
              <a:lnSpc>
                <a:spcPct val="90000"/>
              </a:lnSpc>
              <a:spcAft>
                <a:spcPts val="600"/>
              </a:spcAft>
            </a:pPr>
            <a:r>
              <a:rPr lang="en-US" sz="2000" b="0" i="0">
                <a:effectLst/>
              </a:rPr>
              <a:t>Mr. Saurabh </a:t>
            </a:r>
            <a:r>
              <a:rPr lang="en-US" sz="2000" b="0" i="0" err="1">
                <a:effectLst/>
              </a:rPr>
              <a:t>Mukherjea</a:t>
            </a:r>
            <a:endParaRPr lang="en-US" sz="2000" b="0" i="0">
              <a:effectLst/>
            </a:endParaRPr>
          </a:p>
          <a:p>
            <a:pPr>
              <a:lnSpc>
                <a:spcPct val="90000"/>
              </a:lnSpc>
              <a:spcAft>
                <a:spcPts val="600"/>
              </a:spcAft>
            </a:pPr>
            <a:r>
              <a:rPr lang="en-US" sz="2000" b="0" i="0">
                <a:effectLst/>
              </a:rPr>
              <a:t>Founder and Chief Investment Officer</a:t>
            </a:r>
            <a:r>
              <a:rPr lang="en-US" sz="2000"/>
              <a:t> </a:t>
            </a:r>
            <a:r>
              <a:rPr lang="en-US" sz="2000" b="0" i="0">
                <a:effectLst/>
              </a:rPr>
              <a:t>of Marcellus</a:t>
            </a:r>
          </a:p>
        </p:txBody>
      </p:sp>
      <p:pic>
        <p:nvPicPr>
          <p:cNvPr id="12" name="Picture 11">
            <a:extLst>
              <a:ext uri="{FF2B5EF4-FFF2-40B4-BE49-F238E27FC236}">
                <a16:creationId xmlns:a16="http://schemas.microsoft.com/office/drawing/2014/main" id="{BDEB8D72-F753-994F-B3D6-A44BB3F286C3}"/>
              </a:ext>
            </a:extLst>
          </p:cNvPr>
          <p:cNvPicPr>
            <a:picLocks noChangeAspect="1"/>
          </p:cNvPicPr>
          <p:nvPr/>
        </p:nvPicPr>
        <p:blipFill>
          <a:blip r:embed="rId5"/>
          <a:stretch>
            <a:fillRect/>
          </a:stretch>
        </p:blipFill>
        <p:spPr>
          <a:xfrm>
            <a:off x="6599851" y="1238859"/>
            <a:ext cx="2116497" cy="2102843"/>
          </a:xfrm>
          <a:prstGeom prst="rect">
            <a:avLst/>
          </a:prstGeom>
        </p:spPr>
      </p:pic>
    </p:spTree>
    <p:extLst>
      <p:ext uri="{BB962C8B-B14F-4D97-AF65-F5344CB8AC3E}">
        <p14:creationId xmlns:p14="http://schemas.microsoft.com/office/powerpoint/2010/main" val="554573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Video 4</a:t>
            </a:r>
            <a:endParaRPr lang="en-US" i="1">
              <a:solidFill>
                <a:srgbClr val="FF0000"/>
              </a:solidFill>
            </a:endParaRPr>
          </a:p>
        </p:txBody>
      </p:sp>
      <p:sp>
        <p:nvSpPr>
          <p:cNvPr id="11267" name="Rectangle 3"/>
          <p:cNvSpPr>
            <a:spLocks noGrp="1" noChangeArrowheads="1"/>
          </p:cNvSpPr>
          <p:nvPr>
            <p:ph idx="1"/>
          </p:nvPr>
        </p:nvSpPr>
        <p:spPr>
          <a:xfrm>
            <a:off x="457200" y="1340768"/>
            <a:ext cx="8229600" cy="4785395"/>
          </a:xfrm>
        </p:spPr>
        <p:txBody>
          <a:bodyPr>
            <a:noAutofit/>
          </a:bodyPr>
          <a:lstStyle/>
          <a:p>
            <a:pPr marL="0" indent="0" algn="just">
              <a:buNone/>
            </a:pPr>
            <a:r>
              <a:rPr lang="en-US" sz="2400"/>
              <a:t>FM Speech – Para 27 &amp; 28</a:t>
            </a:r>
          </a:p>
          <a:p>
            <a:pPr marL="0" indent="0" algn="just">
              <a:buNone/>
            </a:pPr>
            <a:endParaRPr lang="en-US" sz="1700" i="1"/>
          </a:p>
          <a:p>
            <a:pPr marL="0" indent="0" algn="just">
              <a:buNone/>
            </a:pPr>
            <a:r>
              <a:rPr lang="en-US" sz="2000" i="1"/>
              <a:t>MSMEs as the 2nd engine</a:t>
            </a:r>
          </a:p>
          <a:p>
            <a:pPr marL="0" indent="0" algn="just">
              <a:buNone/>
            </a:pPr>
            <a:r>
              <a:rPr lang="en-US" sz="2000" i="1"/>
              <a:t>27. Now, I move to MSMEs as the 2nd engine, which encompasses manufacturing and services with a focus on MSMEs numbering 5.7 crore.</a:t>
            </a:r>
          </a:p>
          <a:p>
            <a:pPr marL="0" indent="0" algn="just">
              <a:buNone/>
            </a:pPr>
            <a:r>
              <a:rPr lang="en-US" sz="2000" i="1"/>
              <a:t>Revision in classification criteria for MSMEs</a:t>
            </a:r>
          </a:p>
          <a:p>
            <a:pPr marL="0" indent="0" algn="just">
              <a:buNone/>
            </a:pPr>
            <a:r>
              <a:rPr lang="en-US" sz="2000" i="1"/>
              <a:t>28. Currently, over 1 crore registered MSMEs, employing 7.5 crore people, and generating 36 per cent of our manufacturing, have come together to position India as a global manufacturing hub. With their quality products, these MSMEs are responsible for 45 per cent of our exports. To help them achieve higher efficiencies of scale, technological upgradation and better access to capital, the investment and turnover limits for classification of all MSMEs will be enhanced to 2.5 and 2 times respectively. This will give them the confidence to grow and generate employment for our youth. </a:t>
            </a:r>
          </a:p>
        </p:txBody>
      </p:sp>
      <p:sp>
        <p:nvSpPr>
          <p:cNvPr id="6" name="Date Placeholder 5"/>
          <p:cNvSpPr>
            <a:spLocks noGrp="1"/>
          </p:cNvSpPr>
          <p:nvPr>
            <p:ph type="dt" sz="half" idx="10"/>
          </p:nvPr>
        </p:nvSpPr>
        <p:spPr/>
        <p:txBody>
          <a:bodyPr/>
          <a:lstStyle/>
          <a:p>
            <a:fld id="{64EA197F-B24E-46AA-A4B4-C98DF6E42118}" type="datetime1">
              <a:rPr lang="en-US" smtClean="0"/>
              <a:t>2/3/2025</a:t>
            </a:fld>
            <a:endParaRPr lang="en-IN"/>
          </a:p>
        </p:txBody>
      </p:sp>
      <p:sp>
        <p:nvSpPr>
          <p:cNvPr id="7" name="Footer Placeholder 6"/>
          <p:cNvSpPr>
            <a:spLocks noGrp="1"/>
          </p:cNvSpPr>
          <p:nvPr>
            <p:ph type="ftr" sz="quarter" idx="11"/>
          </p:nvPr>
        </p:nvSpPr>
        <p:spPr/>
        <p:txBody>
          <a:bodyPr/>
          <a:lstStyle/>
          <a:p>
            <a:r>
              <a:rPr lang="en-US"/>
              <a:t>SIRC of ICAI</a:t>
            </a:r>
            <a:endParaRPr lang="en-IN"/>
          </a:p>
        </p:txBody>
      </p:sp>
      <p:sp>
        <p:nvSpPr>
          <p:cNvPr id="5" name="Slide Number Placeholder 4"/>
          <p:cNvSpPr>
            <a:spLocks noGrp="1"/>
          </p:cNvSpPr>
          <p:nvPr>
            <p:ph type="sldNum" sz="quarter" idx="12"/>
          </p:nvPr>
        </p:nvSpPr>
        <p:spPr/>
        <p:txBody>
          <a:bodyPr/>
          <a:lstStyle/>
          <a:p>
            <a:fld id="{2E54E9D4-680A-4C51-B61D-1CC0F8B86EE1}" type="slidenum">
              <a:rPr lang="en-IN" smtClean="0"/>
              <a:t>20</a:t>
            </a:fld>
            <a:endParaRPr lang="en-IN"/>
          </a:p>
        </p:txBody>
      </p:sp>
      <p:sp>
        <p:nvSpPr>
          <p:cNvPr id="2" name="Rectangle 1"/>
          <p:cNvSpPr/>
          <p:nvPr/>
        </p:nvSpPr>
        <p:spPr>
          <a:xfrm>
            <a:off x="2286000" y="3105835"/>
            <a:ext cx="4572000" cy="646331"/>
          </a:xfrm>
          <a:prstGeom prst="rect">
            <a:avLst/>
          </a:prstGeom>
        </p:spPr>
        <p:txBody>
          <a:bodyPr>
            <a:spAutoFit/>
          </a:bodyPr>
          <a:lstStyle/>
          <a:p>
            <a:r>
              <a:rPr lang="en-US"/>
              <a:t> </a:t>
            </a:r>
            <a:br>
              <a:rPr lang="en-US"/>
            </a:br>
            <a:endParaRPr lang="en-US"/>
          </a:p>
        </p:txBody>
      </p:sp>
      <p:sp>
        <p:nvSpPr>
          <p:cNvPr id="3" name="Rectangle 2"/>
          <p:cNvSpPr/>
          <p:nvPr/>
        </p:nvSpPr>
        <p:spPr>
          <a:xfrm>
            <a:off x="2286000" y="3105835"/>
            <a:ext cx="4572000" cy="646331"/>
          </a:xfrm>
          <a:prstGeom prst="rect">
            <a:avLst/>
          </a:prstGeom>
        </p:spPr>
        <p:txBody>
          <a:bodyPr>
            <a:spAutoFit/>
          </a:bodyPr>
          <a:lstStyle/>
          <a:p>
            <a:r>
              <a:rPr lang="en-US"/>
              <a:t> </a:t>
            </a:r>
            <a:br>
              <a:rPr lang="en-US"/>
            </a:br>
            <a:endParaRPr lang="en-US"/>
          </a:p>
        </p:txBody>
      </p:sp>
      <p:sp>
        <p:nvSpPr>
          <p:cNvPr id="4" name="Rectangle 3"/>
          <p:cNvSpPr/>
          <p:nvPr/>
        </p:nvSpPr>
        <p:spPr>
          <a:xfrm>
            <a:off x="2286000" y="3105835"/>
            <a:ext cx="4572000" cy="646331"/>
          </a:xfrm>
          <a:prstGeom prst="rect">
            <a:avLst/>
          </a:prstGeom>
        </p:spPr>
        <p:txBody>
          <a:bodyPr>
            <a:spAutoFit/>
          </a:bodyPr>
          <a:lstStyle/>
          <a:p>
            <a:r>
              <a:rPr lang="en-US"/>
              <a:t> </a:t>
            </a:r>
            <a:br>
              <a:rPr lang="en-US"/>
            </a:br>
            <a:endParaRPr lang="en-US"/>
          </a:p>
        </p:txBody>
      </p:sp>
    </p:spTree>
    <p:extLst>
      <p:ext uri="{BB962C8B-B14F-4D97-AF65-F5344CB8AC3E}">
        <p14:creationId xmlns:p14="http://schemas.microsoft.com/office/powerpoint/2010/main" val="1890059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p:cNvSpPr>
            <a:spLocks noGrp="1"/>
          </p:cNvSpPr>
          <p:nvPr>
            <p:ph type="title"/>
          </p:nvPr>
        </p:nvSpPr>
        <p:spPr>
          <a:xfrm>
            <a:off x="539552" y="274638"/>
            <a:ext cx="8229600" cy="778098"/>
          </a:xfrm>
          <a:solidFill>
            <a:schemeClr val="accent4">
              <a:lumMod val="75000"/>
            </a:schemeClr>
          </a:solidFill>
          <a:ln>
            <a:solidFill>
              <a:schemeClr val="tx1"/>
            </a:solidFill>
          </a:ln>
        </p:spPr>
        <p:txBody>
          <a:bodyPr>
            <a:noAutofit/>
          </a:bodyPr>
          <a:lstStyle/>
          <a:p>
            <a:r>
              <a:rPr lang="en-IN" sz="3200" b="1">
                <a:solidFill>
                  <a:schemeClr val="bg1"/>
                </a:solidFill>
              </a:rPr>
              <a:t>MSMEs as the 2</a:t>
            </a:r>
            <a:r>
              <a:rPr lang="en-IN" sz="3200" b="1" baseline="30000">
                <a:solidFill>
                  <a:schemeClr val="bg1"/>
                </a:solidFill>
              </a:rPr>
              <a:t>nd</a:t>
            </a:r>
            <a:r>
              <a:rPr lang="en-IN" sz="3200" b="1">
                <a:solidFill>
                  <a:schemeClr val="bg1"/>
                </a:solidFill>
              </a:rPr>
              <a:t> engine</a:t>
            </a:r>
          </a:p>
        </p:txBody>
      </p:sp>
      <p:sp>
        <p:nvSpPr>
          <p:cNvPr id="10243" name="Content Placeholder 2"/>
          <p:cNvSpPr>
            <a:spLocks noGrp="1"/>
          </p:cNvSpPr>
          <p:nvPr>
            <p:ph idx="1"/>
          </p:nvPr>
        </p:nvSpPr>
        <p:spPr>
          <a:xfrm>
            <a:off x="457200" y="1265538"/>
            <a:ext cx="8311952" cy="4785568"/>
          </a:xfrm>
        </p:spPr>
        <p:txBody>
          <a:bodyPr>
            <a:noAutofit/>
          </a:bodyPr>
          <a:lstStyle/>
          <a:p>
            <a:pPr marL="342000" algn="just"/>
            <a:r>
              <a:rPr lang="en-US" sz="2000"/>
              <a:t>Revision in classification criteria for MSMEs</a:t>
            </a:r>
          </a:p>
          <a:p>
            <a:pPr marL="342000" algn="just"/>
            <a:r>
              <a:rPr lang="en-US" sz="2000"/>
              <a:t>Credit guarantee cover to be enhanced:</a:t>
            </a:r>
          </a:p>
          <a:p>
            <a:pPr marL="378000" indent="-378000" algn="just">
              <a:buNone/>
            </a:pPr>
            <a:r>
              <a:rPr lang="en-US" sz="2000"/>
              <a:t>	a) For Micro and Small Enterprises, from Rs. 5 </a:t>
            </a:r>
            <a:r>
              <a:rPr lang="en-US" sz="2000" err="1"/>
              <a:t>crs</a:t>
            </a:r>
            <a:r>
              <a:rPr lang="en-US" sz="2000"/>
              <a:t> to 10 </a:t>
            </a:r>
            <a:r>
              <a:rPr lang="en-US" sz="2000" err="1"/>
              <a:t>crs</a:t>
            </a:r>
            <a:r>
              <a:rPr lang="en-US" sz="2000"/>
              <a:t>, leading to additional credit of Rs. 1.5 lakh </a:t>
            </a:r>
            <a:r>
              <a:rPr lang="en-US" sz="2000" err="1"/>
              <a:t>crs</a:t>
            </a:r>
            <a:r>
              <a:rPr lang="en-US" sz="2000"/>
              <a:t> in the next 5 years;</a:t>
            </a:r>
          </a:p>
          <a:p>
            <a:pPr marL="378000" indent="-378000" algn="just">
              <a:buNone/>
            </a:pPr>
            <a:r>
              <a:rPr lang="en-US" sz="2000"/>
              <a:t>	b) For Startups, from Rs. 10 crore to 20 crore, with guarantee fee being moderated to 1% for loans in 27 focus sectors important for </a:t>
            </a:r>
            <a:r>
              <a:rPr lang="en-US" sz="2000" err="1"/>
              <a:t>Atmanirbhar</a:t>
            </a:r>
            <a:r>
              <a:rPr lang="en-US" sz="2000"/>
              <a:t> Bharat; and</a:t>
            </a:r>
          </a:p>
          <a:p>
            <a:pPr marL="378000" indent="-378000" algn="just">
              <a:buNone/>
            </a:pPr>
            <a:r>
              <a:rPr lang="en-US" sz="2000"/>
              <a:t>	c) For well-run exporter MSMEs, for term loans up to Rs. 20 </a:t>
            </a:r>
            <a:r>
              <a:rPr lang="en-US" sz="2000" err="1"/>
              <a:t>crs</a:t>
            </a:r>
            <a:endParaRPr lang="en-US" sz="2000"/>
          </a:p>
          <a:p>
            <a:pPr algn="just"/>
            <a:r>
              <a:rPr lang="en-US" sz="2000"/>
              <a:t>Customized Credit Cards with a Rs. 5 lakh limit for Micro Enterprises </a:t>
            </a:r>
            <a:r>
              <a:rPr lang="en-US" sz="2000" err="1"/>
              <a:t>regd</a:t>
            </a:r>
            <a:r>
              <a:rPr lang="en-US" sz="2000"/>
              <a:t> on Udyam portal</a:t>
            </a:r>
          </a:p>
          <a:p>
            <a:pPr algn="just"/>
            <a:r>
              <a:rPr lang="en-US" sz="2000"/>
              <a:t>New Rs. 10,000 </a:t>
            </a:r>
            <a:r>
              <a:rPr lang="en-US" sz="2000" err="1"/>
              <a:t>crs</a:t>
            </a:r>
            <a:r>
              <a:rPr lang="en-US" sz="2000"/>
              <a:t> Fund of Funds for Startups</a:t>
            </a:r>
          </a:p>
          <a:p>
            <a:pPr algn="just"/>
            <a:r>
              <a:rPr lang="en-US" sz="2000"/>
              <a:t>Rs. 2 </a:t>
            </a:r>
            <a:r>
              <a:rPr lang="en-US" sz="2000" err="1"/>
              <a:t>cr</a:t>
            </a:r>
            <a:r>
              <a:rPr lang="en-US" sz="2000"/>
              <a:t> loan scheme during the next 5 years for First-time Entrepreneurs </a:t>
            </a:r>
          </a:p>
          <a:p>
            <a:pPr algn="just"/>
            <a:r>
              <a:rPr lang="en-US" sz="2000"/>
              <a:t>To set up a National Manufacturing Mission covering small, medium and large industries for furthering “Make in India” </a:t>
            </a:r>
          </a:p>
        </p:txBody>
      </p:sp>
      <p:sp>
        <p:nvSpPr>
          <p:cNvPr id="4" name="Date Placeholder 3"/>
          <p:cNvSpPr>
            <a:spLocks noGrp="1"/>
          </p:cNvSpPr>
          <p:nvPr>
            <p:ph type="dt" sz="half" idx="10"/>
          </p:nvPr>
        </p:nvSpPr>
        <p:spPr/>
        <p:txBody>
          <a:bodyPr/>
          <a:lstStyle/>
          <a:p>
            <a:fld id="{3817082D-7FDD-46C3-AE6B-3733BE1C2368}" type="datetime1">
              <a:rPr lang="en-US" smtClean="0"/>
              <a:t>2/3/2025</a:t>
            </a:fld>
            <a:endParaRPr lang="en-IN"/>
          </a:p>
        </p:txBody>
      </p:sp>
      <p:sp>
        <p:nvSpPr>
          <p:cNvPr id="3" name="Footer Placeholder 2"/>
          <p:cNvSpPr>
            <a:spLocks noGrp="1"/>
          </p:cNvSpPr>
          <p:nvPr>
            <p:ph type="ftr" sz="quarter" idx="11"/>
          </p:nvPr>
        </p:nvSpPr>
        <p:spPr/>
        <p:txBody>
          <a:bodyPr/>
          <a:lstStyle/>
          <a:p>
            <a:r>
              <a:rPr lang="en-US"/>
              <a:t>SIRC of ICAI</a:t>
            </a:r>
            <a:endParaRPr lang="en-IN"/>
          </a:p>
        </p:txBody>
      </p:sp>
      <p:sp>
        <p:nvSpPr>
          <p:cNvPr id="2" name="Slide Number Placeholder 1"/>
          <p:cNvSpPr>
            <a:spLocks noGrp="1"/>
          </p:cNvSpPr>
          <p:nvPr>
            <p:ph type="sldNum" sz="quarter" idx="12"/>
          </p:nvPr>
        </p:nvSpPr>
        <p:spPr/>
        <p:txBody>
          <a:bodyPr/>
          <a:lstStyle/>
          <a:p>
            <a:fld id="{2E54E9D4-680A-4C51-B61D-1CC0F8B86EE1}" type="slidenum">
              <a:rPr lang="en-IN" smtClean="0"/>
              <a:t>21</a:t>
            </a:fld>
            <a:endParaRPr lang="en-IN"/>
          </a:p>
        </p:txBody>
      </p:sp>
    </p:spTree>
    <p:extLst>
      <p:ext uri="{BB962C8B-B14F-4D97-AF65-F5344CB8AC3E}">
        <p14:creationId xmlns:p14="http://schemas.microsoft.com/office/powerpoint/2010/main" val="1019306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p:cNvSpPr>
            <a:spLocks noGrp="1"/>
          </p:cNvSpPr>
          <p:nvPr>
            <p:ph type="title"/>
          </p:nvPr>
        </p:nvSpPr>
        <p:spPr>
          <a:xfrm>
            <a:off x="539552" y="274638"/>
            <a:ext cx="8229600" cy="778098"/>
          </a:xfrm>
          <a:solidFill>
            <a:schemeClr val="accent4">
              <a:lumMod val="75000"/>
            </a:schemeClr>
          </a:solidFill>
          <a:ln>
            <a:solidFill>
              <a:schemeClr val="tx1"/>
            </a:solidFill>
          </a:ln>
        </p:spPr>
        <p:txBody>
          <a:bodyPr>
            <a:noAutofit/>
          </a:bodyPr>
          <a:lstStyle/>
          <a:p>
            <a:r>
              <a:rPr lang="en-IN" sz="3200" b="1">
                <a:solidFill>
                  <a:schemeClr val="bg1"/>
                </a:solidFill>
              </a:rPr>
              <a:t>MSMEs as the 2</a:t>
            </a:r>
            <a:r>
              <a:rPr lang="en-IN" sz="3200" b="1" baseline="30000">
                <a:solidFill>
                  <a:schemeClr val="bg1"/>
                </a:solidFill>
              </a:rPr>
              <a:t>nd</a:t>
            </a:r>
            <a:r>
              <a:rPr lang="en-IN" sz="3200" b="1">
                <a:solidFill>
                  <a:schemeClr val="bg1"/>
                </a:solidFill>
              </a:rPr>
              <a:t> engine</a:t>
            </a:r>
          </a:p>
        </p:txBody>
      </p:sp>
      <p:sp>
        <p:nvSpPr>
          <p:cNvPr id="10243" name="Content Placeholder 2"/>
          <p:cNvSpPr>
            <a:spLocks noGrp="1"/>
          </p:cNvSpPr>
          <p:nvPr>
            <p:ph idx="1"/>
          </p:nvPr>
        </p:nvSpPr>
        <p:spPr>
          <a:xfrm>
            <a:off x="457200" y="1265538"/>
            <a:ext cx="8311952" cy="4785568"/>
          </a:xfrm>
        </p:spPr>
        <p:txBody>
          <a:bodyPr>
            <a:noAutofit/>
          </a:bodyPr>
          <a:lstStyle/>
          <a:p>
            <a:pPr marL="342000" indent="0" algn="just">
              <a:buNone/>
            </a:pPr>
            <a:r>
              <a:rPr lang="en-US" sz="2200" dirty="0"/>
              <a:t>The government is continuing its support to the MSME sector in the second consecutive Budget</a:t>
            </a:r>
          </a:p>
          <a:p>
            <a:pPr marL="57600" indent="0" algn="just">
              <a:buNone/>
            </a:pPr>
            <a:endParaRPr lang="en-US" sz="2000" b="1" dirty="0"/>
          </a:p>
          <a:p>
            <a:pPr marL="342000" indent="-284400" algn="just"/>
            <a:endParaRPr lang="en-US" sz="2000" b="1" dirty="0"/>
          </a:p>
          <a:p>
            <a:pPr marL="342000" indent="-284400" algn="just"/>
            <a:endParaRPr lang="en-US" sz="2000" b="1" dirty="0"/>
          </a:p>
          <a:p>
            <a:pPr marL="342000" indent="-284400" algn="just"/>
            <a:r>
              <a:rPr lang="en-US" sz="2800" b="1" dirty="0"/>
              <a:t>Do the Budget initiatives for MSME make it more resilient, competitive and efficient?</a:t>
            </a:r>
          </a:p>
          <a:p>
            <a:pPr marL="342000" indent="-284400" algn="just"/>
            <a:r>
              <a:rPr lang="en-US" sz="2800" b="1" dirty="0"/>
              <a:t>Do these measures ensure adequate lending to MSMEs which are starved of credit?</a:t>
            </a:r>
          </a:p>
          <a:p>
            <a:pPr marL="342000" indent="-284400" algn="just"/>
            <a:r>
              <a:rPr lang="en-US" sz="2800" b="1" dirty="0"/>
              <a:t>What more needs to be done to make MSMEs grow?</a:t>
            </a:r>
          </a:p>
          <a:p>
            <a:pPr marL="170550" indent="0" algn="just">
              <a:buNone/>
            </a:pPr>
            <a:endParaRPr lang="en-US" sz="2000" dirty="0"/>
          </a:p>
        </p:txBody>
      </p:sp>
      <p:sp>
        <p:nvSpPr>
          <p:cNvPr id="4" name="Date Placeholder 3"/>
          <p:cNvSpPr>
            <a:spLocks noGrp="1"/>
          </p:cNvSpPr>
          <p:nvPr>
            <p:ph type="dt" sz="half" idx="10"/>
          </p:nvPr>
        </p:nvSpPr>
        <p:spPr/>
        <p:txBody>
          <a:bodyPr/>
          <a:lstStyle/>
          <a:p>
            <a:fld id="{3817082D-7FDD-46C3-AE6B-3733BE1C2368}" type="datetime1">
              <a:rPr lang="en-US" smtClean="0"/>
              <a:t>2/3/2025</a:t>
            </a:fld>
            <a:endParaRPr lang="en-IN"/>
          </a:p>
        </p:txBody>
      </p:sp>
      <p:sp>
        <p:nvSpPr>
          <p:cNvPr id="3" name="Footer Placeholder 2"/>
          <p:cNvSpPr>
            <a:spLocks noGrp="1"/>
          </p:cNvSpPr>
          <p:nvPr>
            <p:ph type="ftr" sz="quarter" idx="11"/>
          </p:nvPr>
        </p:nvSpPr>
        <p:spPr/>
        <p:txBody>
          <a:bodyPr/>
          <a:lstStyle/>
          <a:p>
            <a:r>
              <a:rPr lang="en-US"/>
              <a:t>SIRC of ICAI</a:t>
            </a:r>
            <a:endParaRPr lang="en-IN"/>
          </a:p>
        </p:txBody>
      </p:sp>
      <p:sp>
        <p:nvSpPr>
          <p:cNvPr id="2" name="Slide Number Placeholder 1"/>
          <p:cNvSpPr>
            <a:spLocks noGrp="1"/>
          </p:cNvSpPr>
          <p:nvPr>
            <p:ph type="sldNum" sz="quarter" idx="12"/>
          </p:nvPr>
        </p:nvSpPr>
        <p:spPr/>
        <p:txBody>
          <a:bodyPr/>
          <a:lstStyle/>
          <a:p>
            <a:fld id="{2E54E9D4-680A-4C51-B61D-1CC0F8B86EE1}" type="slidenum">
              <a:rPr lang="en-IN" smtClean="0"/>
              <a:t>22</a:t>
            </a:fld>
            <a:endParaRPr lang="en-IN"/>
          </a:p>
        </p:txBody>
      </p:sp>
    </p:spTree>
    <p:extLst>
      <p:ext uri="{BB962C8B-B14F-4D97-AF65-F5344CB8AC3E}">
        <p14:creationId xmlns:p14="http://schemas.microsoft.com/office/powerpoint/2010/main" val="3934177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Video 5</a:t>
            </a:r>
            <a:endParaRPr lang="en-US" i="1">
              <a:solidFill>
                <a:srgbClr val="FF0000"/>
              </a:solidFill>
            </a:endParaRPr>
          </a:p>
        </p:txBody>
      </p:sp>
      <p:sp>
        <p:nvSpPr>
          <p:cNvPr id="11267" name="Rectangle 3"/>
          <p:cNvSpPr>
            <a:spLocks noGrp="1" noChangeArrowheads="1"/>
          </p:cNvSpPr>
          <p:nvPr>
            <p:ph idx="1"/>
          </p:nvPr>
        </p:nvSpPr>
        <p:spPr>
          <a:xfrm>
            <a:off x="457200" y="1340768"/>
            <a:ext cx="8435280" cy="4785395"/>
          </a:xfrm>
        </p:spPr>
        <p:txBody>
          <a:bodyPr>
            <a:noAutofit/>
          </a:bodyPr>
          <a:lstStyle/>
          <a:p>
            <a:pPr marL="0" indent="0" algn="just">
              <a:buNone/>
            </a:pPr>
            <a:r>
              <a:rPr lang="en-US" sz="2400"/>
              <a:t>FM Speech – Para 39, 41 &amp; 42</a:t>
            </a:r>
          </a:p>
          <a:p>
            <a:pPr marL="0" indent="0">
              <a:buNone/>
            </a:pPr>
            <a:endParaRPr lang="en-US" sz="1700" i="1"/>
          </a:p>
          <a:p>
            <a:pPr marL="0" indent="0">
              <a:buNone/>
            </a:pPr>
            <a:r>
              <a:rPr lang="en-US" sz="2000" b="1" i="1"/>
              <a:t>Investment as the 3rd engine</a:t>
            </a:r>
          </a:p>
          <a:p>
            <a:pPr marL="0" indent="0">
              <a:buNone/>
            </a:pPr>
            <a:r>
              <a:rPr lang="en-US" sz="2000" i="1"/>
              <a:t>39. Now, I move to Investment as the 3rd engine, which encompasses investing in people, investing in the economy and investing in innovation.</a:t>
            </a:r>
            <a:endParaRPr lang="en-US" sz="2000" b="1" i="1"/>
          </a:p>
          <a:p>
            <a:pPr marL="0" indent="0">
              <a:buNone/>
            </a:pPr>
            <a:r>
              <a:rPr lang="en-US" sz="2000" b="1" i="1"/>
              <a:t>A. Investing in People</a:t>
            </a:r>
          </a:p>
          <a:p>
            <a:pPr marL="0" indent="0">
              <a:buNone/>
            </a:pPr>
            <a:r>
              <a:rPr lang="en-US" sz="2000" i="1"/>
              <a:t>Atal Tinkering Labs</a:t>
            </a:r>
          </a:p>
          <a:p>
            <a:pPr marL="0" indent="0">
              <a:buNone/>
            </a:pPr>
            <a:r>
              <a:rPr lang="en-US" sz="2000" i="1"/>
              <a:t>41. Fifty thousand Atal Tinkering Labs will be set up in Government schools in next 5 years to cultivate the spirit of curiosity and innovation, and foster a scientific temper among young minds.</a:t>
            </a:r>
          </a:p>
          <a:p>
            <a:pPr marL="0" indent="0">
              <a:buNone/>
            </a:pPr>
            <a:r>
              <a:rPr lang="en-US" sz="2000" i="1"/>
              <a:t>Broadband Connectivity to Government Secondary Schools and PHCs</a:t>
            </a:r>
          </a:p>
          <a:p>
            <a:pPr marL="0" indent="0">
              <a:buNone/>
            </a:pPr>
            <a:r>
              <a:rPr lang="en-US" sz="2000" i="1"/>
              <a:t>42. Broadband connectivity will be provided to all Government secondary schools and primary health </a:t>
            </a:r>
            <a:r>
              <a:rPr lang="en-US" sz="2000" i="1" err="1"/>
              <a:t>centres</a:t>
            </a:r>
            <a:r>
              <a:rPr lang="en-US" sz="2000" i="1"/>
              <a:t> in rural areas under the </a:t>
            </a:r>
            <a:r>
              <a:rPr lang="en-US" sz="2000" i="1" err="1"/>
              <a:t>Bharatnet</a:t>
            </a:r>
            <a:r>
              <a:rPr lang="en-US" sz="2000" i="1"/>
              <a:t> project.</a:t>
            </a:r>
          </a:p>
        </p:txBody>
      </p:sp>
      <p:sp>
        <p:nvSpPr>
          <p:cNvPr id="6" name="Date Placeholder 5"/>
          <p:cNvSpPr>
            <a:spLocks noGrp="1"/>
          </p:cNvSpPr>
          <p:nvPr>
            <p:ph type="dt" sz="half" idx="10"/>
          </p:nvPr>
        </p:nvSpPr>
        <p:spPr/>
        <p:txBody>
          <a:bodyPr/>
          <a:lstStyle/>
          <a:p>
            <a:fld id="{BC5FC985-4503-41B7-8965-7D79069D3643}" type="datetime1">
              <a:rPr lang="en-US" smtClean="0"/>
              <a:t>2/3/2025</a:t>
            </a:fld>
            <a:endParaRPr lang="en-IN"/>
          </a:p>
        </p:txBody>
      </p:sp>
      <p:sp>
        <p:nvSpPr>
          <p:cNvPr id="7" name="Footer Placeholder 6"/>
          <p:cNvSpPr>
            <a:spLocks noGrp="1"/>
          </p:cNvSpPr>
          <p:nvPr>
            <p:ph type="ftr" sz="quarter" idx="11"/>
          </p:nvPr>
        </p:nvSpPr>
        <p:spPr/>
        <p:txBody>
          <a:bodyPr/>
          <a:lstStyle/>
          <a:p>
            <a:r>
              <a:rPr lang="en-US"/>
              <a:t>SIRC of ICAI</a:t>
            </a:r>
            <a:endParaRPr lang="en-IN"/>
          </a:p>
        </p:txBody>
      </p:sp>
      <p:sp>
        <p:nvSpPr>
          <p:cNvPr id="5" name="Slide Number Placeholder 4"/>
          <p:cNvSpPr>
            <a:spLocks noGrp="1"/>
          </p:cNvSpPr>
          <p:nvPr>
            <p:ph type="sldNum" sz="quarter" idx="12"/>
          </p:nvPr>
        </p:nvSpPr>
        <p:spPr/>
        <p:txBody>
          <a:bodyPr/>
          <a:lstStyle/>
          <a:p>
            <a:fld id="{2E54E9D4-680A-4C51-B61D-1CC0F8B86EE1}" type="slidenum">
              <a:rPr lang="en-IN" smtClean="0"/>
              <a:t>23</a:t>
            </a:fld>
            <a:endParaRPr lang="en-IN"/>
          </a:p>
        </p:txBody>
      </p:sp>
      <p:sp>
        <p:nvSpPr>
          <p:cNvPr id="2" name="Rectangle 1"/>
          <p:cNvSpPr/>
          <p:nvPr/>
        </p:nvSpPr>
        <p:spPr>
          <a:xfrm>
            <a:off x="2286000" y="3105835"/>
            <a:ext cx="4572000" cy="646331"/>
          </a:xfrm>
          <a:prstGeom prst="rect">
            <a:avLst/>
          </a:prstGeom>
        </p:spPr>
        <p:txBody>
          <a:bodyPr>
            <a:spAutoFit/>
          </a:bodyPr>
          <a:lstStyle/>
          <a:p>
            <a:r>
              <a:rPr lang="en-US"/>
              <a:t> </a:t>
            </a:r>
            <a:br>
              <a:rPr lang="en-US"/>
            </a:br>
            <a:endParaRPr lang="en-US"/>
          </a:p>
        </p:txBody>
      </p:sp>
      <p:sp>
        <p:nvSpPr>
          <p:cNvPr id="3" name="Rectangle 2"/>
          <p:cNvSpPr/>
          <p:nvPr/>
        </p:nvSpPr>
        <p:spPr>
          <a:xfrm>
            <a:off x="2286000" y="3105835"/>
            <a:ext cx="4572000" cy="646331"/>
          </a:xfrm>
          <a:prstGeom prst="rect">
            <a:avLst/>
          </a:prstGeom>
        </p:spPr>
        <p:txBody>
          <a:bodyPr>
            <a:spAutoFit/>
          </a:bodyPr>
          <a:lstStyle/>
          <a:p>
            <a:r>
              <a:rPr lang="en-US"/>
              <a:t> </a:t>
            </a:r>
            <a:br>
              <a:rPr lang="en-US"/>
            </a:br>
            <a:endParaRPr lang="en-US"/>
          </a:p>
        </p:txBody>
      </p:sp>
      <p:sp>
        <p:nvSpPr>
          <p:cNvPr id="4" name="Rectangle 3"/>
          <p:cNvSpPr/>
          <p:nvPr/>
        </p:nvSpPr>
        <p:spPr>
          <a:xfrm>
            <a:off x="2286000" y="3105835"/>
            <a:ext cx="4572000" cy="646331"/>
          </a:xfrm>
          <a:prstGeom prst="rect">
            <a:avLst/>
          </a:prstGeom>
        </p:spPr>
        <p:txBody>
          <a:bodyPr>
            <a:spAutoFit/>
          </a:bodyPr>
          <a:lstStyle/>
          <a:p>
            <a:r>
              <a:rPr lang="en-US"/>
              <a:t> </a:t>
            </a:r>
            <a:br>
              <a:rPr lang="en-US"/>
            </a:br>
            <a:endParaRPr lang="en-US"/>
          </a:p>
        </p:txBody>
      </p:sp>
    </p:spTree>
    <p:extLst>
      <p:ext uri="{BB962C8B-B14F-4D97-AF65-F5344CB8AC3E}">
        <p14:creationId xmlns:p14="http://schemas.microsoft.com/office/powerpoint/2010/main" val="1465193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p:cNvSpPr>
            <a:spLocks noGrp="1"/>
          </p:cNvSpPr>
          <p:nvPr>
            <p:ph type="title"/>
          </p:nvPr>
        </p:nvSpPr>
        <p:spPr>
          <a:xfrm>
            <a:off x="539552" y="274638"/>
            <a:ext cx="8229600" cy="778098"/>
          </a:xfrm>
          <a:solidFill>
            <a:schemeClr val="accent4">
              <a:lumMod val="75000"/>
            </a:schemeClr>
          </a:solidFill>
          <a:ln>
            <a:solidFill>
              <a:schemeClr val="tx1"/>
            </a:solidFill>
          </a:ln>
        </p:spPr>
        <p:txBody>
          <a:bodyPr>
            <a:noAutofit/>
          </a:bodyPr>
          <a:lstStyle/>
          <a:p>
            <a:r>
              <a:rPr lang="en-IN" sz="3200" b="1">
                <a:solidFill>
                  <a:schemeClr val="bg1"/>
                </a:solidFill>
              </a:rPr>
              <a:t>Investing in people</a:t>
            </a:r>
          </a:p>
        </p:txBody>
      </p:sp>
      <p:sp>
        <p:nvSpPr>
          <p:cNvPr id="10243" name="Content Placeholder 2"/>
          <p:cNvSpPr>
            <a:spLocks noGrp="1"/>
          </p:cNvSpPr>
          <p:nvPr>
            <p:ph idx="1"/>
          </p:nvPr>
        </p:nvSpPr>
        <p:spPr>
          <a:xfrm>
            <a:off x="457200" y="1265538"/>
            <a:ext cx="8311952" cy="4785568"/>
          </a:xfrm>
        </p:spPr>
        <p:txBody>
          <a:bodyPr>
            <a:noAutofit/>
          </a:bodyPr>
          <a:lstStyle/>
          <a:p>
            <a:pPr marL="342000" algn="just"/>
            <a:r>
              <a:rPr lang="en-US" sz="2000"/>
              <a:t>A Centre of Excellence in Artificial Intelligence for education will be set up with a total outlay of Rs. 500 </a:t>
            </a:r>
            <a:r>
              <a:rPr lang="en-US" sz="2000" err="1"/>
              <a:t>crs</a:t>
            </a:r>
            <a:endParaRPr lang="en-US" sz="2000"/>
          </a:p>
          <a:p>
            <a:pPr marL="342000" algn="just"/>
            <a:r>
              <a:rPr lang="en-US" sz="2000"/>
              <a:t>50,000 Atal Tinkering Labs to be set up in Government schools in next 5 years to foster a scientific temper in youngsters</a:t>
            </a:r>
          </a:p>
          <a:p>
            <a:pPr marL="342000" algn="just"/>
            <a:r>
              <a:rPr lang="en-US" sz="2000"/>
              <a:t>Broadband Connectivity to be provided to all Government secondary schools and Primary Health </a:t>
            </a:r>
            <a:r>
              <a:rPr lang="en-US" sz="2000" err="1"/>
              <a:t>Centres</a:t>
            </a:r>
            <a:r>
              <a:rPr lang="en-US" sz="2000"/>
              <a:t> in rural areas</a:t>
            </a:r>
          </a:p>
          <a:p>
            <a:pPr marL="342000" algn="just"/>
            <a:r>
              <a:rPr lang="en-US" sz="2000"/>
              <a:t>5 National </a:t>
            </a:r>
            <a:r>
              <a:rPr lang="en-US" sz="2000" err="1"/>
              <a:t>Centres</a:t>
            </a:r>
            <a:r>
              <a:rPr lang="en-US" sz="2000"/>
              <a:t> of Excellence for skilling will be set up with global expertise</a:t>
            </a:r>
          </a:p>
          <a:p>
            <a:pPr marL="342000" algn="just"/>
            <a:r>
              <a:rPr lang="en-US" sz="2000"/>
              <a:t>To implement a scheme for socio-economic upliftment of urban workers</a:t>
            </a:r>
          </a:p>
          <a:p>
            <a:pPr marL="342000" algn="just"/>
            <a:r>
              <a:rPr lang="en-US" sz="2000"/>
              <a:t>PM </a:t>
            </a:r>
            <a:r>
              <a:rPr lang="en-US" sz="2000" err="1"/>
              <a:t>SVANidhi</a:t>
            </a:r>
            <a:r>
              <a:rPr lang="en-US" sz="2000"/>
              <a:t> scheme for street vendors to revamped with enhanced loans</a:t>
            </a:r>
          </a:p>
          <a:p>
            <a:pPr marL="342000" algn="just"/>
            <a:r>
              <a:rPr lang="en-US" sz="2000"/>
              <a:t>Social Security Scheme for Welfare of Online Platform Workers</a:t>
            </a:r>
          </a:p>
          <a:p>
            <a:pPr marL="342000" algn="just"/>
            <a:r>
              <a:rPr lang="en-US" sz="2000"/>
              <a:t>Nutritional support to children, pregnant women and adolescent girls will be enhanced</a:t>
            </a:r>
          </a:p>
          <a:p>
            <a:pPr marL="342000" indent="-284400" algn="just"/>
            <a:endParaRPr lang="en-US" sz="2000"/>
          </a:p>
        </p:txBody>
      </p:sp>
      <p:sp>
        <p:nvSpPr>
          <p:cNvPr id="4" name="Date Placeholder 3"/>
          <p:cNvSpPr>
            <a:spLocks noGrp="1"/>
          </p:cNvSpPr>
          <p:nvPr>
            <p:ph type="dt" sz="half" idx="10"/>
          </p:nvPr>
        </p:nvSpPr>
        <p:spPr/>
        <p:txBody>
          <a:bodyPr/>
          <a:lstStyle/>
          <a:p>
            <a:fld id="{3817082D-7FDD-46C3-AE6B-3733BE1C2368}" type="datetime1">
              <a:rPr lang="en-US" smtClean="0"/>
              <a:t>2/3/2025</a:t>
            </a:fld>
            <a:endParaRPr lang="en-IN"/>
          </a:p>
        </p:txBody>
      </p:sp>
      <p:sp>
        <p:nvSpPr>
          <p:cNvPr id="3" name="Footer Placeholder 2"/>
          <p:cNvSpPr>
            <a:spLocks noGrp="1"/>
          </p:cNvSpPr>
          <p:nvPr>
            <p:ph type="ftr" sz="quarter" idx="11"/>
          </p:nvPr>
        </p:nvSpPr>
        <p:spPr/>
        <p:txBody>
          <a:bodyPr/>
          <a:lstStyle/>
          <a:p>
            <a:r>
              <a:rPr lang="en-US"/>
              <a:t>SIRC of ICAI</a:t>
            </a:r>
            <a:endParaRPr lang="en-IN"/>
          </a:p>
        </p:txBody>
      </p:sp>
      <p:sp>
        <p:nvSpPr>
          <p:cNvPr id="2" name="Slide Number Placeholder 1"/>
          <p:cNvSpPr>
            <a:spLocks noGrp="1"/>
          </p:cNvSpPr>
          <p:nvPr>
            <p:ph type="sldNum" sz="quarter" idx="12"/>
          </p:nvPr>
        </p:nvSpPr>
        <p:spPr/>
        <p:txBody>
          <a:bodyPr/>
          <a:lstStyle/>
          <a:p>
            <a:fld id="{2E54E9D4-680A-4C51-B61D-1CC0F8B86EE1}" type="slidenum">
              <a:rPr lang="en-IN" smtClean="0"/>
              <a:t>24</a:t>
            </a:fld>
            <a:endParaRPr lang="en-IN"/>
          </a:p>
        </p:txBody>
      </p:sp>
    </p:spTree>
    <p:extLst>
      <p:ext uri="{BB962C8B-B14F-4D97-AF65-F5344CB8AC3E}">
        <p14:creationId xmlns:p14="http://schemas.microsoft.com/office/powerpoint/2010/main" val="3441694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DDE3AB1-80A9-D823-80E9-72CA43465B2F}"/>
              </a:ext>
            </a:extLst>
          </p:cNvPr>
          <p:cNvSpPr>
            <a:spLocks noGrp="1"/>
          </p:cNvSpPr>
          <p:nvPr>
            <p:ph type="dt" sz="half" idx="10"/>
          </p:nvPr>
        </p:nvSpPr>
        <p:spPr/>
        <p:txBody>
          <a:bodyPr/>
          <a:lstStyle/>
          <a:p>
            <a:fld id="{9A5784E0-8BF6-47DB-BAB5-7E1AFF4BE3B3}" type="datetime1">
              <a:rPr lang="en-US" smtClean="0"/>
              <a:t>2/3/2025</a:t>
            </a:fld>
            <a:endParaRPr lang="en-IN"/>
          </a:p>
        </p:txBody>
      </p:sp>
      <p:sp>
        <p:nvSpPr>
          <p:cNvPr id="5" name="Footer Placeholder 4">
            <a:extLst>
              <a:ext uri="{FF2B5EF4-FFF2-40B4-BE49-F238E27FC236}">
                <a16:creationId xmlns:a16="http://schemas.microsoft.com/office/drawing/2014/main" id="{49906262-CCDE-1567-D202-23A5FB27F968}"/>
              </a:ext>
            </a:extLst>
          </p:cNvPr>
          <p:cNvSpPr>
            <a:spLocks noGrp="1"/>
          </p:cNvSpPr>
          <p:nvPr>
            <p:ph type="ftr" sz="quarter" idx="11"/>
          </p:nvPr>
        </p:nvSpPr>
        <p:spPr/>
        <p:txBody>
          <a:bodyPr/>
          <a:lstStyle/>
          <a:p>
            <a:r>
              <a:rPr lang="en-US"/>
              <a:t>SIRC of ICAI</a:t>
            </a:r>
            <a:endParaRPr lang="en-IN"/>
          </a:p>
        </p:txBody>
      </p:sp>
      <p:sp>
        <p:nvSpPr>
          <p:cNvPr id="6" name="Slide Number Placeholder 5">
            <a:extLst>
              <a:ext uri="{FF2B5EF4-FFF2-40B4-BE49-F238E27FC236}">
                <a16:creationId xmlns:a16="http://schemas.microsoft.com/office/drawing/2014/main" id="{971A3694-DD70-4932-1397-8DFE073F4FE6}"/>
              </a:ext>
            </a:extLst>
          </p:cNvPr>
          <p:cNvSpPr>
            <a:spLocks noGrp="1"/>
          </p:cNvSpPr>
          <p:nvPr>
            <p:ph type="sldNum" sz="quarter" idx="12"/>
          </p:nvPr>
        </p:nvSpPr>
        <p:spPr/>
        <p:txBody>
          <a:bodyPr/>
          <a:lstStyle/>
          <a:p>
            <a:fld id="{2E54E9D4-680A-4C51-B61D-1CC0F8B86EE1}" type="slidenum">
              <a:rPr lang="en-IN" smtClean="0"/>
              <a:t>25</a:t>
            </a:fld>
            <a:endParaRPr lang="en-IN"/>
          </a:p>
        </p:txBody>
      </p:sp>
      <p:sp>
        <p:nvSpPr>
          <p:cNvPr id="9" name="Title 5">
            <a:extLst>
              <a:ext uri="{FF2B5EF4-FFF2-40B4-BE49-F238E27FC236}">
                <a16:creationId xmlns:a16="http://schemas.microsoft.com/office/drawing/2014/main" id="{CBF30128-81BF-9BE7-36F8-877A4115915B}"/>
              </a:ext>
            </a:extLst>
          </p:cNvPr>
          <p:cNvSpPr>
            <a:spLocks noGrp="1"/>
          </p:cNvSpPr>
          <p:nvPr>
            <p:ph type="title"/>
          </p:nvPr>
        </p:nvSpPr>
        <p:spPr>
          <a:xfrm>
            <a:off x="539552" y="274638"/>
            <a:ext cx="8229600" cy="778098"/>
          </a:xfrm>
          <a:solidFill>
            <a:schemeClr val="accent4">
              <a:lumMod val="75000"/>
            </a:schemeClr>
          </a:solidFill>
          <a:ln>
            <a:solidFill>
              <a:schemeClr val="tx1"/>
            </a:solidFill>
          </a:ln>
        </p:spPr>
        <p:txBody>
          <a:bodyPr>
            <a:noAutofit/>
          </a:bodyPr>
          <a:lstStyle/>
          <a:p>
            <a:r>
              <a:rPr lang="en-IN" sz="3200" b="1" dirty="0">
                <a:solidFill>
                  <a:schemeClr val="bg1"/>
                </a:solidFill>
              </a:rPr>
              <a:t>Education</a:t>
            </a:r>
          </a:p>
        </p:txBody>
      </p:sp>
      <p:graphicFrame>
        <p:nvGraphicFramePr>
          <p:cNvPr id="10" name="Table 9">
            <a:extLst>
              <a:ext uri="{FF2B5EF4-FFF2-40B4-BE49-F238E27FC236}">
                <a16:creationId xmlns:a16="http://schemas.microsoft.com/office/drawing/2014/main" id="{CF017C2F-1D34-C340-B5EA-5D2FA48376D8}"/>
              </a:ext>
            </a:extLst>
          </p:cNvPr>
          <p:cNvGraphicFramePr>
            <a:graphicFrameLocks noGrp="1"/>
          </p:cNvGraphicFramePr>
          <p:nvPr>
            <p:extLst>
              <p:ext uri="{D42A27DB-BD31-4B8C-83A1-F6EECF244321}">
                <p14:modId xmlns:p14="http://schemas.microsoft.com/office/powerpoint/2010/main" val="2880135396"/>
              </p:ext>
            </p:extLst>
          </p:nvPr>
        </p:nvGraphicFramePr>
        <p:xfrm>
          <a:off x="440468" y="1341909"/>
          <a:ext cx="4355819" cy="4746427"/>
        </p:xfrm>
        <a:graphic>
          <a:graphicData uri="http://schemas.openxmlformats.org/drawingml/2006/table">
            <a:tbl>
              <a:tblPr>
                <a:tableStyleId>{93296810-A885-4BE3-A3E7-6D5BEEA58F35}</a:tableStyleId>
              </a:tblPr>
              <a:tblGrid>
                <a:gridCol w="2902669">
                  <a:extLst>
                    <a:ext uri="{9D8B030D-6E8A-4147-A177-3AD203B41FA5}">
                      <a16:colId xmlns:a16="http://schemas.microsoft.com/office/drawing/2014/main" val="672127633"/>
                    </a:ext>
                  </a:extLst>
                </a:gridCol>
                <a:gridCol w="1453150">
                  <a:extLst>
                    <a:ext uri="{9D8B030D-6E8A-4147-A177-3AD203B41FA5}">
                      <a16:colId xmlns:a16="http://schemas.microsoft.com/office/drawing/2014/main" val="2915153208"/>
                    </a:ext>
                  </a:extLst>
                </a:gridCol>
              </a:tblGrid>
              <a:tr h="420724">
                <a:tc gridSpan="2">
                  <a:txBody>
                    <a:bodyPr/>
                    <a:lstStyle/>
                    <a:p>
                      <a:pPr algn="ctr" fontAlgn="b"/>
                      <a:r>
                        <a:rPr lang="en-US" sz="2000" b="1" u="none" strike="noStrike" dirty="0">
                          <a:effectLst/>
                        </a:rPr>
                        <a:t>Schools</a:t>
                      </a:r>
                      <a:endParaRPr lang="en-US" sz="2000" b="1"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214084654"/>
                  </a:ext>
                </a:extLst>
              </a:tr>
              <a:tr h="420724">
                <a:tc>
                  <a:txBody>
                    <a:bodyPr/>
                    <a:lstStyle/>
                    <a:p>
                      <a:pPr algn="l" fontAlgn="b"/>
                      <a:r>
                        <a:rPr lang="en-US" sz="2000" u="none" strike="noStrike" dirty="0">
                          <a:effectLst/>
                        </a:rPr>
                        <a:t>Number of Schools</a:t>
                      </a:r>
                      <a:endParaRPr lang="en-US" sz="20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000" u="none" strike="noStrike">
                          <a:effectLst/>
                        </a:rPr>
                        <a:t>1,471,891</a:t>
                      </a:r>
                      <a:endParaRPr lang="en-US" sz="20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1880368"/>
                  </a:ext>
                </a:extLst>
              </a:tr>
              <a:tr h="420724">
                <a:tc>
                  <a:txBody>
                    <a:bodyPr/>
                    <a:lstStyle/>
                    <a:p>
                      <a:pPr algn="l" fontAlgn="b"/>
                      <a:r>
                        <a:rPr lang="en-US" sz="2000" u="none" strike="noStrike" dirty="0">
                          <a:effectLst/>
                        </a:rPr>
                        <a:t>Number of Teachers </a:t>
                      </a:r>
                      <a:endParaRPr lang="en-US" sz="20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000" u="none" strike="noStrike">
                          <a:effectLst/>
                        </a:rPr>
                        <a:t>9,807,600</a:t>
                      </a:r>
                      <a:endParaRPr lang="en-US" sz="20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4987653"/>
                  </a:ext>
                </a:extLst>
              </a:tr>
              <a:tr h="420724">
                <a:tc>
                  <a:txBody>
                    <a:bodyPr/>
                    <a:lstStyle/>
                    <a:p>
                      <a:pPr algn="l" fontAlgn="b"/>
                      <a:r>
                        <a:rPr lang="en-US" sz="2000" u="none" strike="noStrike" dirty="0">
                          <a:effectLst/>
                        </a:rPr>
                        <a:t>Number of Students </a:t>
                      </a:r>
                      <a:endParaRPr lang="en-US" sz="20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000" u="none" strike="noStrike">
                          <a:effectLst/>
                        </a:rPr>
                        <a:t>248,045,828</a:t>
                      </a:r>
                      <a:endParaRPr lang="en-US" sz="20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1095088"/>
                  </a:ext>
                </a:extLst>
              </a:tr>
              <a:tr h="420724">
                <a:tc>
                  <a:txBody>
                    <a:bodyPr/>
                    <a:lstStyle/>
                    <a:p>
                      <a:pPr algn="l" fontAlgn="b"/>
                      <a:r>
                        <a:rPr lang="en-US" sz="2000" u="none" strike="noStrike" dirty="0">
                          <a:effectLst/>
                        </a:rPr>
                        <a:t>Gross Enrolment Rate (</a:t>
                      </a:r>
                      <a:r>
                        <a:rPr lang="en-US" sz="2000" b="1" i="0" u="none" strike="noStrike" dirty="0">
                          <a:solidFill>
                            <a:srgbClr val="000000"/>
                          </a:solidFill>
                          <a:effectLst/>
                          <a:latin typeface="Aptos Narrow" panose="020B0004020202020204" pitchFamily="34" charset="0"/>
                        </a:rPr>
                        <a:t>GER)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u="none" strike="noStrike" dirty="0">
                          <a:effectLst/>
                        </a:rPr>
                        <a:t> </a:t>
                      </a:r>
                      <a:endParaRPr lang="en-US" sz="20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222661"/>
                  </a:ext>
                </a:extLst>
              </a:tr>
              <a:tr h="420724">
                <a:tc>
                  <a:txBody>
                    <a:bodyPr/>
                    <a:lstStyle/>
                    <a:p>
                      <a:pPr algn="l" fontAlgn="b"/>
                      <a:r>
                        <a:rPr lang="en-US" sz="2000" i="1" u="none" strike="noStrike">
                          <a:effectLst/>
                        </a:rPr>
                        <a:t>  Primary (1-5)</a:t>
                      </a:r>
                      <a:endParaRPr lang="en-US" sz="2000" b="0" i="1"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000" u="none" strike="noStrike">
                          <a:effectLst/>
                        </a:rPr>
                        <a:t>103.4</a:t>
                      </a:r>
                      <a:endParaRPr lang="en-US" sz="20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2965107"/>
                  </a:ext>
                </a:extLst>
              </a:tr>
              <a:tr h="420724">
                <a:tc>
                  <a:txBody>
                    <a:bodyPr/>
                    <a:lstStyle/>
                    <a:p>
                      <a:pPr algn="l" fontAlgn="b"/>
                      <a:r>
                        <a:rPr lang="en-US" sz="2000" i="1" u="none" strike="noStrike">
                          <a:effectLst/>
                        </a:rPr>
                        <a:t>  Upper Primary (6-8)</a:t>
                      </a:r>
                      <a:endParaRPr lang="en-US" sz="2000" b="0" i="1"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000" u="none" strike="noStrike">
                          <a:effectLst/>
                        </a:rPr>
                        <a:t>94.7</a:t>
                      </a:r>
                      <a:endParaRPr lang="en-US" sz="20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6633836"/>
                  </a:ext>
                </a:extLst>
              </a:tr>
              <a:tr h="420724">
                <a:tc>
                  <a:txBody>
                    <a:bodyPr/>
                    <a:lstStyle/>
                    <a:p>
                      <a:pPr algn="l" fontAlgn="b"/>
                      <a:r>
                        <a:rPr lang="en-US" sz="2000" i="1" u="none" strike="noStrike">
                          <a:effectLst/>
                        </a:rPr>
                        <a:t>  Elementary (1-8)</a:t>
                      </a:r>
                      <a:endParaRPr lang="en-US" sz="2000" b="0" i="1"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000" u="none" strike="noStrike">
                          <a:effectLst/>
                        </a:rPr>
                        <a:t>100.1</a:t>
                      </a:r>
                      <a:endParaRPr lang="en-US" sz="20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9179756"/>
                  </a:ext>
                </a:extLst>
              </a:tr>
              <a:tr h="420724">
                <a:tc>
                  <a:txBody>
                    <a:bodyPr/>
                    <a:lstStyle/>
                    <a:p>
                      <a:pPr algn="l" fontAlgn="b"/>
                      <a:r>
                        <a:rPr lang="en-US" sz="2000" i="1" u="none" strike="noStrike">
                          <a:effectLst/>
                        </a:rPr>
                        <a:t>  Secondary (9-10)</a:t>
                      </a:r>
                      <a:endParaRPr lang="en-US" sz="2000" b="0" i="1"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000" u="none" strike="noStrike">
                          <a:effectLst/>
                        </a:rPr>
                        <a:t>79.6</a:t>
                      </a:r>
                      <a:endParaRPr lang="en-US" sz="20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7653278"/>
                  </a:ext>
                </a:extLst>
              </a:tr>
              <a:tr h="761510">
                <a:tc>
                  <a:txBody>
                    <a:bodyPr/>
                    <a:lstStyle/>
                    <a:p>
                      <a:pPr algn="l" fontAlgn="b"/>
                      <a:r>
                        <a:rPr lang="en-US" sz="2000" i="1" u="none" strike="noStrike">
                          <a:effectLst/>
                        </a:rPr>
                        <a:t>  Higher Secondary (11-12)</a:t>
                      </a:r>
                      <a:endParaRPr lang="en-US" sz="2000" b="0" i="1"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000" u="none" strike="noStrike" dirty="0">
                          <a:effectLst/>
                        </a:rPr>
                        <a:t>57.6</a:t>
                      </a:r>
                      <a:endParaRPr lang="en-US" sz="20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6682277"/>
                  </a:ext>
                </a:extLst>
              </a:tr>
            </a:tbl>
          </a:graphicData>
        </a:graphic>
      </p:graphicFrame>
      <p:graphicFrame>
        <p:nvGraphicFramePr>
          <p:cNvPr id="11" name="Table 10">
            <a:extLst>
              <a:ext uri="{FF2B5EF4-FFF2-40B4-BE49-F238E27FC236}">
                <a16:creationId xmlns:a16="http://schemas.microsoft.com/office/drawing/2014/main" id="{40948587-1899-BBFA-3737-5D80D6BCA241}"/>
              </a:ext>
            </a:extLst>
          </p:cNvPr>
          <p:cNvGraphicFramePr>
            <a:graphicFrameLocks noGrp="1"/>
          </p:cNvGraphicFramePr>
          <p:nvPr>
            <p:extLst>
              <p:ext uri="{D42A27DB-BD31-4B8C-83A1-F6EECF244321}">
                <p14:modId xmlns:p14="http://schemas.microsoft.com/office/powerpoint/2010/main" val="2517762216"/>
              </p:ext>
            </p:extLst>
          </p:nvPr>
        </p:nvGraphicFramePr>
        <p:xfrm>
          <a:off x="5255387" y="1341909"/>
          <a:ext cx="3570915" cy="3781717"/>
        </p:xfrm>
        <a:graphic>
          <a:graphicData uri="http://schemas.openxmlformats.org/drawingml/2006/table">
            <a:tbl>
              <a:tblPr>
                <a:tableStyleId>{5C22544A-7EE6-4342-B048-85BDC9FD1C3A}</a:tableStyleId>
              </a:tblPr>
              <a:tblGrid>
                <a:gridCol w="2531552">
                  <a:extLst>
                    <a:ext uri="{9D8B030D-6E8A-4147-A177-3AD203B41FA5}">
                      <a16:colId xmlns:a16="http://schemas.microsoft.com/office/drawing/2014/main" val="223544738"/>
                    </a:ext>
                  </a:extLst>
                </a:gridCol>
                <a:gridCol w="1039363">
                  <a:extLst>
                    <a:ext uri="{9D8B030D-6E8A-4147-A177-3AD203B41FA5}">
                      <a16:colId xmlns:a16="http://schemas.microsoft.com/office/drawing/2014/main" val="3606905005"/>
                    </a:ext>
                  </a:extLst>
                </a:gridCol>
              </a:tblGrid>
              <a:tr h="498036">
                <a:tc gridSpan="2">
                  <a:txBody>
                    <a:bodyPr/>
                    <a:lstStyle/>
                    <a:p>
                      <a:pPr algn="ctr" fontAlgn="b"/>
                      <a:r>
                        <a:rPr lang="en-US" sz="2000" b="1" u="none" strike="noStrike" dirty="0">
                          <a:effectLst/>
                        </a:rPr>
                        <a:t>Higher institutions</a:t>
                      </a:r>
                      <a:endParaRPr lang="en-US" sz="2000" b="1"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569743220"/>
                  </a:ext>
                </a:extLst>
              </a:tr>
              <a:tr h="498036">
                <a:tc>
                  <a:txBody>
                    <a:bodyPr/>
                    <a:lstStyle/>
                    <a:p>
                      <a:pPr algn="l" fontAlgn="b"/>
                      <a:r>
                        <a:rPr lang="en-US" sz="2000" u="none" strike="noStrike" dirty="0">
                          <a:effectLst/>
                        </a:rPr>
                        <a:t>Enrolment (Lakh)</a:t>
                      </a:r>
                      <a:endParaRPr lang="en-US" sz="20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000" u="none" strike="noStrike">
                          <a:effectLst/>
                        </a:rPr>
                        <a:t>432.68</a:t>
                      </a:r>
                      <a:endParaRPr lang="en-US" sz="20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6243350"/>
                  </a:ext>
                </a:extLst>
              </a:tr>
              <a:tr h="377434">
                <a:tc>
                  <a:txBody>
                    <a:bodyPr/>
                    <a:lstStyle/>
                    <a:p>
                      <a:pPr algn="l" fontAlgn="b"/>
                      <a:r>
                        <a:rPr lang="en-US" sz="2000" u="none" strike="noStrike" dirty="0">
                          <a:effectLst/>
                        </a:rPr>
                        <a:t>GER</a:t>
                      </a:r>
                      <a:endParaRPr lang="en-US" sz="20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000" u="none" strike="noStrike">
                          <a:effectLst/>
                        </a:rPr>
                        <a:t>28.4%</a:t>
                      </a:r>
                      <a:endParaRPr lang="en-US" sz="20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3803365"/>
                  </a:ext>
                </a:extLst>
              </a:tr>
              <a:tr h="498036">
                <a:tc>
                  <a:txBody>
                    <a:bodyPr/>
                    <a:lstStyle/>
                    <a:p>
                      <a:pPr algn="l" fontAlgn="b"/>
                      <a:r>
                        <a:rPr lang="en-US" sz="2000" i="1" u="none" strike="noStrike" dirty="0">
                          <a:effectLst/>
                        </a:rPr>
                        <a:t>  Male</a:t>
                      </a:r>
                      <a:endParaRPr lang="en-US" sz="2000" b="0" i="1"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000" u="none" strike="noStrike">
                          <a:effectLst/>
                        </a:rPr>
                        <a:t>28.3%</a:t>
                      </a:r>
                      <a:endParaRPr lang="en-US" sz="20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4212624"/>
                  </a:ext>
                </a:extLst>
              </a:tr>
              <a:tr h="498036">
                <a:tc>
                  <a:txBody>
                    <a:bodyPr/>
                    <a:lstStyle/>
                    <a:p>
                      <a:pPr algn="l" fontAlgn="b"/>
                      <a:r>
                        <a:rPr lang="en-US" sz="2000" i="1" u="none" strike="noStrike">
                          <a:effectLst/>
                        </a:rPr>
                        <a:t>  Female</a:t>
                      </a:r>
                      <a:endParaRPr lang="en-US" sz="2000" b="0" i="1"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000" u="none" strike="noStrike">
                          <a:effectLst/>
                        </a:rPr>
                        <a:t>28.5%</a:t>
                      </a:r>
                      <a:endParaRPr lang="en-US" sz="20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5124276"/>
                  </a:ext>
                </a:extLst>
              </a:tr>
              <a:tr h="498036">
                <a:tc>
                  <a:txBody>
                    <a:bodyPr/>
                    <a:lstStyle/>
                    <a:p>
                      <a:pPr algn="l" fontAlgn="b"/>
                      <a:r>
                        <a:rPr lang="en-US" sz="2000" u="none" strike="noStrike">
                          <a:effectLst/>
                        </a:rPr>
                        <a:t>Graduates (Lakh)</a:t>
                      </a:r>
                      <a:endParaRPr lang="en-US" sz="20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000" u="none" strike="noStrike">
                          <a:effectLst/>
                        </a:rPr>
                        <a:t>107.39</a:t>
                      </a:r>
                      <a:endParaRPr lang="en-US" sz="20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1249648"/>
                  </a:ext>
                </a:extLst>
              </a:tr>
              <a:tr h="416067">
                <a:tc>
                  <a:txBody>
                    <a:bodyPr/>
                    <a:lstStyle/>
                    <a:p>
                      <a:pPr algn="l" fontAlgn="b"/>
                      <a:r>
                        <a:rPr lang="en-US" sz="2000" u="none" strike="noStrike" dirty="0">
                          <a:effectLst/>
                        </a:rPr>
                        <a:t>No. of Teachers (Lakh)</a:t>
                      </a:r>
                      <a:endParaRPr lang="en-US" sz="20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000" u="none" strike="noStrike">
                          <a:effectLst/>
                        </a:rPr>
                        <a:t>15.98</a:t>
                      </a:r>
                      <a:endParaRPr lang="en-US" sz="20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7666591"/>
                  </a:ext>
                </a:extLst>
              </a:tr>
              <a:tr h="498036">
                <a:tc>
                  <a:txBody>
                    <a:bodyPr/>
                    <a:lstStyle/>
                    <a:p>
                      <a:pPr algn="l" fontAlgn="b"/>
                      <a:r>
                        <a:rPr lang="en-US" sz="2000" u="none" strike="noStrike">
                          <a:effectLst/>
                        </a:rPr>
                        <a:t>Pupil-Teacher Ratio</a:t>
                      </a:r>
                      <a:endParaRPr lang="en-US" sz="20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000" u="none" strike="noStrike" dirty="0">
                          <a:effectLst/>
                        </a:rPr>
                        <a:t>26</a:t>
                      </a:r>
                      <a:endParaRPr lang="en-US" sz="20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1540466"/>
                  </a:ext>
                </a:extLst>
              </a:tr>
            </a:tbl>
          </a:graphicData>
        </a:graphic>
      </p:graphicFrame>
    </p:spTree>
    <p:extLst>
      <p:ext uri="{BB962C8B-B14F-4D97-AF65-F5344CB8AC3E}">
        <p14:creationId xmlns:p14="http://schemas.microsoft.com/office/powerpoint/2010/main" val="21649966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p:cNvSpPr>
            <a:spLocks noGrp="1"/>
          </p:cNvSpPr>
          <p:nvPr>
            <p:ph type="title"/>
          </p:nvPr>
        </p:nvSpPr>
        <p:spPr>
          <a:xfrm>
            <a:off x="539552" y="274638"/>
            <a:ext cx="8229600" cy="778098"/>
          </a:xfrm>
          <a:solidFill>
            <a:schemeClr val="accent4">
              <a:lumMod val="75000"/>
            </a:schemeClr>
          </a:solidFill>
          <a:ln>
            <a:solidFill>
              <a:schemeClr val="tx1"/>
            </a:solidFill>
          </a:ln>
        </p:spPr>
        <p:txBody>
          <a:bodyPr>
            <a:noAutofit/>
          </a:bodyPr>
          <a:lstStyle/>
          <a:p>
            <a:r>
              <a:rPr lang="en-IN" sz="3200" b="1">
                <a:solidFill>
                  <a:schemeClr val="bg1"/>
                </a:solidFill>
              </a:rPr>
              <a:t>Investing in people</a:t>
            </a:r>
          </a:p>
        </p:txBody>
      </p:sp>
      <p:sp>
        <p:nvSpPr>
          <p:cNvPr id="10243" name="Content Placeholder 2"/>
          <p:cNvSpPr>
            <a:spLocks noGrp="1"/>
          </p:cNvSpPr>
          <p:nvPr>
            <p:ph idx="1"/>
          </p:nvPr>
        </p:nvSpPr>
        <p:spPr>
          <a:xfrm>
            <a:off x="457200" y="1265538"/>
            <a:ext cx="8311952" cy="4785568"/>
          </a:xfrm>
        </p:spPr>
        <p:txBody>
          <a:bodyPr>
            <a:noAutofit/>
          </a:bodyPr>
          <a:lstStyle/>
          <a:p>
            <a:pPr marL="342000" algn="just"/>
            <a:r>
              <a:rPr lang="en-US" sz="2800" b="1" dirty="0"/>
              <a:t>Is the government doing enough to develop human capital in the country?</a:t>
            </a:r>
          </a:p>
          <a:p>
            <a:pPr marL="342000" algn="just"/>
            <a:r>
              <a:rPr lang="en-US" sz="2800" b="1" dirty="0"/>
              <a:t>Are we adequately investing in higher education to meet our future needs?</a:t>
            </a:r>
          </a:p>
          <a:p>
            <a:pPr marL="342000" algn="just"/>
            <a:r>
              <a:rPr lang="en-US" sz="2800" b="1" dirty="0"/>
              <a:t>Will India reap demographic dividend?</a:t>
            </a:r>
          </a:p>
          <a:p>
            <a:pPr marL="342000" algn="just"/>
            <a:r>
              <a:rPr lang="en-US" sz="2800" b="1" dirty="0"/>
              <a:t>Are these measures sufficient to generate well paying jobs in our country?</a:t>
            </a:r>
          </a:p>
        </p:txBody>
      </p:sp>
      <p:sp>
        <p:nvSpPr>
          <p:cNvPr id="4" name="Date Placeholder 3"/>
          <p:cNvSpPr>
            <a:spLocks noGrp="1"/>
          </p:cNvSpPr>
          <p:nvPr>
            <p:ph type="dt" sz="half" idx="10"/>
          </p:nvPr>
        </p:nvSpPr>
        <p:spPr/>
        <p:txBody>
          <a:bodyPr/>
          <a:lstStyle/>
          <a:p>
            <a:fld id="{3817082D-7FDD-46C3-AE6B-3733BE1C2368}" type="datetime1">
              <a:rPr lang="en-US" smtClean="0"/>
              <a:t>2/3/2025</a:t>
            </a:fld>
            <a:endParaRPr lang="en-IN"/>
          </a:p>
        </p:txBody>
      </p:sp>
      <p:sp>
        <p:nvSpPr>
          <p:cNvPr id="3" name="Footer Placeholder 2"/>
          <p:cNvSpPr>
            <a:spLocks noGrp="1"/>
          </p:cNvSpPr>
          <p:nvPr>
            <p:ph type="ftr" sz="quarter" idx="11"/>
          </p:nvPr>
        </p:nvSpPr>
        <p:spPr/>
        <p:txBody>
          <a:bodyPr/>
          <a:lstStyle/>
          <a:p>
            <a:r>
              <a:rPr lang="en-US"/>
              <a:t>SIRC of ICAI</a:t>
            </a:r>
            <a:endParaRPr lang="en-IN"/>
          </a:p>
        </p:txBody>
      </p:sp>
      <p:sp>
        <p:nvSpPr>
          <p:cNvPr id="2" name="Slide Number Placeholder 1"/>
          <p:cNvSpPr>
            <a:spLocks noGrp="1"/>
          </p:cNvSpPr>
          <p:nvPr>
            <p:ph type="sldNum" sz="quarter" idx="12"/>
          </p:nvPr>
        </p:nvSpPr>
        <p:spPr/>
        <p:txBody>
          <a:bodyPr/>
          <a:lstStyle/>
          <a:p>
            <a:fld id="{2E54E9D4-680A-4C51-B61D-1CC0F8B86EE1}" type="slidenum">
              <a:rPr lang="en-IN" smtClean="0"/>
              <a:t>26</a:t>
            </a:fld>
            <a:endParaRPr lang="en-IN"/>
          </a:p>
        </p:txBody>
      </p:sp>
    </p:spTree>
    <p:extLst>
      <p:ext uri="{BB962C8B-B14F-4D97-AF65-F5344CB8AC3E}">
        <p14:creationId xmlns:p14="http://schemas.microsoft.com/office/powerpoint/2010/main" val="383675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Video 6</a:t>
            </a:r>
            <a:endParaRPr lang="en-US" i="1">
              <a:solidFill>
                <a:srgbClr val="FF0000"/>
              </a:solidFill>
            </a:endParaRPr>
          </a:p>
        </p:txBody>
      </p:sp>
      <p:sp>
        <p:nvSpPr>
          <p:cNvPr id="11267" name="Rectangle 3"/>
          <p:cNvSpPr>
            <a:spLocks noGrp="1" noChangeArrowheads="1"/>
          </p:cNvSpPr>
          <p:nvPr>
            <p:ph idx="1"/>
          </p:nvPr>
        </p:nvSpPr>
        <p:spPr>
          <a:xfrm>
            <a:off x="457200" y="1340768"/>
            <a:ext cx="8229600" cy="4785395"/>
          </a:xfrm>
        </p:spPr>
        <p:txBody>
          <a:bodyPr>
            <a:noAutofit/>
          </a:bodyPr>
          <a:lstStyle/>
          <a:p>
            <a:pPr marL="0" indent="0" algn="just">
              <a:buNone/>
            </a:pPr>
            <a:r>
              <a:rPr lang="en-US" sz="2400"/>
              <a:t>FM Speech – Para 52, 53 &amp; 54</a:t>
            </a:r>
          </a:p>
          <a:p>
            <a:pPr marL="0" indent="0">
              <a:buNone/>
            </a:pPr>
            <a:r>
              <a:rPr lang="en-US" sz="1800" b="1" i="1"/>
              <a:t>B. Investing in the Economy</a:t>
            </a:r>
          </a:p>
          <a:p>
            <a:pPr marL="0" indent="0">
              <a:buNone/>
            </a:pPr>
            <a:r>
              <a:rPr lang="en-US" sz="1800" b="1" i="1"/>
              <a:t>Public Private Partnership in Infrastructure</a:t>
            </a:r>
          </a:p>
          <a:p>
            <a:pPr marL="0" indent="0">
              <a:buNone/>
            </a:pPr>
            <a:r>
              <a:rPr lang="en-US" sz="1800" i="1"/>
              <a:t>52. Each infrastructure-related ministry will come up with a 3-year pipeline of projects that can be implemented in PPP mode. States will also be encouraged to do so and can seek support from the IIPDF (India Infrastructure Project Development Fund) scheme to prepare PPP proposals.</a:t>
            </a:r>
          </a:p>
          <a:p>
            <a:pPr marL="0" indent="0">
              <a:buNone/>
            </a:pPr>
            <a:r>
              <a:rPr lang="en-US" sz="1800" b="1" i="1"/>
              <a:t>Support to States for Infrastructure</a:t>
            </a:r>
          </a:p>
          <a:p>
            <a:pPr marL="0" indent="0">
              <a:buNone/>
            </a:pPr>
            <a:r>
              <a:rPr lang="en-US" sz="1800" i="1"/>
              <a:t>53. An outlay of Rs. 1.5 lakh crore is proposed for the 50-year interest free loans to states for capital expenditure and incentives for reforms.</a:t>
            </a:r>
          </a:p>
          <a:p>
            <a:pPr marL="0" indent="0">
              <a:buNone/>
            </a:pPr>
            <a:r>
              <a:rPr lang="en-US" sz="1800" i="1"/>
              <a:t>Asset Monetization Plan 2025-30</a:t>
            </a:r>
          </a:p>
          <a:p>
            <a:pPr marL="0" indent="0">
              <a:buNone/>
            </a:pPr>
            <a:r>
              <a:rPr lang="en-US" sz="1800" i="1"/>
              <a:t>54. Building on the success of the first Asset Monetization Plan announced in 2021, the second Plan for 2025-30 will be launched to plough back capital of Rs. 10 lakh crore in new projects. Regulatory and fiscal measures will be fine tuned to support the Plan.</a:t>
            </a:r>
          </a:p>
        </p:txBody>
      </p:sp>
      <p:sp>
        <p:nvSpPr>
          <p:cNvPr id="6" name="Date Placeholder 5"/>
          <p:cNvSpPr>
            <a:spLocks noGrp="1"/>
          </p:cNvSpPr>
          <p:nvPr>
            <p:ph type="dt" sz="half" idx="10"/>
          </p:nvPr>
        </p:nvSpPr>
        <p:spPr/>
        <p:txBody>
          <a:bodyPr/>
          <a:lstStyle/>
          <a:p>
            <a:fld id="{AB0C19EC-00A7-48B7-BD6D-32F6D597863A}" type="datetime1">
              <a:rPr lang="en-US" smtClean="0"/>
              <a:t>2/3/2025</a:t>
            </a:fld>
            <a:endParaRPr lang="en-IN"/>
          </a:p>
        </p:txBody>
      </p:sp>
      <p:sp>
        <p:nvSpPr>
          <p:cNvPr id="7" name="Footer Placeholder 6"/>
          <p:cNvSpPr>
            <a:spLocks noGrp="1"/>
          </p:cNvSpPr>
          <p:nvPr>
            <p:ph type="ftr" sz="quarter" idx="11"/>
          </p:nvPr>
        </p:nvSpPr>
        <p:spPr/>
        <p:txBody>
          <a:bodyPr/>
          <a:lstStyle/>
          <a:p>
            <a:r>
              <a:rPr lang="en-US"/>
              <a:t>SIRC of ICAI</a:t>
            </a:r>
            <a:endParaRPr lang="en-IN"/>
          </a:p>
        </p:txBody>
      </p:sp>
      <p:sp>
        <p:nvSpPr>
          <p:cNvPr id="5" name="Slide Number Placeholder 4"/>
          <p:cNvSpPr>
            <a:spLocks noGrp="1"/>
          </p:cNvSpPr>
          <p:nvPr>
            <p:ph type="sldNum" sz="quarter" idx="12"/>
          </p:nvPr>
        </p:nvSpPr>
        <p:spPr/>
        <p:txBody>
          <a:bodyPr/>
          <a:lstStyle/>
          <a:p>
            <a:fld id="{2E54E9D4-680A-4C51-B61D-1CC0F8B86EE1}" type="slidenum">
              <a:rPr lang="en-IN" smtClean="0"/>
              <a:t>27</a:t>
            </a:fld>
            <a:endParaRPr lang="en-IN"/>
          </a:p>
        </p:txBody>
      </p:sp>
      <p:sp>
        <p:nvSpPr>
          <p:cNvPr id="2" name="Rectangle 1"/>
          <p:cNvSpPr/>
          <p:nvPr/>
        </p:nvSpPr>
        <p:spPr>
          <a:xfrm>
            <a:off x="2286000" y="3105835"/>
            <a:ext cx="4572000" cy="646331"/>
          </a:xfrm>
          <a:prstGeom prst="rect">
            <a:avLst/>
          </a:prstGeom>
        </p:spPr>
        <p:txBody>
          <a:bodyPr>
            <a:spAutoFit/>
          </a:bodyPr>
          <a:lstStyle/>
          <a:p>
            <a:r>
              <a:rPr lang="en-US"/>
              <a:t> </a:t>
            </a:r>
            <a:br>
              <a:rPr lang="en-US"/>
            </a:br>
            <a:endParaRPr lang="en-US"/>
          </a:p>
        </p:txBody>
      </p:sp>
      <p:sp>
        <p:nvSpPr>
          <p:cNvPr id="3" name="Rectangle 2"/>
          <p:cNvSpPr/>
          <p:nvPr/>
        </p:nvSpPr>
        <p:spPr>
          <a:xfrm>
            <a:off x="2286000" y="3105835"/>
            <a:ext cx="4572000" cy="646331"/>
          </a:xfrm>
          <a:prstGeom prst="rect">
            <a:avLst/>
          </a:prstGeom>
        </p:spPr>
        <p:txBody>
          <a:bodyPr>
            <a:spAutoFit/>
          </a:bodyPr>
          <a:lstStyle/>
          <a:p>
            <a:r>
              <a:rPr lang="en-US"/>
              <a:t> </a:t>
            </a:r>
            <a:br>
              <a:rPr lang="en-US"/>
            </a:br>
            <a:endParaRPr lang="en-US"/>
          </a:p>
        </p:txBody>
      </p:sp>
      <p:sp>
        <p:nvSpPr>
          <p:cNvPr id="4" name="Rectangle 3"/>
          <p:cNvSpPr/>
          <p:nvPr/>
        </p:nvSpPr>
        <p:spPr>
          <a:xfrm>
            <a:off x="2286000" y="3105835"/>
            <a:ext cx="4572000" cy="646331"/>
          </a:xfrm>
          <a:prstGeom prst="rect">
            <a:avLst/>
          </a:prstGeom>
        </p:spPr>
        <p:txBody>
          <a:bodyPr>
            <a:spAutoFit/>
          </a:bodyPr>
          <a:lstStyle/>
          <a:p>
            <a:r>
              <a:rPr lang="en-US"/>
              <a:t> </a:t>
            </a:r>
            <a:br>
              <a:rPr lang="en-US"/>
            </a:br>
            <a:endParaRPr lang="en-US"/>
          </a:p>
        </p:txBody>
      </p:sp>
    </p:spTree>
    <p:extLst>
      <p:ext uri="{BB962C8B-B14F-4D97-AF65-F5344CB8AC3E}">
        <p14:creationId xmlns:p14="http://schemas.microsoft.com/office/powerpoint/2010/main" val="12927554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524328" y="210126"/>
            <a:ext cx="1408867" cy="338554"/>
          </a:xfrm>
          <a:prstGeom prst="rect">
            <a:avLst/>
          </a:prstGeom>
          <a:noFill/>
          <a:ln>
            <a:noFill/>
          </a:ln>
        </p:spPr>
        <p:txBody>
          <a:bodyPr wrap="square" rtlCol="0">
            <a:spAutoFit/>
          </a:bodyPr>
          <a:lstStyle/>
          <a:p>
            <a:r>
              <a:rPr lang="en-IN" sz="1600">
                <a:solidFill>
                  <a:srgbClr val="C00000"/>
                </a:solidFill>
              </a:rPr>
              <a:t>SIRC of ICAI</a:t>
            </a:r>
          </a:p>
        </p:txBody>
      </p:sp>
      <p:sp>
        <p:nvSpPr>
          <p:cNvPr id="9" name="Title 5"/>
          <p:cNvSpPr>
            <a:spLocks noGrp="1"/>
          </p:cNvSpPr>
          <p:nvPr>
            <p:ph type="title"/>
          </p:nvPr>
        </p:nvSpPr>
        <p:spPr>
          <a:xfrm>
            <a:off x="539552" y="274638"/>
            <a:ext cx="8229600" cy="778098"/>
          </a:xfrm>
          <a:solidFill>
            <a:schemeClr val="accent4">
              <a:lumMod val="75000"/>
            </a:schemeClr>
          </a:solidFill>
          <a:ln>
            <a:solidFill>
              <a:schemeClr val="tx1"/>
            </a:solidFill>
          </a:ln>
        </p:spPr>
        <p:txBody>
          <a:bodyPr>
            <a:noAutofit/>
          </a:bodyPr>
          <a:lstStyle/>
          <a:p>
            <a:r>
              <a:rPr lang="en-IN" sz="3200" b="1" dirty="0">
                <a:solidFill>
                  <a:schemeClr val="bg1"/>
                </a:solidFill>
              </a:rPr>
              <a:t>Manufacturing</a:t>
            </a:r>
          </a:p>
        </p:txBody>
      </p:sp>
      <p:sp>
        <p:nvSpPr>
          <p:cNvPr id="4" name="Date Placeholder 3"/>
          <p:cNvSpPr>
            <a:spLocks noGrp="1"/>
          </p:cNvSpPr>
          <p:nvPr>
            <p:ph type="dt" sz="half" idx="10"/>
          </p:nvPr>
        </p:nvSpPr>
        <p:spPr/>
        <p:txBody>
          <a:bodyPr/>
          <a:lstStyle/>
          <a:p>
            <a:fld id="{3817082D-7FDD-46C3-AE6B-3733BE1C2368}" type="datetime1">
              <a:rPr lang="en-US" smtClean="0"/>
              <a:t>2/3/2025</a:t>
            </a:fld>
            <a:endParaRPr lang="en-IN"/>
          </a:p>
        </p:txBody>
      </p:sp>
      <p:sp>
        <p:nvSpPr>
          <p:cNvPr id="3" name="Footer Placeholder 2"/>
          <p:cNvSpPr>
            <a:spLocks noGrp="1"/>
          </p:cNvSpPr>
          <p:nvPr>
            <p:ph type="ftr" sz="quarter" idx="11"/>
          </p:nvPr>
        </p:nvSpPr>
        <p:spPr/>
        <p:txBody>
          <a:bodyPr/>
          <a:lstStyle/>
          <a:p>
            <a:r>
              <a:rPr lang="en-US"/>
              <a:t>SIRC of ICAI</a:t>
            </a:r>
            <a:endParaRPr lang="en-IN"/>
          </a:p>
        </p:txBody>
      </p:sp>
      <p:sp>
        <p:nvSpPr>
          <p:cNvPr id="2" name="Slide Number Placeholder 1"/>
          <p:cNvSpPr>
            <a:spLocks noGrp="1"/>
          </p:cNvSpPr>
          <p:nvPr>
            <p:ph type="sldNum" sz="quarter" idx="12"/>
          </p:nvPr>
        </p:nvSpPr>
        <p:spPr/>
        <p:txBody>
          <a:bodyPr/>
          <a:lstStyle/>
          <a:p>
            <a:fld id="{2E54E9D4-680A-4C51-B61D-1CC0F8B86EE1}" type="slidenum">
              <a:rPr lang="en-IN" smtClean="0"/>
              <a:t>28</a:t>
            </a:fld>
            <a:endParaRPr lang="en-IN"/>
          </a:p>
        </p:txBody>
      </p:sp>
      <p:pic>
        <p:nvPicPr>
          <p:cNvPr id="12" name="Picture 11" descr="A person welding a piece of metal&#10;&#10;Description automatically generated">
            <a:extLst>
              <a:ext uri="{FF2B5EF4-FFF2-40B4-BE49-F238E27FC236}">
                <a16:creationId xmlns:a16="http://schemas.microsoft.com/office/drawing/2014/main" id="{F964F22B-FAC6-2355-C30A-464B330D6B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1853" y="1125774"/>
            <a:ext cx="4620293" cy="5157537"/>
          </a:xfrm>
          <a:prstGeom prst="rect">
            <a:avLst/>
          </a:prstGeom>
        </p:spPr>
      </p:pic>
      <mc:AlternateContent xmlns:mc="http://schemas.openxmlformats.org/markup-compatibility/2006">
        <mc:Choice xmlns:p14="http://schemas.microsoft.com/office/powerpoint/2010/main" Requires="p14">
          <p:contentPart p14:bwMode="auto" r:id="rId4">
            <p14:nvContentPartPr>
              <p14:cNvPr id="13" name="Ink 12">
                <a:extLst>
                  <a:ext uri="{FF2B5EF4-FFF2-40B4-BE49-F238E27FC236}">
                    <a16:creationId xmlns:a16="http://schemas.microsoft.com/office/drawing/2014/main" id="{04D6B5A8-31C2-420D-68B8-AB1270DE1339}"/>
                  </a:ext>
                </a:extLst>
              </p14:cNvPr>
              <p14:cNvContentPartPr/>
              <p14:nvPr/>
            </p14:nvContentPartPr>
            <p14:xfrm>
              <a:off x="5823088" y="1604217"/>
              <a:ext cx="549000" cy="211680"/>
            </p14:xfrm>
          </p:contentPart>
        </mc:Choice>
        <mc:Fallback>
          <p:pic>
            <p:nvPicPr>
              <p:cNvPr id="13" name="Ink 12">
                <a:extLst>
                  <a:ext uri="{FF2B5EF4-FFF2-40B4-BE49-F238E27FC236}">
                    <a16:creationId xmlns:a16="http://schemas.microsoft.com/office/drawing/2014/main" id="{04D6B5A8-31C2-420D-68B8-AB1270DE1339}"/>
                  </a:ext>
                </a:extLst>
              </p:cNvPr>
              <p:cNvPicPr/>
              <p:nvPr/>
            </p:nvPicPr>
            <p:blipFill>
              <a:blip r:embed="rId5"/>
              <a:stretch>
                <a:fillRect/>
              </a:stretch>
            </p:blipFill>
            <p:spPr>
              <a:xfrm>
                <a:off x="5760129" y="1541217"/>
                <a:ext cx="674558" cy="337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4293C405-BADC-8EE6-803F-1091D7A49DC3}"/>
                  </a:ext>
                </a:extLst>
              </p14:cNvPr>
              <p14:cNvContentPartPr/>
              <p14:nvPr/>
            </p14:nvContentPartPr>
            <p14:xfrm>
              <a:off x="5693298" y="1742210"/>
              <a:ext cx="360" cy="360"/>
            </p14:xfrm>
          </p:contentPart>
        </mc:Choice>
        <mc:Fallback>
          <p:pic>
            <p:nvPicPr>
              <p:cNvPr id="5" name="Ink 4">
                <a:extLst>
                  <a:ext uri="{FF2B5EF4-FFF2-40B4-BE49-F238E27FC236}">
                    <a16:creationId xmlns:a16="http://schemas.microsoft.com/office/drawing/2014/main" id="{4293C405-BADC-8EE6-803F-1091D7A49DC3}"/>
                  </a:ext>
                </a:extLst>
              </p:cNvPr>
              <p:cNvPicPr/>
              <p:nvPr/>
            </p:nvPicPr>
            <p:blipFill>
              <a:blip r:embed="rId7"/>
              <a:stretch>
                <a:fillRect/>
              </a:stretch>
            </p:blipFill>
            <p:spPr>
              <a:xfrm>
                <a:off x="5630298" y="1679570"/>
                <a:ext cx="126000" cy="126000"/>
              </a:xfrm>
              <a:prstGeom prst="rect">
                <a:avLst/>
              </a:prstGeom>
            </p:spPr>
          </p:pic>
        </mc:Fallback>
      </mc:AlternateContent>
    </p:spTree>
    <p:extLst>
      <p:ext uri="{BB962C8B-B14F-4D97-AF65-F5344CB8AC3E}">
        <p14:creationId xmlns:p14="http://schemas.microsoft.com/office/powerpoint/2010/main" val="3787183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352928" cy="1143000"/>
          </a:xfrm>
          <a:solidFill>
            <a:schemeClr val="accent4">
              <a:lumMod val="20000"/>
              <a:lumOff val="80000"/>
            </a:schemeClr>
          </a:solidFill>
          <a:ln>
            <a:solidFill>
              <a:schemeClr val="tx1"/>
            </a:solidFill>
          </a:ln>
        </p:spPr>
        <p:txBody>
          <a:bodyPr>
            <a:normAutofit fontScale="90000"/>
          </a:bodyPr>
          <a:lstStyle/>
          <a:p>
            <a:r>
              <a:rPr lang="en-IN" sz="4000" b="1">
                <a:solidFill>
                  <a:schemeClr val="tx2"/>
                </a:solidFill>
              </a:rPr>
              <a:t>Infrastructure Investment</a:t>
            </a:r>
            <a:br>
              <a:rPr lang="en-IN" sz="3600" b="1">
                <a:solidFill>
                  <a:schemeClr val="tx2"/>
                </a:solidFill>
              </a:rPr>
            </a:br>
            <a:r>
              <a:rPr lang="en-IN" sz="3600" b="1">
                <a:solidFill>
                  <a:schemeClr val="tx2"/>
                </a:solidFill>
              </a:rPr>
              <a:t>… </a:t>
            </a:r>
            <a:r>
              <a:rPr lang="en-IN" sz="2700" b="1">
                <a:solidFill>
                  <a:schemeClr val="tx2"/>
                </a:solidFill>
              </a:rPr>
              <a:t>India is spending much below its need and China, way above</a:t>
            </a:r>
          </a:p>
        </p:txBody>
      </p:sp>
      <p:sp>
        <p:nvSpPr>
          <p:cNvPr id="3" name="Content Placeholder 2"/>
          <p:cNvSpPr>
            <a:spLocks noGrp="1"/>
          </p:cNvSpPr>
          <p:nvPr>
            <p:ph idx="1"/>
          </p:nvPr>
        </p:nvSpPr>
        <p:spPr/>
        <p:txBody>
          <a:bodyPr/>
          <a:lstStyle/>
          <a:p>
            <a:endParaRPr lang="en-IN"/>
          </a:p>
        </p:txBody>
      </p:sp>
      <p:sp>
        <p:nvSpPr>
          <p:cNvPr id="4" name="Date Placeholder 3"/>
          <p:cNvSpPr>
            <a:spLocks noGrp="1"/>
          </p:cNvSpPr>
          <p:nvPr>
            <p:ph type="dt" sz="half" idx="10"/>
          </p:nvPr>
        </p:nvSpPr>
        <p:spPr/>
        <p:txBody>
          <a:bodyPr/>
          <a:lstStyle/>
          <a:p>
            <a:fld id="{3066E98C-33E6-4F6B-B6AC-E4DA960BD12A}" type="datetime1">
              <a:rPr lang="en-US" smtClean="0"/>
              <a:t>2/3/2025</a:t>
            </a:fld>
            <a:endParaRPr lang="en-IN"/>
          </a:p>
        </p:txBody>
      </p:sp>
      <p:sp>
        <p:nvSpPr>
          <p:cNvPr id="6" name="Footer Placeholder 5"/>
          <p:cNvSpPr>
            <a:spLocks noGrp="1"/>
          </p:cNvSpPr>
          <p:nvPr>
            <p:ph type="ftr" sz="quarter" idx="11"/>
          </p:nvPr>
        </p:nvSpPr>
        <p:spPr/>
        <p:txBody>
          <a:bodyPr/>
          <a:lstStyle/>
          <a:p>
            <a:r>
              <a:rPr lang="en-US"/>
              <a:t>SIRC of ICAI</a:t>
            </a:r>
            <a:endParaRPr lang="en-IN"/>
          </a:p>
        </p:txBody>
      </p:sp>
      <p:sp>
        <p:nvSpPr>
          <p:cNvPr id="5" name="Slide Number Placeholder 4"/>
          <p:cNvSpPr>
            <a:spLocks noGrp="1"/>
          </p:cNvSpPr>
          <p:nvPr>
            <p:ph type="sldNum" sz="quarter" idx="12"/>
          </p:nvPr>
        </p:nvSpPr>
        <p:spPr/>
        <p:txBody>
          <a:bodyPr/>
          <a:lstStyle/>
          <a:p>
            <a:fld id="{2E54E9D4-680A-4C51-B61D-1CC0F8B86EE1}" type="slidenum">
              <a:rPr lang="en-IN" smtClean="0"/>
              <a:t>29</a:t>
            </a:fld>
            <a:endParaRPr lang="en-IN"/>
          </a:p>
        </p:txBody>
      </p:sp>
      <p:pic>
        <p:nvPicPr>
          <p:cNvPr id="2050" name="Picture 2" descr="D:\Rajesh\Mohan 2013\Infra GDP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21296"/>
            <a:ext cx="8352928" cy="4860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928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42">
            <a:extLst>
              <a:ext uri="{FF2B5EF4-FFF2-40B4-BE49-F238E27FC236}">
                <a16:creationId xmlns:a16="http://schemas.microsoft.com/office/drawing/2014/main" id="{75027DAE-9F33-ABC8-E4CB-6683EF2EE82A}"/>
              </a:ext>
            </a:extLst>
          </p:cNvPr>
          <p:cNvSpPr txBox="1">
            <a:spLocks noChangeArrowheads="1"/>
          </p:cNvSpPr>
          <p:nvPr/>
        </p:nvSpPr>
        <p:spPr>
          <a:xfrm>
            <a:off x="600739" y="5506137"/>
            <a:ext cx="7910492" cy="919593"/>
          </a:xfrm>
          <a:prstGeom prst="rect">
            <a:avLst/>
          </a:prstGeom>
          <a:ln>
            <a:solidFill>
              <a:schemeClr val="tx1"/>
            </a:solidFill>
          </a:ln>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400">
                <a:solidFill>
                  <a:schemeClr val="tx1"/>
                </a:solidFill>
              </a:rPr>
              <a:t>Contributors: </a:t>
            </a:r>
          </a:p>
          <a:p>
            <a:pPr algn="l"/>
            <a:r>
              <a:rPr lang="en-US" sz="2000">
                <a:solidFill>
                  <a:schemeClr val="tx1"/>
                </a:solidFill>
              </a:rPr>
              <a:t>Krishnan S, Mayank M, Ravi S, Sivaram R, Shweta D, Hari D</a:t>
            </a:r>
          </a:p>
          <a:p>
            <a:pPr algn="l"/>
            <a:endParaRPr lang="en-US" sz="2400">
              <a:solidFill>
                <a:schemeClr val="tx1"/>
              </a:solidFill>
            </a:endParaRPr>
          </a:p>
        </p:txBody>
      </p:sp>
      <p:pic>
        <p:nvPicPr>
          <p:cNvPr id="5" name="Picture 4">
            <a:extLst>
              <a:ext uri="{FF2B5EF4-FFF2-40B4-BE49-F238E27FC236}">
                <a16:creationId xmlns:a16="http://schemas.microsoft.com/office/drawing/2014/main" id="{F676B2E6-0F17-D990-65F7-9193906B0F74}"/>
              </a:ext>
            </a:extLst>
          </p:cNvPr>
          <p:cNvPicPr>
            <a:picLocks noChangeAspect="1"/>
          </p:cNvPicPr>
          <p:nvPr/>
        </p:nvPicPr>
        <p:blipFill>
          <a:blip r:embed="rId3"/>
          <a:stretch>
            <a:fillRect/>
          </a:stretch>
        </p:blipFill>
        <p:spPr>
          <a:xfrm>
            <a:off x="729075" y="1097406"/>
            <a:ext cx="7644903" cy="4226065"/>
          </a:xfrm>
          <a:prstGeom prst="rect">
            <a:avLst/>
          </a:prstGeom>
        </p:spPr>
      </p:pic>
      <p:sp>
        <p:nvSpPr>
          <p:cNvPr id="7" name="Rectangle 1041">
            <a:extLst>
              <a:ext uri="{FF2B5EF4-FFF2-40B4-BE49-F238E27FC236}">
                <a16:creationId xmlns:a16="http://schemas.microsoft.com/office/drawing/2014/main" id="{8B634565-CCFF-8980-AB95-10A52B8AB3CD}"/>
              </a:ext>
            </a:extLst>
          </p:cNvPr>
          <p:cNvSpPr>
            <a:spLocks noGrp="1" noChangeArrowheads="1"/>
          </p:cNvSpPr>
          <p:nvPr>
            <p:ph type="ctrTitle"/>
          </p:nvPr>
        </p:nvSpPr>
        <p:spPr>
          <a:xfrm>
            <a:off x="335280" y="152514"/>
            <a:ext cx="8519160" cy="681676"/>
          </a:xfrm>
          <a:solidFill>
            <a:schemeClr val="accent4">
              <a:lumMod val="75000"/>
            </a:schemeClr>
          </a:solidFill>
          <a:ln>
            <a:solidFill>
              <a:schemeClr val="tx1"/>
            </a:solidFill>
          </a:ln>
        </p:spPr>
        <p:txBody>
          <a:bodyPr>
            <a:noAutofit/>
          </a:bodyPr>
          <a:lstStyle/>
          <a:p>
            <a:r>
              <a:rPr lang="en-US" sz="3300">
                <a:solidFill>
                  <a:schemeClr val="bg1"/>
                </a:solidFill>
                <a:latin typeface="Arial Black" pitchFamily="34" charset="0"/>
              </a:rPr>
              <a:t>Analysis of Union Budget 2025-26</a:t>
            </a:r>
          </a:p>
        </p:txBody>
      </p:sp>
      <p:sp>
        <p:nvSpPr>
          <p:cNvPr id="3" name="Date Placeholder 3">
            <a:extLst>
              <a:ext uri="{FF2B5EF4-FFF2-40B4-BE49-F238E27FC236}">
                <a16:creationId xmlns:a16="http://schemas.microsoft.com/office/drawing/2014/main" id="{C6DE029A-EAC5-54D9-7690-C8FBCAF0CCC1}"/>
              </a:ext>
            </a:extLst>
          </p:cNvPr>
          <p:cNvSpPr>
            <a:spLocks noGrp="1"/>
          </p:cNvSpPr>
          <p:nvPr>
            <p:ph type="dt" sz="half" idx="10"/>
          </p:nvPr>
        </p:nvSpPr>
        <p:spPr>
          <a:xfrm>
            <a:off x="200247" y="6349040"/>
            <a:ext cx="2133600" cy="365125"/>
          </a:xfrm>
        </p:spPr>
        <p:txBody>
          <a:bodyPr/>
          <a:lstStyle/>
          <a:p>
            <a:fld id="{7A7CC40C-7284-4FAC-958A-CD56AD770867}" type="datetime1">
              <a:rPr lang="en-US" smtClean="0"/>
              <a:t>2/3/2025</a:t>
            </a:fld>
            <a:endParaRPr lang="en-IN"/>
          </a:p>
        </p:txBody>
      </p:sp>
      <p:sp>
        <p:nvSpPr>
          <p:cNvPr id="6" name="Footer Placeholder 1">
            <a:extLst>
              <a:ext uri="{FF2B5EF4-FFF2-40B4-BE49-F238E27FC236}">
                <a16:creationId xmlns:a16="http://schemas.microsoft.com/office/drawing/2014/main" id="{9ED2E163-E8C4-71CA-3959-A38FEC8A7627}"/>
              </a:ext>
            </a:extLst>
          </p:cNvPr>
          <p:cNvSpPr>
            <a:spLocks noGrp="1"/>
          </p:cNvSpPr>
          <p:nvPr>
            <p:ph type="ftr" sz="quarter" idx="11"/>
          </p:nvPr>
        </p:nvSpPr>
        <p:spPr>
          <a:xfrm>
            <a:off x="3103726" y="6387385"/>
            <a:ext cx="2895600" cy="365125"/>
          </a:xfrm>
        </p:spPr>
        <p:txBody>
          <a:bodyPr/>
          <a:lstStyle/>
          <a:p>
            <a:r>
              <a:rPr lang="en-US"/>
              <a:t>SIRC of ICAI</a:t>
            </a:r>
            <a:endParaRPr lang="en-IN"/>
          </a:p>
        </p:txBody>
      </p:sp>
    </p:spTree>
    <p:extLst>
      <p:ext uri="{BB962C8B-B14F-4D97-AF65-F5344CB8AC3E}">
        <p14:creationId xmlns:p14="http://schemas.microsoft.com/office/powerpoint/2010/main" val="7622343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98A2CD6-1BA0-19C1-3D83-E37B4D46CF3E}"/>
              </a:ext>
            </a:extLst>
          </p:cNvPr>
          <p:cNvSpPr>
            <a:spLocks noGrp="1"/>
          </p:cNvSpPr>
          <p:nvPr>
            <p:ph type="dt" sz="half" idx="10"/>
          </p:nvPr>
        </p:nvSpPr>
        <p:spPr/>
        <p:txBody>
          <a:bodyPr/>
          <a:lstStyle/>
          <a:p>
            <a:fld id="{9A5784E0-8BF6-47DB-BAB5-7E1AFF4BE3B3}" type="datetime1">
              <a:rPr lang="en-US" smtClean="0"/>
              <a:t>2/3/2025</a:t>
            </a:fld>
            <a:endParaRPr lang="en-IN"/>
          </a:p>
        </p:txBody>
      </p:sp>
      <p:sp>
        <p:nvSpPr>
          <p:cNvPr id="5" name="Footer Placeholder 4">
            <a:extLst>
              <a:ext uri="{FF2B5EF4-FFF2-40B4-BE49-F238E27FC236}">
                <a16:creationId xmlns:a16="http://schemas.microsoft.com/office/drawing/2014/main" id="{D7536DD4-BE9A-E97F-CA45-D48DF04ABF48}"/>
              </a:ext>
            </a:extLst>
          </p:cNvPr>
          <p:cNvSpPr>
            <a:spLocks noGrp="1"/>
          </p:cNvSpPr>
          <p:nvPr>
            <p:ph type="ftr" sz="quarter" idx="11"/>
          </p:nvPr>
        </p:nvSpPr>
        <p:spPr/>
        <p:txBody>
          <a:bodyPr/>
          <a:lstStyle/>
          <a:p>
            <a:r>
              <a:rPr lang="en-US"/>
              <a:t>SIRC of ICAI</a:t>
            </a:r>
            <a:endParaRPr lang="en-IN"/>
          </a:p>
        </p:txBody>
      </p:sp>
      <p:sp>
        <p:nvSpPr>
          <p:cNvPr id="6" name="Slide Number Placeholder 5">
            <a:extLst>
              <a:ext uri="{FF2B5EF4-FFF2-40B4-BE49-F238E27FC236}">
                <a16:creationId xmlns:a16="http://schemas.microsoft.com/office/drawing/2014/main" id="{06F29B24-B994-7FD0-97E5-A3EF86416717}"/>
              </a:ext>
            </a:extLst>
          </p:cNvPr>
          <p:cNvSpPr>
            <a:spLocks noGrp="1"/>
          </p:cNvSpPr>
          <p:nvPr>
            <p:ph type="sldNum" sz="quarter" idx="12"/>
          </p:nvPr>
        </p:nvSpPr>
        <p:spPr/>
        <p:txBody>
          <a:bodyPr/>
          <a:lstStyle/>
          <a:p>
            <a:fld id="{2E54E9D4-680A-4C51-B61D-1CC0F8B86EE1}" type="slidenum">
              <a:rPr lang="en-IN" smtClean="0"/>
              <a:t>30</a:t>
            </a:fld>
            <a:endParaRPr lang="en-IN"/>
          </a:p>
        </p:txBody>
      </p:sp>
      <p:graphicFrame>
        <p:nvGraphicFramePr>
          <p:cNvPr id="12" name="Table 11">
            <a:extLst>
              <a:ext uri="{FF2B5EF4-FFF2-40B4-BE49-F238E27FC236}">
                <a16:creationId xmlns:a16="http://schemas.microsoft.com/office/drawing/2014/main" id="{B407960D-9BC0-97EC-7C64-545CF05CBDCB}"/>
              </a:ext>
            </a:extLst>
          </p:cNvPr>
          <p:cNvGraphicFramePr>
            <a:graphicFrameLocks noGrp="1"/>
          </p:cNvGraphicFramePr>
          <p:nvPr>
            <p:extLst>
              <p:ext uri="{D42A27DB-BD31-4B8C-83A1-F6EECF244321}">
                <p14:modId xmlns:p14="http://schemas.microsoft.com/office/powerpoint/2010/main" val="3915198403"/>
              </p:ext>
            </p:extLst>
          </p:nvPr>
        </p:nvGraphicFramePr>
        <p:xfrm>
          <a:off x="465733" y="1098468"/>
          <a:ext cx="7766218" cy="1796716"/>
        </p:xfrm>
        <a:graphic>
          <a:graphicData uri="http://schemas.openxmlformats.org/drawingml/2006/table">
            <a:tbl>
              <a:tblPr>
                <a:tableStyleId>{5C22544A-7EE6-4342-B048-85BDC9FD1C3A}</a:tableStyleId>
              </a:tblPr>
              <a:tblGrid>
                <a:gridCol w="1251100">
                  <a:extLst>
                    <a:ext uri="{9D8B030D-6E8A-4147-A177-3AD203B41FA5}">
                      <a16:colId xmlns:a16="http://schemas.microsoft.com/office/drawing/2014/main" val="116330579"/>
                    </a:ext>
                  </a:extLst>
                </a:gridCol>
                <a:gridCol w="830615">
                  <a:extLst>
                    <a:ext uri="{9D8B030D-6E8A-4147-A177-3AD203B41FA5}">
                      <a16:colId xmlns:a16="http://schemas.microsoft.com/office/drawing/2014/main" val="3057045541"/>
                    </a:ext>
                  </a:extLst>
                </a:gridCol>
                <a:gridCol w="1139658">
                  <a:extLst>
                    <a:ext uri="{9D8B030D-6E8A-4147-A177-3AD203B41FA5}">
                      <a16:colId xmlns:a16="http://schemas.microsoft.com/office/drawing/2014/main" val="3563773523"/>
                    </a:ext>
                  </a:extLst>
                </a:gridCol>
                <a:gridCol w="1144253">
                  <a:extLst>
                    <a:ext uri="{9D8B030D-6E8A-4147-A177-3AD203B41FA5}">
                      <a16:colId xmlns:a16="http://schemas.microsoft.com/office/drawing/2014/main" val="1215386825"/>
                    </a:ext>
                  </a:extLst>
                </a:gridCol>
                <a:gridCol w="1121276">
                  <a:extLst>
                    <a:ext uri="{9D8B030D-6E8A-4147-A177-3AD203B41FA5}">
                      <a16:colId xmlns:a16="http://schemas.microsoft.com/office/drawing/2014/main" val="2362337933"/>
                    </a:ext>
                  </a:extLst>
                </a:gridCol>
                <a:gridCol w="1139658">
                  <a:extLst>
                    <a:ext uri="{9D8B030D-6E8A-4147-A177-3AD203B41FA5}">
                      <a16:colId xmlns:a16="http://schemas.microsoft.com/office/drawing/2014/main" val="3212804097"/>
                    </a:ext>
                  </a:extLst>
                </a:gridCol>
                <a:gridCol w="1139658">
                  <a:extLst>
                    <a:ext uri="{9D8B030D-6E8A-4147-A177-3AD203B41FA5}">
                      <a16:colId xmlns:a16="http://schemas.microsoft.com/office/drawing/2014/main" val="1196585693"/>
                    </a:ext>
                  </a:extLst>
                </a:gridCol>
              </a:tblGrid>
              <a:tr h="449179">
                <a:tc>
                  <a:txBody>
                    <a:bodyPr/>
                    <a:lstStyle/>
                    <a:p>
                      <a:pPr algn="ctr" fontAlgn="b"/>
                      <a:r>
                        <a:rPr lang="en-US" sz="1800" b="1" u="none" strike="noStrike">
                          <a:effectLst/>
                        </a:rPr>
                        <a:t>Sector</a:t>
                      </a:r>
                      <a:endParaRPr lang="en-US" sz="18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1" u="none" strike="noStrike">
                          <a:effectLst/>
                        </a:rPr>
                        <a:t>2013-14</a:t>
                      </a:r>
                      <a:endParaRPr lang="en-US" sz="18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1" u="none" strike="noStrike">
                          <a:effectLst/>
                        </a:rPr>
                        <a:t>2021-22</a:t>
                      </a:r>
                      <a:endParaRPr lang="en-US" sz="18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1" u="none" strike="noStrike">
                          <a:effectLst/>
                        </a:rPr>
                        <a:t>2022-23</a:t>
                      </a:r>
                      <a:endParaRPr lang="en-US" sz="18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1" u="none" strike="noStrike">
                          <a:effectLst/>
                        </a:rPr>
                        <a:t>2023-24</a:t>
                      </a:r>
                      <a:endParaRPr lang="en-US" sz="18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1" u="none" strike="noStrike">
                          <a:effectLst/>
                        </a:rPr>
                        <a:t>2024-25</a:t>
                      </a:r>
                      <a:endParaRPr lang="en-US" sz="18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1" u="none" strike="noStrike">
                          <a:effectLst/>
                        </a:rPr>
                        <a:t>2025-26</a:t>
                      </a:r>
                      <a:endParaRPr lang="en-US" sz="18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5795407"/>
                  </a:ext>
                </a:extLst>
              </a:tr>
              <a:tr h="449179">
                <a:tc>
                  <a:txBody>
                    <a:bodyPr/>
                    <a:lstStyle/>
                    <a:p>
                      <a:pPr algn="ctr" fontAlgn="b"/>
                      <a:r>
                        <a:rPr lang="en-US" sz="1800" b="1" u="none" strike="noStrike">
                          <a:effectLst/>
                        </a:rPr>
                        <a:t>Railways</a:t>
                      </a:r>
                      <a:endParaRPr lang="en-US" sz="18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27,072 </a:t>
                      </a:r>
                      <a:endParaRPr lang="en-US" sz="1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1,35,242 </a:t>
                      </a:r>
                      <a:endParaRPr lang="en-US" sz="1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1,62,410 </a:t>
                      </a:r>
                      <a:endParaRPr lang="en-US" sz="1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2,45,791 </a:t>
                      </a:r>
                      <a:endParaRPr lang="en-US" sz="1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2,55,348 </a:t>
                      </a:r>
                      <a:endParaRPr lang="en-US" sz="1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2,55,445 </a:t>
                      </a:r>
                      <a:endParaRPr lang="en-US" sz="1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4171216"/>
                  </a:ext>
                </a:extLst>
              </a:tr>
              <a:tr h="449179">
                <a:tc>
                  <a:txBody>
                    <a:bodyPr/>
                    <a:lstStyle/>
                    <a:p>
                      <a:pPr algn="ctr" fontAlgn="b"/>
                      <a:r>
                        <a:rPr lang="en-US" sz="1800" b="1" u="none" strike="noStrike">
                          <a:effectLst/>
                        </a:rPr>
                        <a:t>Roadways</a:t>
                      </a:r>
                      <a:endParaRPr lang="en-US" sz="18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25,477 </a:t>
                      </a:r>
                      <a:endParaRPr lang="en-US" sz="1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1,23,551 </a:t>
                      </a:r>
                      <a:endParaRPr lang="en-US" sz="1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2,17,089 </a:t>
                      </a:r>
                      <a:endParaRPr lang="en-US" sz="1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2,75,986 </a:t>
                      </a:r>
                      <a:endParaRPr lang="en-US" sz="1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2,80,519 </a:t>
                      </a:r>
                      <a:endParaRPr lang="en-US" sz="1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2,87,333 </a:t>
                      </a:r>
                      <a:endParaRPr lang="en-US" sz="1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988163"/>
                  </a:ext>
                </a:extLst>
              </a:tr>
              <a:tr h="449179">
                <a:tc>
                  <a:txBody>
                    <a:bodyPr/>
                    <a:lstStyle/>
                    <a:p>
                      <a:pPr algn="ctr" fontAlgn="b"/>
                      <a:r>
                        <a:rPr lang="en-US" sz="1800" b="1" u="none" strike="noStrike">
                          <a:effectLst/>
                        </a:rPr>
                        <a:t>Aviation</a:t>
                      </a:r>
                      <a:endParaRPr lang="en-US" sz="18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6,955 </a:t>
                      </a:r>
                      <a:endParaRPr lang="en-US" sz="1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71, 918</a:t>
                      </a:r>
                      <a:endParaRPr lang="en-US" sz="1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9,321 </a:t>
                      </a:r>
                      <a:endParaRPr lang="en-US" sz="1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2,757</a:t>
                      </a:r>
                      <a:endParaRPr lang="en-US" sz="1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2,659</a:t>
                      </a:r>
                      <a:endParaRPr lang="en-US" sz="1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2,400</a:t>
                      </a:r>
                      <a:endParaRPr lang="en-US" sz="1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25865"/>
                  </a:ext>
                </a:extLst>
              </a:tr>
            </a:tbl>
          </a:graphicData>
        </a:graphic>
      </p:graphicFrame>
      <p:sp>
        <p:nvSpPr>
          <p:cNvPr id="14" name="TextBox 13">
            <a:extLst>
              <a:ext uri="{FF2B5EF4-FFF2-40B4-BE49-F238E27FC236}">
                <a16:creationId xmlns:a16="http://schemas.microsoft.com/office/drawing/2014/main" id="{E7C72CE1-D0C9-C052-6312-6D932727ADEE}"/>
              </a:ext>
            </a:extLst>
          </p:cNvPr>
          <p:cNvSpPr txBox="1"/>
          <p:nvPr/>
        </p:nvSpPr>
        <p:spPr>
          <a:xfrm>
            <a:off x="322274" y="295746"/>
            <a:ext cx="8691097" cy="430887"/>
          </a:xfrm>
          <a:prstGeom prst="rect">
            <a:avLst/>
          </a:prstGeom>
          <a:noFill/>
        </p:spPr>
        <p:txBody>
          <a:bodyPr wrap="square" rtlCol="0">
            <a:spAutoFit/>
          </a:bodyPr>
          <a:lstStyle/>
          <a:p>
            <a:r>
              <a:rPr lang="en-US" sz="2200" b="1"/>
              <a:t>Expenditure outlay over the period of 5 years compared with 2014</a:t>
            </a:r>
          </a:p>
        </p:txBody>
      </p:sp>
      <p:sp>
        <p:nvSpPr>
          <p:cNvPr id="15" name="TextBox 14">
            <a:extLst>
              <a:ext uri="{FF2B5EF4-FFF2-40B4-BE49-F238E27FC236}">
                <a16:creationId xmlns:a16="http://schemas.microsoft.com/office/drawing/2014/main" id="{AD8D0CA1-EC87-560F-B3E8-1E0AAA334183}"/>
              </a:ext>
            </a:extLst>
          </p:cNvPr>
          <p:cNvSpPr txBox="1"/>
          <p:nvPr/>
        </p:nvSpPr>
        <p:spPr>
          <a:xfrm>
            <a:off x="7103644" y="712496"/>
            <a:ext cx="1411706" cy="369332"/>
          </a:xfrm>
          <a:prstGeom prst="rect">
            <a:avLst/>
          </a:prstGeom>
          <a:noFill/>
        </p:spPr>
        <p:txBody>
          <a:bodyPr wrap="square" rtlCol="0">
            <a:spAutoFit/>
          </a:bodyPr>
          <a:lstStyle/>
          <a:p>
            <a:r>
              <a:rPr lang="en-US"/>
              <a:t>Rs. Crore</a:t>
            </a:r>
          </a:p>
        </p:txBody>
      </p:sp>
      <p:graphicFrame>
        <p:nvGraphicFramePr>
          <p:cNvPr id="16" name="Chart 15">
            <a:extLst>
              <a:ext uri="{FF2B5EF4-FFF2-40B4-BE49-F238E27FC236}">
                <a16:creationId xmlns:a16="http://schemas.microsoft.com/office/drawing/2014/main" id="{2E3A2C70-11C6-6053-89BC-CD6A694BAC2C}"/>
              </a:ext>
            </a:extLst>
          </p:cNvPr>
          <p:cNvGraphicFramePr>
            <a:graphicFrameLocks/>
          </p:cNvGraphicFramePr>
          <p:nvPr>
            <p:extLst>
              <p:ext uri="{D42A27DB-BD31-4B8C-83A1-F6EECF244321}">
                <p14:modId xmlns:p14="http://schemas.microsoft.com/office/powerpoint/2010/main" val="3014373644"/>
              </p:ext>
            </p:extLst>
          </p:nvPr>
        </p:nvGraphicFramePr>
        <p:xfrm>
          <a:off x="322274" y="3116424"/>
          <a:ext cx="8049617" cy="32399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052888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7E4B501-6CD2-809B-1033-CB3C409EE60C}"/>
              </a:ext>
            </a:extLst>
          </p:cNvPr>
          <p:cNvSpPr>
            <a:spLocks noGrp="1"/>
          </p:cNvSpPr>
          <p:nvPr>
            <p:ph type="dt" sz="half" idx="10"/>
          </p:nvPr>
        </p:nvSpPr>
        <p:spPr/>
        <p:txBody>
          <a:bodyPr/>
          <a:lstStyle/>
          <a:p>
            <a:fld id="{9A5784E0-8BF6-47DB-BAB5-7E1AFF4BE3B3}" type="datetime1">
              <a:rPr lang="en-US" smtClean="0"/>
              <a:t>2/3/2025</a:t>
            </a:fld>
            <a:endParaRPr lang="en-IN"/>
          </a:p>
        </p:txBody>
      </p:sp>
      <p:sp>
        <p:nvSpPr>
          <p:cNvPr id="5" name="Footer Placeholder 4">
            <a:extLst>
              <a:ext uri="{FF2B5EF4-FFF2-40B4-BE49-F238E27FC236}">
                <a16:creationId xmlns:a16="http://schemas.microsoft.com/office/drawing/2014/main" id="{EA2FB521-3630-2F77-5922-42BAED99C39C}"/>
              </a:ext>
            </a:extLst>
          </p:cNvPr>
          <p:cNvSpPr>
            <a:spLocks noGrp="1"/>
          </p:cNvSpPr>
          <p:nvPr>
            <p:ph type="ftr" sz="quarter" idx="11"/>
          </p:nvPr>
        </p:nvSpPr>
        <p:spPr/>
        <p:txBody>
          <a:bodyPr/>
          <a:lstStyle/>
          <a:p>
            <a:r>
              <a:rPr lang="en-US"/>
              <a:t>SIRC of ICAI</a:t>
            </a:r>
            <a:endParaRPr lang="en-IN"/>
          </a:p>
        </p:txBody>
      </p:sp>
      <p:sp>
        <p:nvSpPr>
          <p:cNvPr id="6" name="Slide Number Placeholder 5">
            <a:extLst>
              <a:ext uri="{FF2B5EF4-FFF2-40B4-BE49-F238E27FC236}">
                <a16:creationId xmlns:a16="http://schemas.microsoft.com/office/drawing/2014/main" id="{DD2994B2-7D8B-DD31-FF39-F4EE903FB23B}"/>
              </a:ext>
            </a:extLst>
          </p:cNvPr>
          <p:cNvSpPr>
            <a:spLocks noGrp="1"/>
          </p:cNvSpPr>
          <p:nvPr>
            <p:ph type="sldNum" sz="quarter" idx="12"/>
          </p:nvPr>
        </p:nvSpPr>
        <p:spPr/>
        <p:txBody>
          <a:bodyPr/>
          <a:lstStyle/>
          <a:p>
            <a:fld id="{2E54E9D4-680A-4C51-B61D-1CC0F8B86EE1}" type="slidenum">
              <a:rPr lang="en-IN" smtClean="0"/>
              <a:t>31</a:t>
            </a:fld>
            <a:endParaRPr lang="en-IN"/>
          </a:p>
        </p:txBody>
      </p:sp>
      <p:grpSp>
        <p:nvGrpSpPr>
          <p:cNvPr id="7" name="Google Shape;303;p40">
            <a:extLst>
              <a:ext uri="{FF2B5EF4-FFF2-40B4-BE49-F238E27FC236}">
                <a16:creationId xmlns:a16="http://schemas.microsoft.com/office/drawing/2014/main" id="{30A89350-829B-D996-71D9-608944DE248D}"/>
              </a:ext>
            </a:extLst>
          </p:cNvPr>
          <p:cNvGrpSpPr/>
          <p:nvPr/>
        </p:nvGrpSpPr>
        <p:grpSpPr>
          <a:xfrm>
            <a:off x="628651" y="1171071"/>
            <a:ext cx="9509960" cy="4707363"/>
            <a:chOff x="1825248" y="1291950"/>
            <a:chExt cx="9960847" cy="4497208"/>
          </a:xfrm>
        </p:grpSpPr>
        <p:sp>
          <p:nvSpPr>
            <p:cNvPr id="8" name="Google Shape;304;p40">
              <a:extLst>
                <a:ext uri="{FF2B5EF4-FFF2-40B4-BE49-F238E27FC236}">
                  <a16:creationId xmlns:a16="http://schemas.microsoft.com/office/drawing/2014/main" id="{CFB6DC7B-9E27-9951-67B3-677CD5DB6A66}"/>
                </a:ext>
              </a:extLst>
            </p:cNvPr>
            <p:cNvSpPr/>
            <p:nvPr/>
          </p:nvSpPr>
          <p:spPr>
            <a:xfrm>
              <a:off x="3070849" y="3993969"/>
              <a:ext cx="7106193" cy="1341979"/>
            </a:xfrm>
            <a:prstGeom prst="rect">
              <a:avLst/>
            </a:prstGeom>
            <a:solidFill>
              <a:srgbClr val="01A9D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Open Sans SemiBold"/>
                <a:ea typeface="Open Sans SemiBold"/>
                <a:cs typeface="Open Sans SemiBold"/>
                <a:sym typeface="Open Sans SemiBold"/>
              </a:endParaRPr>
            </a:p>
          </p:txBody>
        </p:sp>
        <p:sp>
          <p:nvSpPr>
            <p:cNvPr id="9" name="Google Shape;305;p40">
              <a:extLst>
                <a:ext uri="{FF2B5EF4-FFF2-40B4-BE49-F238E27FC236}">
                  <a16:creationId xmlns:a16="http://schemas.microsoft.com/office/drawing/2014/main" id="{E4BF280A-710A-FE4D-4FF7-B58DC04E9565}"/>
                </a:ext>
              </a:extLst>
            </p:cNvPr>
            <p:cNvSpPr/>
            <p:nvPr/>
          </p:nvSpPr>
          <p:spPr>
            <a:xfrm>
              <a:off x="1825248" y="2767379"/>
              <a:ext cx="1128600" cy="1088100"/>
            </a:xfrm>
            <a:prstGeom prst="rect">
              <a:avLst/>
            </a:prstGeom>
            <a:solidFill>
              <a:srgbClr val="FF9A32"/>
            </a:solidFill>
            <a:ln w="254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Open Sans SemiBold"/>
                <a:ea typeface="Open Sans SemiBold"/>
                <a:cs typeface="Open Sans SemiBold"/>
                <a:sym typeface="Open Sans SemiBold"/>
              </a:endParaRPr>
            </a:p>
          </p:txBody>
        </p:sp>
        <p:sp>
          <p:nvSpPr>
            <p:cNvPr id="10" name="Google Shape;306;p40">
              <a:extLst>
                <a:ext uri="{FF2B5EF4-FFF2-40B4-BE49-F238E27FC236}">
                  <a16:creationId xmlns:a16="http://schemas.microsoft.com/office/drawing/2014/main" id="{CBADACE1-D2BE-3869-5B1B-79407D0BBC98}"/>
                </a:ext>
              </a:extLst>
            </p:cNvPr>
            <p:cNvSpPr txBox="1"/>
            <p:nvPr/>
          </p:nvSpPr>
          <p:spPr>
            <a:xfrm>
              <a:off x="2104328" y="3156950"/>
              <a:ext cx="684900" cy="309000"/>
            </a:xfrm>
            <a:prstGeom prst="rect">
              <a:avLst/>
            </a:prstGeom>
            <a:noFill/>
            <a:ln>
              <a:noFill/>
            </a:ln>
          </p:spPr>
          <p:txBody>
            <a:bodyPr spcFirstLastPara="1" wrap="square" lIns="68575" tIns="34275" rIns="68575" bIns="34275" anchor="ctr"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FFFFFF"/>
                  </a:solidFill>
                  <a:latin typeface="Open Sans SemiBold"/>
                  <a:ea typeface="Open Sans SemiBold"/>
                  <a:cs typeface="Open Sans SemiBold"/>
                  <a:sym typeface="Open Sans SemiBold"/>
                </a:rPr>
                <a:t>INDIA</a:t>
              </a:r>
              <a:endParaRPr sz="1100" b="0" i="0" u="none" strike="noStrike" cap="none">
                <a:solidFill>
                  <a:srgbClr val="000000"/>
                </a:solidFill>
                <a:latin typeface="Arial"/>
                <a:ea typeface="Arial"/>
                <a:cs typeface="Arial"/>
                <a:sym typeface="Arial"/>
              </a:endParaRPr>
            </a:p>
          </p:txBody>
        </p:sp>
        <p:sp>
          <p:nvSpPr>
            <p:cNvPr id="11" name="Google Shape;307;p40">
              <a:extLst>
                <a:ext uri="{FF2B5EF4-FFF2-40B4-BE49-F238E27FC236}">
                  <a16:creationId xmlns:a16="http://schemas.microsoft.com/office/drawing/2014/main" id="{D44AE10F-F24A-84AE-3979-8F87AD0A0907}"/>
                </a:ext>
              </a:extLst>
            </p:cNvPr>
            <p:cNvSpPr/>
            <p:nvPr/>
          </p:nvSpPr>
          <p:spPr>
            <a:xfrm>
              <a:off x="3164187" y="4115458"/>
              <a:ext cx="6548700" cy="1673700"/>
            </a:xfrm>
            <a:prstGeom prst="rect">
              <a:avLst/>
            </a:prstGeom>
            <a:noFill/>
            <a:ln>
              <a:noFill/>
            </a:ln>
          </p:spPr>
          <p:txBody>
            <a:bodyPr spcFirstLastPara="1" wrap="square" lIns="68575" tIns="34275" rIns="68575" bIns="34275" anchor="t" anchorCtr="0">
              <a:noAutofit/>
            </a:bodyPr>
            <a:lstStyle/>
            <a:p>
              <a:pPr marL="215900" marR="0" lvl="0" indent="-215900" algn="l" rtl="0">
                <a:lnSpc>
                  <a:spcPct val="150000"/>
                </a:lnSpc>
                <a:spcBef>
                  <a:spcPts val="0"/>
                </a:spcBef>
                <a:spcAft>
                  <a:spcPts val="0"/>
                </a:spcAft>
                <a:buClr>
                  <a:srgbClr val="FFFFFF"/>
                </a:buClr>
                <a:buSzPts val="1100"/>
                <a:buFont typeface="Century Gothic"/>
                <a:buChar char="−"/>
              </a:pPr>
              <a:r>
                <a:rPr lang="en" sz="1200" b="1" i="0" u="none" strike="noStrike" cap="none">
                  <a:solidFill>
                    <a:srgbClr val="FFFFFF"/>
                  </a:solidFill>
                  <a:latin typeface="Open Sans SemiBold"/>
                  <a:ea typeface="Open Sans SemiBold"/>
                  <a:cs typeface="Open Sans SemiBold"/>
                  <a:sym typeface="Open Sans SemiBold"/>
                </a:rPr>
                <a:t>Exports stood at USD 777 billion in 2023-24</a:t>
              </a:r>
              <a:endParaRPr sz="1200" b="1" i="0" u="none" strike="noStrike" cap="none">
                <a:solidFill>
                  <a:srgbClr val="FFFFFF"/>
                </a:solidFill>
                <a:latin typeface="Open Sans SemiBold"/>
                <a:ea typeface="Open Sans SemiBold"/>
                <a:cs typeface="Open Sans SemiBold"/>
                <a:sym typeface="Open Sans SemiBold"/>
              </a:endParaRPr>
            </a:p>
            <a:p>
              <a:pPr marL="215900" marR="0" lvl="0" indent="-215900" algn="l" rtl="0">
                <a:lnSpc>
                  <a:spcPct val="150000"/>
                </a:lnSpc>
                <a:spcBef>
                  <a:spcPts val="0"/>
                </a:spcBef>
                <a:spcAft>
                  <a:spcPts val="0"/>
                </a:spcAft>
                <a:buClr>
                  <a:srgbClr val="FFFFFF"/>
                </a:buClr>
                <a:buSzPts val="1100"/>
                <a:buFont typeface="Century Gothic"/>
                <a:buChar char="−"/>
              </a:pPr>
              <a:r>
                <a:rPr lang="en" sz="1200" b="1" i="0" u="none" strike="noStrike" cap="none">
                  <a:solidFill>
                    <a:srgbClr val="FFFFFF"/>
                  </a:solidFill>
                  <a:latin typeface="Open Sans SemiBold"/>
                  <a:ea typeface="Open Sans SemiBold"/>
                  <a:cs typeface="Open Sans SemiBold"/>
                  <a:sym typeface="Open Sans SemiBold"/>
                </a:rPr>
                <a:t>Ranked 38</a:t>
              </a:r>
              <a:r>
                <a:rPr lang="en" sz="1200" b="1" i="0" u="none" strike="noStrike" cap="none" baseline="30000">
                  <a:solidFill>
                    <a:srgbClr val="FFFFFF"/>
                  </a:solidFill>
                  <a:latin typeface="Open Sans SemiBold"/>
                  <a:ea typeface="Open Sans SemiBold"/>
                  <a:cs typeface="Open Sans SemiBold"/>
                  <a:sym typeface="Open Sans SemiBold"/>
                </a:rPr>
                <a:t>th</a:t>
              </a:r>
              <a:r>
                <a:rPr lang="en" sz="1200" b="1" i="0" u="none" strike="noStrike" cap="none">
                  <a:solidFill>
                    <a:srgbClr val="FFFFFF"/>
                  </a:solidFill>
                  <a:latin typeface="Open Sans SemiBold"/>
                  <a:ea typeface="Open Sans SemiBold"/>
                  <a:cs typeface="Open Sans SemiBold"/>
                  <a:sym typeface="Open Sans SemiBold"/>
                </a:rPr>
                <a:t> in Logistics Performance Index (LPI) 2023</a:t>
              </a:r>
              <a:endParaRPr sz="1200" b="0" i="0" u="none" strike="noStrike" cap="none">
                <a:solidFill>
                  <a:srgbClr val="000000"/>
                </a:solidFill>
                <a:latin typeface="Arial"/>
                <a:ea typeface="Arial"/>
                <a:cs typeface="Arial"/>
                <a:sym typeface="Arial"/>
              </a:endParaRPr>
            </a:p>
            <a:p>
              <a:pPr marL="215900" marR="0" lvl="0" indent="-215900" algn="l" rtl="0">
                <a:lnSpc>
                  <a:spcPct val="150000"/>
                </a:lnSpc>
                <a:spcBef>
                  <a:spcPts val="0"/>
                </a:spcBef>
                <a:spcAft>
                  <a:spcPts val="0"/>
                </a:spcAft>
                <a:buClr>
                  <a:srgbClr val="FFFFFF"/>
                </a:buClr>
                <a:buSzPts val="1100"/>
                <a:buFont typeface="Century Gothic"/>
                <a:buChar char="−"/>
              </a:pPr>
              <a:r>
                <a:rPr lang="en" sz="1200" b="1" i="0" u="none" strike="noStrike" cap="none">
                  <a:solidFill>
                    <a:srgbClr val="FFFFFF"/>
                  </a:solidFill>
                  <a:latin typeface="Open Sans SemiBold"/>
                  <a:ea typeface="Open Sans SemiBold"/>
                  <a:cs typeface="Open Sans SemiBold"/>
                  <a:sym typeface="Open Sans SemiBold"/>
                </a:rPr>
                <a:t>Produces 95 minerals - 4 fuel-related, 10 metallic, 23 non-metallic, 3 atomic, and 55 others</a:t>
              </a:r>
              <a:endParaRPr sz="1200" b="1" i="0" u="none" strike="noStrike" cap="none">
                <a:solidFill>
                  <a:srgbClr val="FFFFFF"/>
                </a:solidFill>
                <a:latin typeface="Open Sans SemiBold"/>
                <a:ea typeface="Open Sans SemiBold"/>
                <a:cs typeface="Open Sans SemiBold"/>
                <a:sym typeface="Open Sans SemiBold"/>
              </a:endParaRPr>
            </a:p>
          </p:txBody>
        </p:sp>
        <p:grpSp>
          <p:nvGrpSpPr>
            <p:cNvPr id="12" name="Google Shape;308;p40">
              <a:extLst>
                <a:ext uri="{FF2B5EF4-FFF2-40B4-BE49-F238E27FC236}">
                  <a16:creationId xmlns:a16="http://schemas.microsoft.com/office/drawing/2014/main" id="{1A01791E-4D5F-876A-AA52-C40C3B141753}"/>
                </a:ext>
              </a:extLst>
            </p:cNvPr>
            <p:cNvGrpSpPr/>
            <p:nvPr/>
          </p:nvGrpSpPr>
          <p:grpSpPr>
            <a:xfrm>
              <a:off x="2912765" y="1291950"/>
              <a:ext cx="8873330" cy="2592416"/>
              <a:chOff x="1833442" y="1291949"/>
              <a:chExt cx="8873330" cy="2592416"/>
            </a:xfrm>
          </p:grpSpPr>
          <p:cxnSp>
            <p:nvCxnSpPr>
              <p:cNvPr id="13" name="Google Shape;309;p40">
                <a:extLst>
                  <a:ext uri="{FF2B5EF4-FFF2-40B4-BE49-F238E27FC236}">
                    <a16:creationId xmlns:a16="http://schemas.microsoft.com/office/drawing/2014/main" id="{291DD5BB-02E7-8F3B-5F0C-93D7B1D898BE}"/>
                  </a:ext>
                </a:extLst>
              </p:cNvPr>
              <p:cNvCxnSpPr/>
              <p:nvPr/>
            </p:nvCxnSpPr>
            <p:spPr>
              <a:xfrm>
                <a:off x="6909479" y="2097900"/>
                <a:ext cx="0" cy="1785300"/>
              </a:xfrm>
              <a:prstGeom prst="straightConnector1">
                <a:avLst/>
              </a:prstGeom>
              <a:noFill/>
              <a:ln w="9525" cap="flat" cmpd="sng">
                <a:solidFill>
                  <a:srgbClr val="D8D8D8"/>
                </a:solidFill>
                <a:prstDash val="solid"/>
                <a:round/>
                <a:headEnd type="none" w="sm" len="sm"/>
                <a:tailEnd type="none" w="sm" len="sm"/>
              </a:ln>
            </p:spPr>
          </p:cxnSp>
          <p:cxnSp>
            <p:nvCxnSpPr>
              <p:cNvPr id="14" name="Google Shape;310;p40">
                <a:extLst>
                  <a:ext uri="{FF2B5EF4-FFF2-40B4-BE49-F238E27FC236}">
                    <a16:creationId xmlns:a16="http://schemas.microsoft.com/office/drawing/2014/main" id="{60A52458-31AD-70F5-B679-F58D737FB33D}"/>
                  </a:ext>
                </a:extLst>
              </p:cNvPr>
              <p:cNvCxnSpPr/>
              <p:nvPr/>
            </p:nvCxnSpPr>
            <p:spPr>
              <a:xfrm>
                <a:off x="7743356" y="2099065"/>
                <a:ext cx="0" cy="1785300"/>
              </a:xfrm>
              <a:prstGeom prst="straightConnector1">
                <a:avLst/>
              </a:prstGeom>
              <a:noFill/>
              <a:ln w="9525" cap="flat" cmpd="sng">
                <a:solidFill>
                  <a:srgbClr val="D8D8D8"/>
                </a:solidFill>
                <a:prstDash val="solid"/>
                <a:round/>
                <a:headEnd type="none" w="sm" len="sm"/>
                <a:tailEnd type="none" w="sm" len="sm"/>
              </a:ln>
            </p:spPr>
          </p:cxnSp>
          <p:cxnSp>
            <p:nvCxnSpPr>
              <p:cNvPr id="15" name="Google Shape;311;p40">
                <a:extLst>
                  <a:ext uri="{FF2B5EF4-FFF2-40B4-BE49-F238E27FC236}">
                    <a16:creationId xmlns:a16="http://schemas.microsoft.com/office/drawing/2014/main" id="{F0E17857-1452-3EF8-874D-04DA851BE567}"/>
                  </a:ext>
                </a:extLst>
              </p:cNvPr>
              <p:cNvCxnSpPr/>
              <p:nvPr/>
            </p:nvCxnSpPr>
            <p:spPr>
              <a:xfrm>
                <a:off x="5208584" y="2084648"/>
                <a:ext cx="0" cy="1785300"/>
              </a:xfrm>
              <a:prstGeom prst="straightConnector1">
                <a:avLst/>
              </a:prstGeom>
              <a:noFill/>
              <a:ln w="9525" cap="flat" cmpd="sng">
                <a:solidFill>
                  <a:srgbClr val="D8D8D8"/>
                </a:solidFill>
                <a:prstDash val="solid"/>
                <a:round/>
                <a:headEnd type="none" w="sm" len="sm"/>
                <a:tailEnd type="none" w="sm" len="sm"/>
              </a:ln>
            </p:spPr>
          </p:cxnSp>
          <p:cxnSp>
            <p:nvCxnSpPr>
              <p:cNvPr id="16" name="Google Shape;312;p40">
                <a:extLst>
                  <a:ext uri="{FF2B5EF4-FFF2-40B4-BE49-F238E27FC236}">
                    <a16:creationId xmlns:a16="http://schemas.microsoft.com/office/drawing/2014/main" id="{7778E090-77C9-E7D9-E5DC-450046EC0B73}"/>
                  </a:ext>
                </a:extLst>
              </p:cNvPr>
              <p:cNvCxnSpPr/>
              <p:nvPr/>
            </p:nvCxnSpPr>
            <p:spPr>
              <a:xfrm>
                <a:off x="6058457" y="2085813"/>
                <a:ext cx="0" cy="1785300"/>
              </a:xfrm>
              <a:prstGeom prst="straightConnector1">
                <a:avLst/>
              </a:prstGeom>
              <a:noFill/>
              <a:ln w="9525" cap="flat" cmpd="sng">
                <a:solidFill>
                  <a:srgbClr val="D8D8D8"/>
                </a:solidFill>
                <a:prstDash val="solid"/>
                <a:round/>
                <a:headEnd type="none" w="sm" len="sm"/>
                <a:tailEnd type="none" w="sm" len="sm"/>
              </a:ln>
            </p:spPr>
          </p:cxnSp>
          <p:cxnSp>
            <p:nvCxnSpPr>
              <p:cNvPr id="17" name="Google Shape;313;p40">
                <a:extLst>
                  <a:ext uri="{FF2B5EF4-FFF2-40B4-BE49-F238E27FC236}">
                    <a16:creationId xmlns:a16="http://schemas.microsoft.com/office/drawing/2014/main" id="{97966ADD-0188-C42D-6A31-185C02FAF9AF}"/>
                  </a:ext>
                </a:extLst>
              </p:cNvPr>
              <p:cNvCxnSpPr/>
              <p:nvPr/>
            </p:nvCxnSpPr>
            <p:spPr>
              <a:xfrm>
                <a:off x="3546431" y="2083483"/>
                <a:ext cx="0" cy="1785300"/>
              </a:xfrm>
              <a:prstGeom prst="straightConnector1">
                <a:avLst/>
              </a:prstGeom>
              <a:noFill/>
              <a:ln w="9525" cap="flat" cmpd="sng">
                <a:solidFill>
                  <a:srgbClr val="D8D8D8"/>
                </a:solidFill>
                <a:prstDash val="solid"/>
                <a:round/>
                <a:headEnd type="none" w="sm" len="sm"/>
                <a:tailEnd type="none" w="sm" len="sm"/>
              </a:ln>
            </p:spPr>
          </p:cxnSp>
          <p:cxnSp>
            <p:nvCxnSpPr>
              <p:cNvPr id="18" name="Google Shape;314;p40">
                <a:extLst>
                  <a:ext uri="{FF2B5EF4-FFF2-40B4-BE49-F238E27FC236}">
                    <a16:creationId xmlns:a16="http://schemas.microsoft.com/office/drawing/2014/main" id="{C5227679-B83F-98B7-DD1E-B9EC8042BB68}"/>
                  </a:ext>
                </a:extLst>
              </p:cNvPr>
              <p:cNvCxnSpPr/>
              <p:nvPr/>
            </p:nvCxnSpPr>
            <p:spPr>
              <a:xfrm>
                <a:off x="4386365" y="2084648"/>
                <a:ext cx="0" cy="1785300"/>
              </a:xfrm>
              <a:prstGeom prst="straightConnector1">
                <a:avLst/>
              </a:prstGeom>
              <a:noFill/>
              <a:ln w="9525" cap="flat" cmpd="sng">
                <a:solidFill>
                  <a:srgbClr val="D8D8D8"/>
                </a:solidFill>
                <a:prstDash val="solid"/>
                <a:round/>
                <a:headEnd type="none" w="sm" len="sm"/>
                <a:tailEnd type="none" w="sm" len="sm"/>
              </a:ln>
            </p:spPr>
          </p:cxnSp>
          <p:grpSp>
            <p:nvGrpSpPr>
              <p:cNvPr id="19" name="Google Shape;315;p40">
                <a:extLst>
                  <a:ext uri="{FF2B5EF4-FFF2-40B4-BE49-F238E27FC236}">
                    <a16:creationId xmlns:a16="http://schemas.microsoft.com/office/drawing/2014/main" id="{BD50F0F2-D960-B285-E068-DDCA1523238A}"/>
                  </a:ext>
                </a:extLst>
              </p:cNvPr>
              <p:cNvGrpSpPr/>
              <p:nvPr/>
            </p:nvGrpSpPr>
            <p:grpSpPr>
              <a:xfrm>
                <a:off x="1870401" y="2724642"/>
                <a:ext cx="6711724" cy="1145265"/>
                <a:chOff x="2257480" y="2528812"/>
                <a:chExt cx="9342600" cy="1145265"/>
              </a:xfrm>
            </p:grpSpPr>
            <p:cxnSp>
              <p:nvCxnSpPr>
                <p:cNvPr id="64" name="Google Shape;316;p40">
                  <a:extLst>
                    <a:ext uri="{FF2B5EF4-FFF2-40B4-BE49-F238E27FC236}">
                      <a16:creationId xmlns:a16="http://schemas.microsoft.com/office/drawing/2014/main" id="{EAAE1DBF-2F67-1460-FFFD-33C590F4664E}"/>
                    </a:ext>
                  </a:extLst>
                </p:cNvPr>
                <p:cNvCxnSpPr/>
                <p:nvPr/>
              </p:nvCxnSpPr>
              <p:spPr>
                <a:xfrm rot="10800000">
                  <a:off x="2257480" y="3674077"/>
                  <a:ext cx="9342600" cy="0"/>
                </a:xfrm>
                <a:prstGeom prst="straightConnector1">
                  <a:avLst/>
                </a:prstGeom>
                <a:noFill/>
                <a:ln w="9525" cap="flat" cmpd="sng">
                  <a:solidFill>
                    <a:srgbClr val="D8D8D8"/>
                  </a:solidFill>
                  <a:prstDash val="solid"/>
                  <a:round/>
                  <a:headEnd type="none" w="sm" len="sm"/>
                  <a:tailEnd type="none" w="sm" len="sm"/>
                </a:ln>
              </p:spPr>
            </p:cxnSp>
            <p:cxnSp>
              <p:nvCxnSpPr>
                <p:cNvPr id="65" name="Google Shape;317;p40">
                  <a:extLst>
                    <a:ext uri="{FF2B5EF4-FFF2-40B4-BE49-F238E27FC236}">
                      <a16:creationId xmlns:a16="http://schemas.microsoft.com/office/drawing/2014/main" id="{5606A8C8-C5B0-0DA9-DE9B-67FB98A70C3C}"/>
                    </a:ext>
                  </a:extLst>
                </p:cNvPr>
                <p:cNvCxnSpPr/>
                <p:nvPr/>
              </p:nvCxnSpPr>
              <p:spPr>
                <a:xfrm rot="10800000">
                  <a:off x="2257480" y="2528812"/>
                  <a:ext cx="9342600" cy="0"/>
                </a:xfrm>
                <a:prstGeom prst="straightConnector1">
                  <a:avLst/>
                </a:prstGeom>
                <a:noFill/>
                <a:ln w="9525" cap="flat" cmpd="sng">
                  <a:solidFill>
                    <a:srgbClr val="D8D8D8"/>
                  </a:solidFill>
                  <a:prstDash val="solid"/>
                  <a:round/>
                  <a:headEnd type="none" w="sm" len="sm"/>
                  <a:tailEnd type="none" w="sm" len="sm"/>
                </a:ln>
              </p:spPr>
            </p:cxnSp>
          </p:grpSp>
          <p:grpSp>
            <p:nvGrpSpPr>
              <p:cNvPr id="20" name="Google Shape;318;p40">
                <a:extLst>
                  <a:ext uri="{FF2B5EF4-FFF2-40B4-BE49-F238E27FC236}">
                    <a16:creationId xmlns:a16="http://schemas.microsoft.com/office/drawing/2014/main" id="{859B862B-2E54-199C-ACAA-155455537B6A}"/>
                  </a:ext>
                </a:extLst>
              </p:cNvPr>
              <p:cNvGrpSpPr/>
              <p:nvPr/>
            </p:nvGrpSpPr>
            <p:grpSpPr>
              <a:xfrm>
                <a:off x="2709494" y="2084666"/>
                <a:ext cx="7997278" cy="1785306"/>
                <a:chOff x="2552259" y="2528812"/>
                <a:chExt cx="7997278" cy="1509900"/>
              </a:xfrm>
            </p:grpSpPr>
            <p:cxnSp>
              <p:nvCxnSpPr>
                <p:cNvPr id="61" name="Google Shape;319;p40">
                  <a:extLst>
                    <a:ext uri="{FF2B5EF4-FFF2-40B4-BE49-F238E27FC236}">
                      <a16:creationId xmlns:a16="http://schemas.microsoft.com/office/drawing/2014/main" id="{97D4D1AB-E061-EE07-83CD-88CE2496F249}"/>
                    </a:ext>
                  </a:extLst>
                </p:cNvPr>
                <p:cNvCxnSpPr/>
                <p:nvPr/>
              </p:nvCxnSpPr>
              <p:spPr>
                <a:xfrm>
                  <a:off x="2552259" y="2528812"/>
                  <a:ext cx="0" cy="1509900"/>
                </a:xfrm>
                <a:prstGeom prst="straightConnector1">
                  <a:avLst/>
                </a:prstGeom>
                <a:noFill/>
                <a:ln w="9525" cap="flat" cmpd="sng">
                  <a:solidFill>
                    <a:srgbClr val="D8D8D8"/>
                  </a:solidFill>
                  <a:prstDash val="solid"/>
                  <a:round/>
                  <a:headEnd type="none" w="sm" len="sm"/>
                  <a:tailEnd type="none" w="sm" len="sm"/>
                </a:ln>
              </p:spPr>
            </p:cxnSp>
            <p:cxnSp>
              <p:nvCxnSpPr>
                <p:cNvPr id="63" name="Google Shape;321;p40">
                  <a:extLst>
                    <a:ext uri="{FF2B5EF4-FFF2-40B4-BE49-F238E27FC236}">
                      <a16:creationId xmlns:a16="http://schemas.microsoft.com/office/drawing/2014/main" id="{49371B4D-20C3-C1FC-B8F6-59599E5C8FE1}"/>
                    </a:ext>
                  </a:extLst>
                </p:cNvPr>
                <p:cNvCxnSpPr/>
                <p:nvPr/>
              </p:nvCxnSpPr>
              <p:spPr>
                <a:xfrm>
                  <a:off x="10549537" y="2540020"/>
                  <a:ext cx="0" cy="1497600"/>
                </a:xfrm>
                <a:prstGeom prst="straightConnector1">
                  <a:avLst/>
                </a:prstGeom>
                <a:noFill/>
                <a:ln w="9525" cap="flat" cmpd="sng">
                  <a:solidFill>
                    <a:srgbClr val="D8D8D8"/>
                  </a:solidFill>
                  <a:prstDash val="solid"/>
                  <a:round/>
                  <a:headEnd type="none" w="sm" len="sm"/>
                  <a:tailEnd type="none" w="sm" len="sm"/>
                </a:ln>
              </p:spPr>
            </p:cxnSp>
          </p:grpSp>
          <p:sp>
            <p:nvSpPr>
              <p:cNvPr id="21" name="Google Shape;322;p40">
                <a:extLst>
                  <a:ext uri="{FF2B5EF4-FFF2-40B4-BE49-F238E27FC236}">
                    <a16:creationId xmlns:a16="http://schemas.microsoft.com/office/drawing/2014/main" id="{3F9558AB-5CD9-5A35-B8E3-CEC911C6703F}"/>
                  </a:ext>
                </a:extLst>
              </p:cNvPr>
              <p:cNvSpPr txBox="1"/>
              <p:nvPr/>
            </p:nvSpPr>
            <p:spPr>
              <a:xfrm>
                <a:off x="1900897" y="3041064"/>
                <a:ext cx="777900" cy="537925"/>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400" b="1" i="0" u="none" strike="noStrike" cap="none">
                    <a:solidFill>
                      <a:srgbClr val="00B0F0"/>
                    </a:solidFill>
                    <a:latin typeface="Open Sans SemiBold"/>
                    <a:ea typeface="Open Sans SemiBold"/>
                    <a:cs typeface="Open Sans SemiBold"/>
                    <a:sym typeface="Open Sans SemiBold"/>
                  </a:rPr>
                  <a:t>9</a:t>
                </a:r>
                <a:r>
                  <a:rPr lang="en" sz="1400" b="1">
                    <a:solidFill>
                      <a:srgbClr val="00B0F0"/>
                    </a:solidFill>
                    <a:latin typeface="Open Sans SemiBold"/>
                    <a:ea typeface="Open Sans SemiBold"/>
                    <a:cs typeface="Open Sans SemiBold"/>
                    <a:sym typeface="Open Sans SemiBold"/>
                  </a:rPr>
                  <a:t>88</a:t>
                </a:r>
                <a:r>
                  <a:rPr lang="en" sz="1400" b="1" i="0" u="none" strike="noStrike" cap="none">
                    <a:solidFill>
                      <a:srgbClr val="00B0F0"/>
                    </a:solidFill>
                    <a:latin typeface="Open Sans SemiBold"/>
                    <a:ea typeface="Open Sans SemiBold"/>
                    <a:cs typeface="Open Sans SemiBold"/>
                    <a:sym typeface="Open Sans SemiBold"/>
                  </a:rPr>
                  <a:t>.</a:t>
                </a:r>
                <a:r>
                  <a:rPr lang="en" sz="1400" b="1">
                    <a:solidFill>
                      <a:srgbClr val="00B0F0"/>
                    </a:solidFill>
                    <a:latin typeface="Open Sans SemiBold"/>
                    <a:ea typeface="Open Sans SemiBold"/>
                    <a:cs typeface="Open Sans SemiBold"/>
                    <a:sym typeface="Open Sans SemiBold"/>
                  </a:rPr>
                  <a:t>32</a:t>
                </a:r>
                <a:endParaRPr sz="1200" b="1" i="0" u="none" strike="noStrike" cap="none">
                  <a:solidFill>
                    <a:srgbClr val="00B0F0"/>
                  </a:solidFill>
                  <a:latin typeface="Open Sans SemiBold"/>
                  <a:ea typeface="Open Sans SemiBold"/>
                  <a:cs typeface="Open Sans SemiBold"/>
                  <a:sym typeface="Open Sans SemiBold"/>
                </a:endParaRPr>
              </a:p>
              <a:p>
                <a:pPr marL="0" marR="0" lvl="0" indent="0" algn="ctr" rtl="0">
                  <a:lnSpc>
                    <a:spcPct val="100000"/>
                  </a:lnSpc>
                  <a:spcBef>
                    <a:spcPts val="0"/>
                  </a:spcBef>
                  <a:spcAft>
                    <a:spcPts val="0"/>
                  </a:spcAft>
                  <a:buClr>
                    <a:srgbClr val="000000"/>
                  </a:buClr>
                  <a:buSzPts val="800"/>
                  <a:buFont typeface="Arial"/>
                  <a:buNone/>
                </a:pPr>
                <a:r>
                  <a:rPr lang="en" sz="900" b="1" i="0" u="none" strike="noStrike" cap="none">
                    <a:solidFill>
                      <a:srgbClr val="00B0F0"/>
                    </a:solidFill>
                    <a:latin typeface="Open Sans SemiBold"/>
                    <a:ea typeface="Open Sans SemiBold"/>
                    <a:cs typeface="Open Sans SemiBold"/>
                    <a:sym typeface="Open Sans SemiBold"/>
                  </a:rPr>
                  <a:t>(2nd largest)</a:t>
                </a:r>
                <a:endParaRPr sz="1000" b="1" i="0" u="none" strike="noStrike" cap="none">
                  <a:solidFill>
                    <a:srgbClr val="00B0F0"/>
                  </a:solidFill>
                  <a:latin typeface="Open Sans SemiBold"/>
                  <a:ea typeface="Open Sans SemiBold"/>
                  <a:cs typeface="Open Sans SemiBold"/>
                  <a:sym typeface="Open Sans SemiBold"/>
                </a:endParaRPr>
              </a:p>
            </p:txBody>
          </p:sp>
          <p:sp>
            <p:nvSpPr>
              <p:cNvPr id="22" name="Google Shape;323;p40">
                <a:extLst>
                  <a:ext uri="{FF2B5EF4-FFF2-40B4-BE49-F238E27FC236}">
                    <a16:creationId xmlns:a16="http://schemas.microsoft.com/office/drawing/2014/main" id="{260596ED-E0C9-D088-ADF8-D755818BA1A4}"/>
                  </a:ext>
                </a:extLst>
              </p:cNvPr>
              <p:cNvSpPr txBox="1"/>
              <p:nvPr/>
            </p:nvSpPr>
            <p:spPr>
              <a:xfrm>
                <a:off x="2736977" y="3038526"/>
                <a:ext cx="781800" cy="537925"/>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400" b="1" i="0" u="none" strike="noStrike" cap="none">
                    <a:solidFill>
                      <a:srgbClr val="595959"/>
                    </a:solidFill>
                    <a:latin typeface="Open Sans SemiBold"/>
                    <a:ea typeface="Open Sans SemiBold"/>
                    <a:cs typeface="Open Sans SemiBold"/>
                    <a:sym typeface="Open Sans SemiBold"/>
                  </a:rPr>
                  <a:t>2</a:t>
                </a:r>
                <a:r>
                  <a:rPr lang="en" sz="1400" b="1">
                    <a:solidFill>
                      <a:srgbClr val="595959"/>
                    </a:solidFill>
                    <a:latin typeface="Open Sans SemiBold"/>
                    <a:ea typeface="Open Sans SemiBold"/>
                    <a:cs typeface="Open Sans SemiBold"/>
                    <a:sym typeface="Open Sans SemiBold"/>
                  </a:rPr>
                  <a:t>90.5</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en" sz="900" b="1" i="0" u="none" strike="noStrike" cap="none">
                    <a:solidFill>
                      <a:srgbClr val="595959"/>
                    </a:solidFill>
                    <a:latin typeface="Open Sans SemiBold"/>
                    <a:ea typeface="Open Sans SemiBold"/>
                    <a:cs typeface="Open Sans SemiBold"/>
                    <a:sym typeface="Open Sans SemiBold"/>
                  </a:rPr>
                  <a:t>(3rd  largest)</a:t>
                </a:r>
                <a:endParaRPr sz="1200" b="0" i="0" u="none" strike="noStrike" cap="none">
                  <a:solidFill>
                    <a:srgbClr val="000000"/>
                  </a:solidFill>
                  <a:latin typeface="Arial"/>
                  <a:ea typeface="Arial"/>
                  <a:cs typeface="Arial"/>
                  <a:sym typeface="Arial"/>
                </a:endParaRPr>
              </a:p>
            </p:txBody>
          </p:sp>
          <p:sp>
            <p:nvSpPr>
              <p:cNvPr id="23" name="Google Shape;324;p40">
                <a:extLst>
                  <a:ext uri="{FF2B5EF4-FFF2-40B4-BE49-F238E27FC236}">
                    <a16:creationId xmlns:a16="http://schemas.microsoft.com/office/drawing/2014/main" id="{6F9B69CB-E93C-E835-87BC-E26FEED2A791}"/>
                  </a:ext>
                </a:extLst>
              </p:cNvPr>
              <p:cNvSpPr txBox="1"/>
              <p:nvPr/>
            </p:nvSpPr>
            <p:spPr>
              <a:xfrm>
                <a:off x="3574291" y="2971174"/>
                <a:ext cx="784200" cy="537925"/>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400" b="1">
                    <a:solidFill>
                      <a:srgbClr val="595959"/>
                    </a:solidFill>
                    <a:latin typeface="Open Sans SemiBold"/>
                    <a:ea typeface="Open Sans SemiBold"/>
                    <a:cs typeface="Open Sans SemiBold"/>
                    <a:sym typeface="Open Sans SemiBold"/>
                  </a:rPr>
                  <a:t>15</a:t>
                </a:r>
                <a:r>
                  <a:rPr lang="en" sz="1400" b="1" i="0" u="none" strike="noStrike" cap="none">
                    <a:solidFill>
                      <a:srgbClr val="595959"/>
                    </a:solidFill>
                    <a:latin typeface="Open Sans SemiBold"/>
                    <a:ea typeface="Open Sans SemiBold"/>
                    <a:cs typeface="Open Sans SemiBold"/>
                    <a:sym typeface="Open Sans SemiBold"/>
                  </a:rPr>
                  <a:t>.</a:t>
                </a:r>
                <a:r>
                  <a:rPr lang="en" sz="1400" b="1">
                    <a:solidFill>
                      <a:srgbClr val="595959"/>
                    </a:solidFill>
                    <a:latin typeface="Open Sans SemiBold"/>
                    <a:ea typeface="Open Sans SemiBold"/>
                    <a:cs typeface="Open Sans SemiBold"/>
                    <a:sym typeface="Open Sans SemiBold"/>
                  </a:rPr>
                  <a:t>5</a:t>
                </a:r>
                <a:endParaRPr sz="1400" b="1" i="0" u="none" strike="noStrike" cap="none">
                  <a:solidFill>
                    <a:srgbClr val="595959"/>
                  </a:solidFill>
                  <a:latin typeface="Open Sans SemiBold"/>
                  <a:ea typeface="Open Sans SemiBold"/>
                  <a:cs typeface="Open Sans SemiBold"/>
                  <a:sym typeface="Open Sans SemiBold"/>
                </a:endParaRPr>
              </a:p>
              <a:p>
                <a:pPr marL="0" marR="0" lvl="0" indent="0" algn="ctr" rtl="0">
                  <a:lnSpc>
                    <a:spcPct val="100000"/>
                  </a:lnSpc>
                  <a:spcBef>
                    <a:spcPts val="0"/>
                  </a:spcBef>
                  <a:spcAft>
                    <a:spcPts val="0"/>
                  </a:spcAft>
                  <a:buClr>
                    <a:srgbClr val="000000"/>
                  </a:buClr>
                  <a:buSzPts val="800"/>
                  <a:buFont typeface="Arial"/>
                  <a:buNone/>
                </a:pPr>
                <a:r>
                  <a:rPr lang="en" sz="900" b="1" i="0" u="none" strike="noStrike" cap="none">
                    <a:solidFill>
                      <a:srgbClr val="595959"/>
                    </a:solidFill>
                    <a:latin typeface="Open Sans SemiBold"/>
                    <a:ea typeface="Open Sans SemiBold"/>
                    <a:cs typeface="Open Sans SemiBold"/>
                    <a:sym typeface="Open Sans SemiBold"/>
                  </a:rPr>
                  <a:t>(</a:t>
                </a:r>
                <a:r>
                  <a:rPr lang="en" sz="900" b="1">
                    <a:solidFill>
                      <a:srgbClr val="595959"/>
                    </a:solidFill>
                    <a:latin typeface="Open Sans SemiBold"/>
                    <a:ea typeface="Open Sans SemiBold"/>
                    <a:cs typeface="Open Sans SemiBold"/>
                    <a:sym typeface="Open Sans SemiBold"/>
                  </a:rPr>
                  <a:t>3rd</a:t>
                </a:r>
                <a:r>
                  <a:rPr lang="en" sz="900" b="1" i="0" u="none" strike="noStrike" cap="none">
                    <a:solidFill>
                      <a:srgbClr val="595959"/>
                    </a:solidFill>
                    <a:latin typeface="Open Sans SemiBold"/>
                    <a:ea typeface="Open Sans SemiBold"/>
                    <a:cs typeface="Open Sans SemiBold"/>
                    <a:sym typeface="Open Sans SemiBold"/>
                  </a:rPr>
                  <a:t> largest)</a:t>
                </a:r>
                <a:endParaRPr sz="900" b="1" i="0" u="none" strike="noStrike" cap="none">
                  <a:solidFill>
                    <a:srgbClr val="595959"/>
                  </a:solidFill>
                  <a:latin typeface="Open Sans SemiBold"/>
                  <a:ea typeface="Open Sans SemiBold"/>
                  <a:cs typeface="Open Sans SemiBold"/>
                  <a:sym typeface="Open Sans SemiBold"/>
                </a:endParaRPr>
              </a:p>
            </p:txBody>
          </p:sp>
          <p:sp>
            <p:nvSpPr>
              <p:cNvPr id="24" name="Google Shape;325;p40">
                <a:extLst>
                  <a:ext uri="{FF2B5EF4-FFF2-40B4-BE49-F238E27FC236}">
                    <a16:creationId xmlns:a16="http://schemas.microsoft.com/office/drawing/2014/main" id="{CE69D4E9-CDA4-76FB-3ECB-BD7A9AC920A4}"/>
                  </a:ext>
                </a:extLst>
              </p:cNvPr>
              <p:cNvSpPr txBox="1"/>
              <p:nvPr/>
            </p:nvSpPr>
            <p:spPr>
              <a:xfrm>
                <a:off x="5187262" y="3071209"/>
                <a:ext cx="921300" cy="420017"/>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400" b="1" i="0" u="none" strike="noStrike" cap="none">
                    <a:solidFill>
                      <a:srgbClr val="00B0F0"/>
                    </a:solidFill>
                    <a:latin typeface="Open Sans SemiBold"/>
                    <a:ea typeface="Open Sans SemiBold"/>
                    <a:cs typeface="Open Sans SemiBold"/>
                    <a:sym typeface="Open Sans SemiBold"/>
                  </a:rPr>
                  <a:t>6.37</a:t>
                </a:r>
                <a:endParaRPr sz="1200" b="0" i="0" u="none" strike="noStrike" cap="none">
                  <a:solidFill>
                    <a:srgbClr val="00B0F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en" sz="900" b="1" i="0" u="none" strike="noStrike" cap="none">
                    <a:solidFill>
                      <a:srgbClr val="00B0F0"/>
                    </a:solidFill>
                    <a:latin typeface="Open Sans SemiBold"/>
                    <a:ea typeface="Open Sans SemiBold"/>
                    <a:cs typeface="Open Sans SemiBold"/>
                    <a:sym typeface="Open Sans SemiBold"/>
                  </a:rPr>
                  <a:t>(2</a:t>
                </a:r>
                <a:r>
                  <a:rPr lang="en" sz="900" b="1" i="0" u="none" strike="noStrike" cap="none" baseline="30000">
                    <a:solidFill>
                      <a:srgbClr val="00B0F0"/>
                    </a:solidFill>
                    <a:latin typeface="Open Sans SemiBold"/>
                    <a:ea typeface="Open Sans SemiBold"/>
                    <a:cs typeface="Open Sans SemiBold"/>
                    <a:sym typeface="Open Sans SemiBold"/>
                  </a:rPr>
                  <a:t>nd</a:t>
                </a:r>
                <a:r>
                  <a:rPr lang="en" sz="900" b="1" i="0" u="none" strike="noStrike" cap="none">
                    <a:solidFill>
                      <a:srgbClr val="00B0F0"/>
                    </a:solidFill>
                    <a:latin typeface="Open Sans SemiBold"/>
                    <a:ea typeface="Open Sans SemiBold"/>
                    <a:cs typeface="Open Sans SemiBold"/>
                    <a:sym typeface="Open Sans SemiBold"/>
                  </a:rPr>
                  <a:t> largest)</a:t>
                </a:r>
                <a:endParaRPr sz="1200" b="0" i="0" u="none" strike="noStrike" cap="none">
                  <a:solidFill>
                    <a:srgbClr val="00B0F0"/>
                  </a:solidFill>
                  <a:latin typeface="Arial"/>
                  <a:ea typeface="Arial"/>
                  <a:cs typeface="Arial"/>
                  <a:sym typeface="Arial"/>
                </a:endParaRPr>
              </a:p>
            </p:txBody>
          </p:sp>
          <p:sp>
            <p:nvSpPr>
              <p:cNvPr id="25" name="Google Shape;326;p40">
                <a:extLst>
                  <a:ext uri="{FF2B5EF4-FFF2-40B4-BE49-F238E27FC236}">
                    <a16:creationId xmlns:a16="http://schemas.microsoft.com/office/drawing/2014/main" id="{2D8801E5-4A0B-A7B9-9391-531BC954EA1E}"/>
                  </a:ext>
                </a:extLst>
              </p:cNvPr>
              <p:cNvSpPr txBox="1"/>
              <p:nvPr/>
            </p:nvSpPr>
            <p:spPr>
              <a:xfrm>
                <a:off x="6062474" y="3115851"/>
                <a:ext cx="870900" cy="478971"/>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400" b="1" i="0" u="none" strike="noStrike" cap="none">
                    <a:solidFill>
                      <a:srgbClr val="595959"/>
                    </a:solidFill>
                    <a:latin typeface="Open Sans SemiBold"/>
                    <a:ea typeface="Open Sans SemiBold"/>
                    <a:cs typeface="Open Sans SemiBold"/>
                    <a:sym typeface="Open Sans SemiBold"/>
                  </a:rPr>
                  <a:t>819.3</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400" b="1" i="0" u="none" strike="noStrike" cap="none">
                  <a:solidFill>
                    <a:srgbClr val="595959"/>
                  </a:solidFill>
                  <a:latin typeface="Open Sans SemiBold"/>
                  <a:ea typeface="Open Sans SemiBold"/>
                  <a:cs typeface="Open Sans SemiBold"/>
                  <a:sym typeface="Open Sans SemiBold"/>
                </a:endParaRPr>
              </a:p>
            </p:txBody>
          </p:sp>
          <p:sp>
            <p:nvSpPr>
              <p:cNvPr id="26" name="Google Shape;327;p40">
                <a:extLst>
                  <a:ext uri="{FF2B5EF4-FFF2-40B4-BE49-F238E27FC236}">
                    <a16:creationId xmlns:a16="http://schemas.microsoft.com/office/drawing/2014/main" id="{B19C5512-2866-49EF-BA46-64511753AEE1}"/>
                  </a:ext>
                </a:extLst>
              </p:cNvPr>
              <p:cNvSpPr txBox="1"/>
              <p:nvPr/>
            </p:nvSpPr>
            <p:spPr>
              <a:xfrm>
                <a:off x="6960065" y="3028313"/>
                <a:ext cx="756600" cy="537925"/>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400" b="1">
                    <a:solidFill>
                      <a:srgbClr val="595959"/>
                    </a:solidFill>
                    <a:latin typeface="Open Sans SemiBold"/>
                    <a:ea typeface="Open Sans SemiBold"/>
                    <a:cs typeface="Open Sans SemiBold"/>
                    <a:sym typeface="Open Sans SemiBold"/>
                  </a:rPr>
                  <a:t>209.44</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en" sz="900" b="1" i="0" u="none" strike="noStrike" cap="none">
                    <a:solidFill>
                      <a:srgbClr val="595959"/>
                    </a:solidFill>
                    <a:latin typeface="Open Sans SemiBold"/>
                    <a:ea typeface="Open Sans SemiBold"/>
                    <a:cs typeface="Open Sans SemiBold"/>
                    <a:sym typeface="Open Sans SemiBold"/>
                  </a:rPr>
                  <a:t>(4th largest)</a:t>
                </a:r>
                <a:endParaRPr sz="1200" b="0" i="0" u="none" strike="noStrike" cap="none">
                  <a:solidFill>
                    <a:srgbClr val="000000"/>
                  </a:solidFill>
                  <a:latin typeface="Arial"/>
                  <a:ea typeface="Arial"/>
                  <a:cs typeface="Arial"/>
                  <a:sym typeface="Arial"/>
                </a:endParaRPr>
              </a:p>
            </p:txBody>
          </p:sp>
          <p:sp>
            <p:nvSpPr>
              <p:cNvPr id="27" name="Google Shape;328;p40">
                <a:extLst>
                  <a:ext uri="{FF2B5EF4-FFF2-40B4-BE49-F238E27FC236}">
                    <a16:creationId xmlns:a16="http://schemas.microsoft.com/office/drawing/2014/main" id="{E65A6FEB-E6EC-3349-B229-7AB7E8D92575}"/>
                  </a:ext>
                </a:extLst>
              </p:cNvPr>
              <p:cNvSpPr txBox="1"/>
              <p:nvPr/>
            </p:nvSpPr>
            <p:spPr>
              <a:xfrm>
                <a:off x="7773768" y="3045563"/>
                <a:ext cx="777900" cy="537925"/>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400" b="1" i="0" u="none" strike="noStrike" cap="none">
                    <a:solidFill>
                      <a:srgbClr val="00B0F0"/>
                    </a:solidFill>
                    <a:latin typeface="Open Sans SemiBold"/>
                    <a:ea typeface="Open Sans SemiBold"/>
                    <a:cs typeface="Open Sans SemiBold"/>
                    <a:sym typeface="Open Sans SemiBold"/>
                  </a:rPr>
                  <a:t>70.89</a:t>
                </a:r>
                <a:endParaRPr sz="1200" b="0" i="0" u="none" strike="noStrike" cap="none">
                  <a:solidFill>
                    <a:srgbClr val="00B0F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en" sz="900" b="1" i="0" u="none" strike="noStrike" cap="none">
                    <a:solidFill>
                      <a:srgbClr val="00B0F0"/>
                    </a:solidFill>
                    <a:latin typeface="Open Sans SemiBold"/>
                    <a:ea typeface="Open Sans SemiBold"/>
                    <a:cs typeface="Open Sans SemiBold"/>
                    <a:sym typeface="Open Sans SemiBold"/>
                  </a:rPr>
                  <a:t>(2nd largest)</a:t>
                </a:r>
                <a:endParaRPr sz="1200" b="0" i="0" u="none" strike="noStrike" cap="none">
                  <a:solidFill>
                    <a:srgbClr val="00B0F0"/>
                  </a:solidFill>
                  <a:latin typeface="Arial"/>
                  <a:ea typeface="Arial"/>
                  <a:cs typeface="Arial"/>
                  <a:sym typeface="Arial"/>
                </a:endParaRPr>
              </a:p>
            </p:txBody>
          </p:sp>
          <p:sp>
            <p:nvSpPr>
              <p:cNvPr id="28" name="Google Shape;329;p40">
                <a:extLst>
                  <a:ext uri="{FF2B5EF4-FFF2-40B4-BE49-F238E27FC236}">
                    <a16:creationId xmlns:a16="http://schemas.microsoft.com/office/drawing/2014/main" id="{D06B2EE4-262A-7785-ED77-95FD11DB0B80}"/>
                  </a:ext>
                </a:extLst>
              </p:cNvPr>
              <p:cNvSpPr/>
              <p:nvPr/>
            </p:nvSpPr>
            <p:spPr>
              <a:xfrm>
                <a:off x="1870379" y="1852736"/>
                <a:ext cx="839100" cy="892200"/>
              </a:xfrm>
              <a:prstGeom prst="rect">
                <a:avLst/>
              </a:prstGeom>
              <a:solidFill>
                <a:srgbClr val="01A9D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600" b="1" i="0" u="none" strike="noStrike" cap="none">
                  <a:solidFill>
                    <a:srgbClr val="FFFFFF"/>
                  </a:solidFill>
                  <a:latin typeface="Open Sans SemiBold"/>
                  <a:ea typeface="Open Sans SemiBold"/>
                  <a:cs typeface="Open Sans SemiBold"/>
                  <a:sym typeface="Open Sans SemiBold"/>
                </a:endParaRPr>
              </a:p>
            </p:txBody>
          </p:sp>
          <p:sp>
            <p:nvSpPr>
              <p:cNvPr id="29" name="Google Shape;330;p40">
                <a:extLst>
                  <a:ext uri="{FF2B5EF4-FFF2-40B4-BE49-F238E27FC236}">
                    <a16:creationId xmlns:a16="http://schemas.microsoft.com/office/drawing/2014/main" id="{7D9E03E9-800E-39CC-8387-466D4EE2C61E}"/>
                  </a:ext>
                </a:extLst>
              </p:cNvPr>
              <p:cNvSpPr/>
              <p:nvPr/>
            </p:nvSpPr>
            <p:spPr>
              <a:xfrm>
                <a:off x="2707454" y="1852736"/>
                <a:ext cx="839100" cy="892200"/>
              </a:xfrm>
              <a:prstGeom prst="rect">
                <a:avLst/>
              </a:prstGeom>
              <a:solidFill>
                <a:srgbClr val="7CC629"/>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Open Sans SemiBold"/>
                  <a:ea typeface="Open Sans SemiBold"/>
                  <a:cs typeface="Open Sans SemiBold"/>
                  <a:sym typeface="Open Sans SemiBold"/>
                </a:endParaRPr>
              </a:p>
            </p:txBody>
          </p:sp>
          <p:sp>
            <p:nvSpPr>
              <p:cNvPr id="30" name="Google Shape;331;p40">
                <a:extLst>
                  <a:ext uri="{FF2B5EF4-FFF2-40B4-BE49-F238E27FC236}">
                    <a16:creationId xmlns:a16="http://schemas.microsoft.com/office/drawing/2014/main" id="{DBFF01F0-C085-C3B4-FBE3-9FA06C652B48}"/>
                  </a:ext>
                </a:extLst>
              </p:cNvPr>
              <p:cNvSpPr/>
              <p:nvPr/>
            </p:nvSpPr>
            <p:spPr>
              <a:xfrm>
                <a:off x="3547388" y="1852736"/>
                <a:ext cx="839100" cy="892200"/>
              </a:xfrm>
              <a:prstGeom prst="rect">
                <a:avLst/>
              </a:prstGeom>
              <a:solidFill>
                <a:srgbClr val="01A9D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Open Sans SemiBold"/>
                  <a:ea typeface="Open Sans SemiBold"/>
                  <a:cs typeface="Open Sans SemiBold"/>
                  <a:sym typeface="Open Sans SemiBold"/>
                </a:endParaRPr>
              </a:p>
            </p:txBody>
          </p:sp>
          <p:sp>
            <p:nvSpPr>
              <p:cNvPr id="31" name="Google Shape;332;p40">
                <a:extLst>
                  <a:ext uri="{FF2B5EF4-FFF2-40B4-BE49-F238E27FC236}">
                    <a16:creationId xmlns:a16="http://schemas.microsoft.com/office/drawing/2014/main" id="{E6493C65-5ED1-8E45-D13A-6A9131F98F87}"/>
                  </a:ext>
                </a:extLst>
              </p:cNvPr>
              <p:cNvSpPr/>
              <p:nvPr/>
            </p:nvSpPr>
            <p:spPr>
              <a:xfrm>
                <a:off x="4378335" y="1852736"/>
                <a:ext cx="839100" cy="892200"/>
              </a:xfrm>
              <a:prstGeom prst="rect">
                <a:avLst/>
              </a:prstGeom>
              <a:solidFill>
                <a:srgbClr val="7CC629"/>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Open Sans SemiBold"/>
                  <a:ea typeface="Open Sans SemiBold"/>
                  <a:cs typeface="Open Sans SemiBold"/>
                  <a:sym typeface="Open Sans SemiBold"/>
                </a:endParaRPr>
              </a:p>
            </p:txBody>
          </p:sp>
          <p:sp>
            <p:nvSpPr>
              <p:cNvPr id="32" name="Google Shape;333;p40">
                <a:extLst>
                  <a:ext uri="{FF2B5EF4-FFF2-40B4-BE49-F238E27FC236}">
                    <a16:creationId xmlns:a16="http://schemas.microsoft.com/office/drawing/2014/main" id="{19E13773-71DD-6EF2-8C8C-D0B5CE087829}"/>
                  </a:ext>
                </a:extLst>
              </p:cNvPr>
              <p:cNvSpPr/>
              <p:nvPr/>
            </p:nvSpPr>
            <p:spPr>
              <a:xfrm>
                <a:off x="5208105" y="1852736"/>
                <a:ext cx="925200" cy="892200"/>
              </a:xfrm>
              <a:prstGeom prst="rect">
                <a:avLst/>
              </a:prstGeom>
              <a:solidFill>
                <a:srgbClr val="01A9D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Open Sans SemiBold"/>
                  <a:ea typeface="Open Sans SemiBold"/>
                  <a:cs typeface="Open Sans SemiBold"/>
                  <a:sym typeface="Open Sans SemiBold"/>
                </a:endParaRPr>
              </a:p>
            </p:txBody>
          </p:sp>
          <p:sp>
            <p:nvSpPr>
              <p:cNvPr id="33" name="Google Shape;334;p40">
                <a:extLst>
                  <a:ext uri="{FF2B5EF4-FFF2-40B4-BE49-F238E27FC236}">
                    <a16:creationId xmlns:a16="http://schemas.microsoft.com/office/drawing/2014/main" id="{62CB0F9C-4F7C-F822-F674-5959D653FEE3}"/>
                  </a:ext>
                </a:extLst>
              </p:cNvPr>
              <p:cNvSpPr/>
              <p:nvPr/>
            </p:nvSpPr>
            <p:spPr>
              <a:xfrm>
                <a:off x="6070501" y="1852736"/>
                <a:ext cx="839100" cy="892200"/>
              </a:xfrm>
              <a:prstGeom prst="rect">
                <a:avLst/>
              </a:prstGeom>
              <a:solidFill>
                <a:srgbClr val="7CC629"/>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Open Sans SemiBold"/>
                  <a:ea typeface="Open Sans SemiBold"/>
                  <a:cs typeface="Open Sans SemiBold"/>
                  <a:sym typeface="Open Sans SemiBold"/>
                </a:endParaRPr>
              </a:p>
            </p:txBody>
          </p:sp>
          <p:sp>
            <p:nvSpPr>
              <p:cNvPr id="34" name="Google Shape;335;p40">
                <a:extLst>
                  <a:ext uri="{FF2B5EF4-FFF2-40B4-BE49-F238E27FC236}">
                    <a16:creationId xmlns:a16="http://schemas.microsoft.com/office/drawing/2014/main" id="{48110AD1-46E0-7BE0-4C74-E9972EE4C37A}"/>
                  </a:ext>
                </a:extLst>
              </p:cNvPr>
              <p:cNvSpPr/>
              <p:nvPr/>
            </p:nvSpPr>
            <p:spPr>
              <a:xfrm>
                <a:off x="6909497" y="1852736"/>
                <a:ext cx="839100" cy="892200"/>
              </a:xfrm>
              <a:prstGeom prst="rect">
                <a:avLst/>
              </a:prstGeom>
              <a:solidFill>
                <a:srgbClr val="01A9D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Open Sans SemiBold"/>
                  <a:ea typeface="Open Sans SemiBold"/>
                  <a:cs typeface="Open Sans SemiBold"/>
                  <a:sym typeface="Open Sans SemiBold"/>
                </a:endParaRPr>
              </a:p>
            </p:txBody>
          </p:sp>
          <p:sp>
            <p:nvSpPr>
              <p:cNvPr id="35" name="Google Shape;336;p40">
                <a:extLst>
                  <a:ext uri="{FF2B5EF4-FFF2-40B4-BE49-F238E27FC236}">
                    <a16:creationId xmlns:a16="http://schemas.microsoft.com/office/drawing/2014/main" id="{565C1A6C-DD56-45C9-BEFF-48527B9B36AF}"/>
                  </a:ext>
                </a:extLst>
              </p:cNvPr>
              <p:cNvSpPr/>
              <p:nvPr/>
            </p:nvSpPr>
            <p:spPr>
              <a:xfrm>
                <a:off x="7738519" y="1852736"/>
                <a:ext cx="849000" cy="892200"/>
              </a:xfrm>
              <a:prstGeom prst="rect">
                <a:avLst/>
              </a:prstGeom>
              <a:solidFill>
                <a:srgbClr val="7CC629"/>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Open Sans SemiBold"/>
                  <a:ea typeface="Open Sans SemiBold"/>
                  <a:cs typeface="Open Sans SemiBold"/>
                  <a:sym typeface="Open Sans SemiBold"/>
                </a:endParaRPr>
              </a:p>
            </p:txBody>
          </p:sp>
          <p:sp>
            <p:nvSpPr>
              <p:cNvPr id="36" name="Google Shape;337;p40">
                <a:extLst>
                  <a:ext uri="{FF2B5EF4-FFF2-40B4-BE49-F238E27FC236}">
                    <a16:creationId xmlns:a16="http://schemas.microsoft.com/office/drawing/2014/main" id="{A6CB96FE-35C3-36D4-0876-7B75C5B17496}"/>
                  </a:ext>
                </a:extLst>
              </p:cNvPr>
              <p:cNvSpPr txBox="1"/>
              <p:nvPr/>
            </p:nvSpPr>
            <p:spPr>
              <a:xfrm>
                <a:off x="1833442" y="2288068"/>
                <a:ext cx="881100" cy="408600"/>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FFFFFF"/>
                    </a:solidFill>
                    <a:latin typeface="Open Sans"/>
                    <a:ea typeface="Open Sans"/>
                    <a:cs typeface="Open Sans"/>
                    <a:sym typeface="Open Sans"/>
                  </a:rPr>
                  <a:t>Production (MT)</a:t>
                </a:r>
                <a:endParaRPr sz="1100" b="0" i="0" u="none" strike="noStrike" cap="none">
                  <a:solidFill>
                    <a:srgbClr val="000000"/>
                  </a:solidFill>
                  <a:latin typeface="Arial"/>
                  <a:ea typeface="Arial"/>
                  <a:cs typeface="Arial"/>
                  <a:sym typeface="Arial"/>
                </a:endParaRPr>
              </a:p>
            </p:txBody>
          </p:sp>
          <p:sp>
            <p:nvSpPr>
              <p:cNvPr id="37" name="Google Shape;338;p40">
                <a:extLst>
                  <a:ext uri="{FF2B5EF4-FFF2-40B4-BE49-F238E27FC236}">
                    <a16:creationId xmlns:a16="http://schemas.microsoft.com/office/drawing/2014/main" id="{9A6DC156-C738-340A-14B8-DAF02D380A5E}"/>
                  </a:ext>
                </a:extLst>
              </p:cNvPr>
              <p:cNvSpPr txBox="1"/>
              <p:nvPr/>
            </p:nvSpPr>
            <p:spPr>
              <a:xfrm>
                <a:off x="2670548" y="2331123"/>
                <a:ext cx="940200" cy="331586"/>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800"/>
                  <a:buFont typeface="Arial"/>
                  <a:buNone/>
                </a:pPr>
                <a:r>
                  <a:rPr lang="en" sz="900" b="1" i="0" u="none" strike="noStrike" cap="none">
                    <a:solidFill>
                      <a:srgbClr val="FFFFFF"/>
                    </a:solidFill>
                    <a:latin typeface="Open Sans"/>
                    <a:ea typeface="Open Sans"/>
                    <a:cs typeface="Open Sans"/>
                    <a:sym typeface="Open Sans"/>
                  </a:rPr>
                  <a:t>Production (Mn tonnes)</a:t>
                </a:r>
                <a:endParaRPr sz="1200" b="0" i="0" u="none" strike="noStrike" cap="none">
                  <a:solidFill>
                    <a:srgbClr val="000000"/>
                  </a:solidFill>
                  <a:latin typeface="Arial"/>
                  <a:ea typeface="Arial"/>
                  <a:cs typeface="Arial"/>
                  <a:sym typeface="Arial"/>
                </a:endParaRPr>
              </a:p>
            </p:txBody>
          </p:sp>
          <p:sp>
            <p:nvSpPr>
              <p:cNvPr id="38" name="Google Shape;339;p40">
                <a:extLst>
                  <a:ext uri="{FF2B5EF4-FFF2-40B4-BE49-F238E27FC236}">
                    <a16:creationId xmlns:a16="http://schemas.microsoft.com/office/drawing/2014/main" id="{D2B70080-1D5E-5F40-2E11-1E909E110DD8}"/>
                  </a:ext>
                </a:extLst>
              </p:cNvPr>
              <p:cNvSpPr txBox="1"/>
              <p:nvPr/>
            </p:nvSpPr>
            <p:spPr>
              <a:xfrm>
                <a:off x="3496405" y="2201175"/>
                <a:ext cx="881100" cy="596878"/>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800"/>
                  <a:buFont typeface="Arial"/>
                  <a:buNone/>
                </a:pPr>
                <a:r>
                  <a:rPr lang="en" sz="900" b="1">
                    <a:solidFill>
                      <a:srgbClr val="FFFFFF"/>
                    </a:solidFill>
                    <a:latin typeface="Open Sans"/>
                    <a:ea typeface="Open Sans"/>
                    <a:cs typeface="Open Sans"/>
                    <a:sym typeface="Open Sans"/>
                  </a:rPr>
                  <a:t>Domestic Airline Capacity</a:t>
                </a:r>
                <a:r>
                  <a:rPr lang="en" sz="900" b="1" i="0" u="none" strike="noStrike" cap="none">
                    <a:solidFill>
                      <a:srgbClr val="FFFFFF"/>
                    </a:solidFill>
                    <a:latin typeface="Open Sans"/>
                    <a:ea typeface="Open Sans"/>
                    <a:cs typeface="Open Sans"/>
                    <a:sym typeface="Open Sans"/>
                  </a:rPr>
                  <a:t> (Mn)</a:t>
                </a:r>
                <a:endParaRPr sz="1200" b="0" i="0" u="none" strike="noStrike" cap="none">
                  <a:solidFill>
                    <a:srgbClr val="000000"/>
                  </a:solidFill>
                  <a:latin typeface="Arial"/>
                  <a:ea typeface="Arial"/>
                  <a:cs typeface="Arial"/>
                  <a:sym typeface="Arial"/>
                </a:endParaRPr>
              </a:p>
            </p:txBody>
          </p:sp>
          <p:sp>
            <p:nvSpPr>
              <p:cNvPr id="39" name="Google Shape;340;p40">
                <a:extLst>
                  <a:ext uri="{FF2B5EF4-FFF2-40B4-BE49-F238E27FC236}">
                    <a16:creationId xmlns:a16="http://schemas.microsoft.com/office/drawing/2014/main" id="{55CD51BB-EC89-CF6F-9854-BB03F62098DD}"/>
                  </a:ext>
                </a:extLst>
              </p:cNvPr>
              <p:cNvSpPr txBox="1"/>
              <p:nvPr/>
            </p:nvSpPr>
            <p:spPr>
              <a:xfrm>
                <a:off x="4435818" y="2187855"/>
                <a:ext cx="714900" cy="464233"/>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800"/>
                  <a:buFont typeface="Arial"/>
                  <a:buNone/>
                </a:pPr>
                <a:r>
                  <a:rPr lang="en" sz="900" b="1" i="0" u="none" strike="noStrike" cap="none">
                    <a:solidFill>
                      <a:srgbClr val="FFFFFF"/>
                    </a:solidFill>
                    <a:latin typeface="Open Sans"/>
                    <a:ea typeface="Open Sans"/>
                    <a:cs typeface="Open Sans"/>
                    <a:sym typeface="Open Sans"/>
                  </a:rPr>
                  <a:t>Network (‘000 Kms)</a:t>
                </a:r>
                <a:endParaRPr sz="1200" b="0" i="0" u="none" strike="noStrike" cap="none">
                  <a:solidFill>
                    <a:srgbClr val="000000"/>
                  </a:solidFill>
                  <a:latin typeface="Arial"/>
                  <a:ea typeface="Arial"/>
                  <a:cs typeface="Arial"/>
                  <a:sym typeface="Arial"/>
                </a:endParaRPr>
              </a:p>
            </p:txBody>
          </p:sp>
          <p:sp>
            <p:nvSpPr>
              <p:cNvPr id="40" name="Google Shape;341;p40">
                <a:extLst>
                  <a:ext uri="{FF2B5EF4-FFF2-40B4-BE49-F238E27FC236}">
                    <a16:creationId xmlns:a16="http://schemas.microsoft.com/office/drawing/2014/main" id="{03EB9084-E681-2270-E9BC-6A0EAE0B780F}"/>
                  </a:ext>
                </a:extLst>
              </p:cNvPr>
              <p:cNvSpPr txBox="1"/>
              <p:nvPr/>
            </p:nvSpPr>
            <p:spPr>
              <a:xfrm>
                <a:off x="5208583" y="2328224"/>
                <a:ext cx="862500" cy="331586"/>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800"/>
                  <a:buFont typeface="Arial"/>
                  <a:buNone/>
                </a:pPr>
                <a:r>
                  <a:rPr lang="en" sz="900" b="1" i="0" u="none" strike="noStrike" cap="none">
                    <a:solidFill>
                      <a:srgbClr val="FFFFFF"/>
                    </a:solidFill>
                    <a:latin typeface="Open Sans"/>
                    <a:ea typeface="Open Sans"/>
                    <a:cs typeface="Open Sans"/>
                    <a:sym typeface="Open Sans"/>
                  </a:rPr>
                  <a:t>Network </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en" sz="900" b="1" i="0" u="none" strike="noStrike" cap="none">
                    <a:solidFill>
                      <a:srgbClr val="FFFFFF"/>
                    </a:solidFill>
                    <a:latin typeface="Open Sans"/>
                    <a:ea typeface="Open Sans"/>
                    <a:cs typeface="Open Sans"/>
                    <a:sym typeface="Open Sans"/>
                  </a:rPr>
                  <a:t>(Mn Kms)</a:t>
                </a:r>
                <a:endParaRPr sz="1200" b="0" i="0" u="none" strike="noStrike" cap="none">
                  <a:solidFill>
                    <a:srgbClr val="000000"/>
                  </a:solidFill>
                  <a:latin typeface="Arial"/>
                  <a:ea typeface="Arial"/>
                  <a:cs typeface="Arial"/>
                  <a:sym typeface="Arial"/>
                </a:endParaRPr>
              </a:p>
            </p:txBody>
          </p:sp>
          <p:sp>
            <p:nvSpPr>
              <p:cNvPr id="41" name="Google Shape;342;p40">
                <a:extLst>
                  <a:ext uri="{FF2B5EF4-FFF2-40B4-BE49-F238E27FC236}">
                    <a16:creationId xmlns:a16="http://schemas.microsoft.com/office/drawing/2014/main" id="{BBC52869-3E0B-7528-9E1F-05103DE30A17}"/>
                  </a:ext>
                </a:extLst>
              </p:cNvPr>
              <p:cNvSpPr txBox="1"/>
              <p:nvPr/>
            </p:nvSpPr>
            <p:spPr>
              <a:xfrm>
                <a:off x="5929685" y="2252395"/>
                <a:ext cx="1107600" cy="464233"/>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800"/>
                  <a:buFont typeface="Arial"/>
                  <a:buNone/>
                </a:pPr>
                <a:r>
                  <a:rPr lang="en" sz="900" b="1" i="0" u="none" strike="noStrike" cap="none">
                    <a:solidFill>
                      <a:srgbClr val="FFFFFF"/>
                    </a:solidFill>
                    <a:latin typeface="Open Sans"/>
                    <a:ea typeface="Open Sans"/>
                    <a:cs typeface="Open Sans"/>
                    <a:sym typeface="Open Sans"/>
                  </a:rPr>
                  <a:t>Cargo Traffic</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en" sz="900" b="1" i="0" u="none" strike="noStrike" cap="none">
                    <a:solidFill>
                      <a:srgbClr val="FFFFFF"/>
                    </a:solidFill>
                    <a:latin typeface="Open Sans"/>
                    <a:ea typeface="Open Sans"/>
                    <a:cs typeface="Open Sans"/>
                    <a:sym typeface="Open Sans"/>
                  </a:rPr>
                  <a:t>(million tonnes)</a:t>
                </a:r>
                <a:endParaRPr sz="1200" b="0" i="0" u="none" strike="noStrike" cap="none">
                  <a:solidFill>
                    <a:srgbClr val="000000"/>
                  </a:solidFill>
                  <a:latin typeface="Arial"/>
                  <a:ea typeface="Arial"/>
                  <a:cs typeface="Arial"/>
                  <a:sym typeface="Arial"/>
                </a:endParaRPr>
              </a:p>
            </p:txBody>
          </p:sp>
          <p:sp>
            <p:nvSpPr>
              <p:cNvPr id="42" name="Google Shape;343;p40">
                <a:extLst>
                  <a:ext uri="{FF2B5EF4-FFF2-40B4-BE49-F238E27FC236}">
                    <a16:creationId xmlns:a16="http://schemas.microsoft.com/office/drawing/2014/main" id="{C8BB3D77-BFA2-E4F2-9E41-1647BC776AE5}"/>
                  </a:ext>
                </a:extLst>
              </p:cNvPr>
              <p:cNvSpPr txBox="1"/>
              <p:nvPr/>
            </p:nvSpPr>
            <p:spPr>
              <a:xfrm>
                <a:off x="6926490" y="2389030"/>
                <a:ext cx="862500" cy="331586"/>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800"/>
                  <a:buFont typeface="Arial"/>
                  <a:buNone/>
                </a:pPr>
                <a:r>
                  <a:rPr lang="en" sz="900" b="1" i="0" u="none" strike="noStrike" cap="none">
                    <a:solidFill>
                      <a:srgbClr val="FFFFFF"/>
                    </a:solidFill>
                    <a:latin typeface="Open Sans"/>
                    <a:ea typeface="Open Sans"/>
                    <a:cs typeface="Open Sans"/>
                    <a:sym typeface="Open Sans"/>
                  </a:rPr>
                  <a:t>Capacity</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en" sz="900" b="1" i="0" u="none" strike="noStrike" cap="none">
                    <a:solidFill>
                      <a:srgbClr val="FFFFFF"/>
                    </a:solidFill>
                    <a:latin typeface="Open Sans"/>
                    <a:ea typeface="Open Sans"/>
                    <a:cs typeface="Open Sans"/>
                    <a:sym typeface="Open Sans"/>
                  </a:rPr>
                  <a:t>(GW)</a:t>
                </a:r>
                <a:endParaRPr sz="1200" b="0" i="0" u="none" strike="noStrike" cap="none">
                  <a:solidFill>
                    <a:srgbClr val="000000"/>
                  </a:solidFill>
                  <a:latin typeface="Arial"/>
                  <a:ea typeface="Arial"/>
                  <a:cs typeface="Arial"/>
                  <a:sym typeface="Arial"/>
                </a:endParaRPr>
              </a:p>
            </p:txBody>
          </p:sp>
          <p:sp>
            <p:nvSpPr>
              <p:cNvPr id="43" name="Google Shape;344;p40">
                <a:extLst>
                  <a:ext uri="{FF2B5EF4-FFF2-40B4-BE49-F238E27FC236}">
                    <a16:creationId xmlns:a16="http://schemas.microsoft.com/office/drawing/2014/main" id="{BCD57EF4-093B-F35D-4C17-7A1825E50C71}"/>
                  </a:ext>
                </a:extLst>
              </p:cNvPr>
              <p:cNvSpPr txBox="1"/>
              <p:nvPr/>
            </p:nvSpPr>
            <p:spPr>
              <a:xfrm>
                <a:off x="7724004" y="2331123"/>
                <a:ext cx="886200" cy="331586"/>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800"/>
                  <a:buFont typeface="Arial"/>
                  <a:buNone/>
                </a:pPr>
                <a:r>
                  <a:rPr lang="en" sz="900" b="1" i="0" u="none" strike="noStrike" cap="none">
                    <a:solidFill>
                      <a:srgbClr val="FFFFFF"/>
                    </a:solidFill>
                    <a:latin typeface="Open Sans"/>
                    <a:ea typeface="Open Sans"/>
                    <a:cs typeface="Open Sans"/>
                    <a:sym typeface="Open Sans"/>
                  </a:rPr>
                  <a:t>Production</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en" sz="900" b="1" i="0" u="none" strike="noStrike" cap="none">
                    <a:solidFill>
                      <a:srgbClr val="FFFFFF"/>
                    </a:solidFill>
                    <a:latin typeface="Open Sans"/>
                    <a:ea typeface="Open Sans"/>
                    <a:cs typeface="Open Sans"/>
                    <a:sym typeface="Open Sans"/>
                  </a:rPr>
                  <a:t>(Bn Sq. Mt.)</a:t>
                </a:r>
                <a:endParaRPr sz="1200" b="0" i="0" u="none" strike="noStrike" cap="none">
                  <a:solidFill>
                    <a:srgbClr val="000000"/>
                  </a:solidFill>
                  <a:latin typeface="Arial"/>
                  <a:ea typeface="Arial"/>
                  <a:cs typeface="Arial"/>
                  <a:sym typeface="Arial"/>
                </a:endParaRPr>
              </a:p>
            </p:txBody>
          </p:sp>
          <p:sp>
            <p:nvSpPr>
              <p:cNvPr id="44" name="Google Shape;345;p40">
                <a:extLst>
                  <a:ext uri="{FF2B5EF4-FFF2-40B4-BE49-F238E27FC236}">
                    <a16:creationId xmlns:a16="http://schemas.microsoft.com/office/drawing/2014/main" id="{097D8AB1-A153-484C-2D33-958E2EDCBFAF}"/>
                  </a:ext>
                </a:extLst>
              </p:cNvPr>
              <p:cNvSpPr txBox="1"/>
              <p:nvPr/>
            </p:nvSpPr>
            <p:spPr>
              <a:xfrm>
                <a:off x="2022494" y="1952330"/>
                <a:ext cx="536400" cy="309000"/>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rgbClr val="FFFFFF"/>
                    </a:solidFill>
                    <a:latin typeface="Open Sans"/>
                    <a:ea typeface="Open Sans"/>
                    <a:cs typeface="Open Sans"/>
                    <a:sym typeface="Open Sans"/>
                  </a:rPr>
                  <a:t>Coal</a:t>
                </a:r>
                <a:endParaRPr sz="1100" b="0" i="0" u="none" strike="noStrike" cap="none">
                  <a:solidFill>
                    <a:srgbClr val="000000"/>
                  </a:solidFill>
                  <a:latin typeface="Arial"/>
                  <a:ea typeface="Arial"/>
                  <a:cs typeface="Arial"/>
                  <a:sym typeface="Arial"/>
                </a:endParaRPr>
              </a:p>
            </p:txBody>
          </p:sp>
          <p:sp>
            <p:nvSpPr>
              <p:cNvPr id="45" name="Google Shape;346;p40">
                <a:extLst>
                  <a:ext uri="{FF2B5EF4-FFF2-40B4-BE49-F238E27FC236}">
                    <a16:creationId xmlns:a16="http://schemas.microsoft.com/office/drawing/2014/main" id="{AE094A8A-8220-4C6C-0BA4-00A8690AB4F2}"/>
                  </a:ext>
                </a:extLst>
              </p:cNvPr>
              <p:cNvSpPr txBox="1"/>
              <p:nvPr/>
            </p:nvSpPr>
            <p:spPr>
              <a:xfrm>
                <a:off x="2681820" y="1985252"/>
                <a:ext cx="872700" cy="243155"/>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200" b="1" i="0" u="none" strike="noStrike" cap="none">
                    <a:solidFill>
                      <a:srgbClr val="FFFFFF"/>
                    </a:solidFill>
                    <a:latin typeface="Open Sans"/>
                    <a:ea typeface="Open Sans"/>
                    <a:cs typeface="Open Sans"/>
                    <a:sym typeface="Open Sans"/>
                  </a:rPr>
                  <a:t>Iron Ore</a:t>
                </a:r>
                <a:endParaRPr sz="1200" b="0" i="0" u="none" strike="noStrike" cap="none">
                  <a:solidFill>
                    <a:srgbClr val="000000"/>
                  </a:solidFill>
                  <a:latin typeface="Arial"/>
                  <a:ea typeface="Arial"/>
                  <a:cs typeface="Arial"/>
                  <a:sym typeface="Arial"/>
                </a:endParaRPr>
              </a:p>
            </p:txBody>
          </p:sp>
          <p:sp>
            <p:nvSpPr>
              <p:cNvPr id="46" name="Google Shape;347;p40">
                <a:extLst>
                  <a:ext uri="{FF2B5EF4-FFF2-40B4-BE49-F238E27FC236}">
                    <a16:creationId xmlns:a16="http://schemas.microsoft.com/office/drawing/2014/main" id="{53C5C7E5-A288-B092-B724-CBD749B30C0B}"/>
                  </a:ext>
                </a:extLst>
              </p:cNvPr>
              <p:cNvSpPr txBox="1"/>
              <p:nvPr/>
            </p:nvSpPr>
            <p:spPr>
              <a:xfrm>
                <a:off x="3533647" y="1985252"/>
                <a:ext cx="870900" cy="243155"/>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200" b="1" i="0" u="none" strike="noStrike" cap="none">
                    <a:solidFill>
                      <a:srgbClr val="FFFFFF"/>
                    </a:solidFill>
                    <a:latin typeface="Open Sans"/>
                    <a:ea typeface="Open Sans"/>
                    <a:cs typeface="Open Sans"/>
                    <a:sym typeface="Open Sans"/>
                  </a:rPr>
                  <a:t>Aviation</a:t>
                </a:r>
                <a:endParaRPr sz="1200" b="0" i="0" u="none" strike="noStrike" cap="none">
                  <a:solidFill>
                    <a:srgbClr val="000000"/>
                  </a:solidFill>
                  <a:latin typeface="Arial"/>
                  <a:ea typeface="Arial"/>
                  <a:cs typeface="Arial"/>
                  <a:sym typeface="Arial"/>
                </a:endParaRPr>
              </a:p>
            </p:txBody>
          </p:sp>
          <p:sp>
            <p:nvSpPr>
              <p:cNvPr id="47" name="Google Shape;348;p40">
                <a:extLst>
                  <a:ext uri="{FF2B5EF4-FFF2-40B4-BE49-F238E27FC236}">
                    <a16:creationId xmlns:a16="http://schemas.microsoft.com/office/drawing/2014/main" id="{2F2D3D0C-7311-A45D-9A13-D1159DC21D74}"/>
                  </a:ext>
                </a:extLst>
              </p:cNvPr>
              <p:cNvSpPr txBox="1"/>
              <p:nvPr/>
            </p:nvSpPr>
            <p:spPr>
              <a:xfrm>
                <a:off x="4382898" y="1985252"/>
                <a:ext cx="830700" cy="243155"/>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200" b="1" i="0" u="none" strike="noStrike" cap="none">
                    <a:solidFill>
                      <a:srgbClr val="FFFFFF"/>
                    </a:solidFill>
                    <a:latin typeface="Open Sans"/>
                    <a:ea typeface="Open Sans"/>
                    <a:cs typeface="Open Sans"/>
                    <a:sym typeface="Open Sans"/>
                  </a:rPr>
                  <a:t>Railway</a:t>
                </a:r>
                <a:endParaRPr sz="1200" b="0" i="0" u="none" strike="noStrike" cap="none">
                  <a:solidFill>
                    <a:srgbClr val="000000"/>
                  </a:solidFill>
                  <a:latin typeface="Arial"/>
                  <a:ea typeface="Arial"/>
                  <a:cs typeface="Arial"/>
                  <a:sym typeface="Arial"/>
                </a:endParaRPr>
              </a:p>
            </p:txBody>
          </p:sp>
          <p:sp>
            <p:nvSpPr>
              <p:cNvPr id="48" name="Google Shape;349;p40">
                <a:extLst>
                  <a:ext uri="{FF2B5EF4-FFF2-40B4-BE49-F238E27FC236}">
                    <a16:creationId xmlns:a16="http://schemas.microsoft.com/office/drawing/2014/main" id="{4FD30B73-CADB-04B5-547F-08C4E9A9A339}"/>
                  </a:ext>
                </a:extLst>
              </p:cNvPr>
              <p:cNvSpPr txBox="1"/>
              <p:nvPr/>
            </p:nvSpPr>
            <p:spPr>
              <a:xfrm>
                <a:off x="5176401" y="1985252"/>
                <a:ext cx="938700" cy="243155"/>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200" b="1" i="0" u="none" strike="noStrike" cap="none">
                    <a:solidFill>
                      <a:srgbClr val="FFFFFF"/>
                    </a:solidFill>
                    <a:latin typeface="Open Sans"/>
                    <a:ea typeface="Open Sans"/>
                    <a:cs typeface="Open Sans"/>
                    <a:sym typeface="Open Sans"/>
                  </a:rPr>
                  <a:t>Roadway</a:t>
                </a:r>
                <a:endParaRPr sz="1200" b="0" i="0" u="none" strike="noStrike" cap="none">
                  <a:solidFill>
                    <a:srgbClr val="000000"/>
                  </a:solidFill>
                  <a:latin typeface="Arial"/>
                  <a:ea typeface="Arial"/>
                  <a:cs typeface="Arial"/>
                  <a:sym typeface="Arial"/>
                </a:endParaRPr>
              </a:p>
            </p:txBody>
          </p:sp>
          <p:sp>
            <p:nvSpPr>
              <p:cNvPr id="49" name="Google Shape;350;p40">
                <a:extLst>
                  <a:ext uri="{FF2B5EF4-FFF2-40B4-BE49-F238E27FC236}">
                    <a16:creationId xmlns:a16="http://schemas.microsoft.com/office/drawing/2014/main" id="{AC0E1F6B-F8C0-5C4A-4813-4AE7843E0B66}"/>
                  </a:ext>
                </a:extLst>
              </p:cNvPr>
              <p:cNvSpPr txBox="1"/>
              <p:nvPr/>
            </p:nvSpPr>
            <p:spPr>
              <a:xfrm>
                <a:off x="6179229" y="1967723"/>
                <a:ext cx="615900" cy="243155"/>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200" b="1" i="0" u="none" strike="noStrike" cap="none">
                    <a:solidFill>
                      <a:srgbClr val="FFFFFF"/>
                    </a:solidFill>
                    <a:latin typeface="Open Sans"/>
                    <a:ea typeface="Open Sans"/>
                    <a:cs typeface="Open Sans"/>
                    <a:sym typeface="Open Sans"/>
                  </a:rPr>
                  <a:t>Ports</a:t>
                </a:r>
                <a:endParaRPr sz="1200" b="0" i="0" u="none" strike="noStrike" cap="none">
                  <a:solidFill>
                    <a:srgbClr val="000000"/>
                  </a:solidFill>
                  <a:latin typeface="Arial"/>
                  <a:ea typeface="Arial"/>
                  <a:cs typeface="Arial"/>
                  <a:sym typeface="Arial"/>
                </a:endParaRPr>
              </a:p>
            </p:txBody>
          </p:sp>
          <p:sp>
            <p:nvSpPr>
              <p:cNvPr id="50" name="Google Shape;351;p40">
                <a:extLst>
                  <a:ext uri="{FF2B5EF4-FFF2-40B4-BE49-F238E27FC236}">
                    <a16:creationId xmlns:a16="http://schemas.microsoft.com/office/drawing/2014/main" id="{FF7FF5C8-14D2-554B-9363-8A04EA4A2006}"/>
                  </a:ext>
                </a:extLst>
              </p:cNvPr>
              <p:cNvSpPr txBox="1"/>
              <p:nvPr/>
            </p:nvSpPr>
            <p:spPr>
              <a:xfrm>
                <a:off x="6797969" y="1976249"/>
                <a:ext cx="1057200" cy="420017"/>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200" b="1" i="0" u="none" strike="noStrike" cap="none">
                    <a:solidFill>
                      <a:srgbClr val="FFFFFF"/>
                    </a:solidFill>
                    <a:latin typeface="Open Sans"/>
                    <a:ea typeface="Open Sans"/>
                    <a:cs typeface="Open Sans"/>
                    <a:sym typeface="Open Sans"/>
                  </a:rPr>
                  <a:t>Renewable Energy  </a:t>
                </a:r>
                <a:endParaRPr sz="1200" b="0" i="0" u="none" strike="noStrike" cap="none">
                  <a:solidFill>
                    <a:srgbClr val="000000"/>
                  </a:solidFill>
                  <a:latin typeface="Arial"/>
                  <a:ea typeface="Arial"/>
                  <a:cs typeface="Arial"/>
                  <a:sym typeface="Arial"/>
                </a:endParaRPr>
              </a:p>
            </p:txBody>
          </p:sp>
          <p:sp>
            <p:nvSpPr>
              <p:cNvPr id="51" name="Google Shape;352;p40">
                <a:extLst>
                  <a:ext uri="{FF2B5EF4-FFF2-40B4-BE49-F238E27FC236}">
                    <a16:creationId xmlns:a16="http://schemas.microsoft.com/office/drawing/2014/main" id="{7B825B6E-0BED-85B2-C435-CB084B7B96D6}"/>
                  </a:ext>
                </a:extLst>
              </p:cNvPr>
              <p:cNvSpPr txBox="1"/>
              <p:nvPr/>
            </p:nvSpPr>
            <p:spPr>
              <a:xfrm>
                <a:off x="7795453" y="1985252"/>
                <a:ext cx="729600" cy="243155"/>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200" b="1" i="0" u="none" strike="noStrike" cap="none">
                    <a:solidFill>
                      <a:srgbClr val="FFFFFF"/>
                    </a:solidFill>
                    <a:latin typeface="Open Sans"/>
                    <a:ea typeface="Open Sans"/>
                    <a:cs typeface="Open Sans"/>
                    <a:sym typeface="Open Sans"/>
                  </a:rPr>
                  <a:t>Textile</a:t>
                </a:r>
                <a:endParaRPr sz="1200" b="0" i="0" u="none" strike="noStrike" cap="none">
                  <a:solidFill>
                    <a:srgbClr val="000000"/>
                  </a:solidFill>
                  <a:latin typeface="Arial"/>
                  <a:ea typeface="Arial"/>
                  <a:cs typeface="Arial"/>
                  <a:sym typeface="Arial"/>
                </a:endParaRPr>
              </a:p>
            </p:txBody>
          </p:sp>
          <p:sp>
            <p:nvSpPr>
              <p:cNvPr id="52" name="Google Shape;353;p40">
                <a:extLst>
                  <a:ext uri="{FF2B5EF4-FFF2-40B4-BE49-F238E27FC236}">
                    <a16:creationId xmlns:a16="http://schemas.microsoft.com/office/drawing/2014/main" id="{F84CE7CF-91A4-CF92-4827-F2FC68140E6D}"/>
                  </a:ext>
                </a:extLst>
              </p:cNvPr>
              <p:cNvSpPr txBox="1"/>
              <p:nvPr/>
            </p:nvSpPr>
            <p:spPr>
              <a:xfrm>
                <a:off x="4420371" y="3053364"/>
                <a:ext cx="754200" cy="537925"/>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400" b="1" i="0" u="none" strike="noStrike" cap="none">
                    <a:solidFill>
                      <a:srgbClr val="00B0F0"/>
                    </a:solidFill>
                    <a:latin typeface="Open Sans SemiBold"/>
                    <a:ea typeface="Open Sans SemiBold"/>
                    <a:cs typeface="Open Sans SemiBold"/>
                    <a:sym typeface="Open Sans SemiBold"/>
                  </a:rPr>
                  <a:t>68.</a:t>
                </a:r>
                <a:r>
                  <a:rPr lang="en" sz="1400" b="1">
                    <a:solidFill>
                      <a:srgbClr val="00B0F0"/>
                    </a:solidFill>
                    <a:latin typeface="Open Sans SemiBold"/>
                    <a:ea typeface="Open Sans SemiBold"/>
                    <a:cs typeface="Open Sans SemiBold"/>
                    <a:sym typeface="Open Sans SemiBold"/>
                  </a:rPr>
                  <a:t>58</a:t>
                </a:r>
                <a:endParaRPr sz="1200" b="0" i="0" u="none" strike="noStrike" cap="none">
                  <a:solidFill>
                    <a:srgbClr val="00B0F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en" sz="900" b="1" i="0" u="none" strike="noStrike" cap="none">
                    <a:solidFill>
                      <a:srgbClr val="00B0F0"/>
                    </a:solidFill>
                    <a:latin typeface="Open Sans SemiBold"/>
                    <a:ea typeface="Open Sans SemiBold"/>
                    <a:cs typeface="Open Sans SemiBold"/>
                    <a:sym typeface="Open Sans SemiBold"/>
                  </a:rPr>
                  <a:t>(4th largest)</a:t>
                </a:r>
                <a:endParaRPr sz="1200" b="0" i="0" u="none" strike="noStrike" cap="none">
                  <a:solidFill>
                    <a:srgbClr val="00B0F0"/>
                  </a:solidFill>
                  <a:latin typeface="Arial"/>
                  <a:ea typeface="Arial"/>
                  <a:cs typeface="Arial"/>
                  <a:sym typeface="Arial"/>
                </a:endParaRPr>
              </a:p>
            </p:txBody>
          </p:sp>
          <p:pic>
            <p:nvPicPr>
              <p:cNvPr id="53" name="Google Shape;354;p40">
                <a:extLst>
                  <a:ext uri="{FF2B5EF4-FFF2-40B4-BE49-F238E27FC236}">
                    <a16:creationId xmlns:a16="http://schemas.microsoft.com/office/drawing/2014/main" id="{DDC13AC0-7376-74AD-FCB6-70DF0BFFF9D8}"/>
                  </a:ext>
                </a:extLst>
              </p:cNvPr>
              <p:cNvPicPr preferRelativeResize="0"/>
              <p:nvPr/>
            </p:nvPicPr>
            <p:blipFill rotWithShape="1">
              <a:blip r:embed="rId2">
                <a:alphaModFix/>
              </a:blip>
              <a:srcRect/>
              <a:stretch/>
            </p:blipFill>
            <p:spPr>
              <a:xfrm flipH="1">
                <a:off x="2134384" y="1300148"/>
                <a:ext cx="399647" cy="421941"/>
              </a:xfrm>
              <a:prstGeom prst="rect">
                <a:avLst/>
              </a:prstGeom>
              <a:noFill/>
              <a:ln>
                <a:noFill/>
              </a:ln>
            </p:spPr>
          </p:pic>
          <p:pic>
            <p:nvPicPr>
              <p:cNvPr id="54" name="Google Shape;355;p40">
                <a:extLst>
                  <a:ext uri="{FF2B5EF4-FFF2-40B4-BE49-F238E27FC236}">
                    <a16:creationId xmlns:a16="http://schemas.microsoft.com/office/drawing/2014/main" id="{9FF5CC14-635A-F5F6-8A99-10918FE39256}"/>
                  </a:ext>
                </a:extLst>
              </p:cNvPr>
              <p:cNvPicPr preferRelativeResize="0"/>
              <p:nvPr/>
            </p:nvPicPr>
            <p:blipFill rotWithShape="1">
              <a:blip r:embed="rId3">
                <a:alphaModFix/>
              </a:blip>
              <a:srcRect/>
              <a:stretch/>
            </p:blipFill>
            <p:spPr>
              <a:xfrm>
                <a:off x="2973496" y="1328909"/>
                <a:ext cx="345161" cy="364417"/>
              </a:xfrm>
              <a:prstGeom prst="rect">
                <a:avLst/>
              </a:prstGeom>
              <a:noFill/>
              <a:ln>
                <a:noFill/>
              </a:ln>
            </p:spPr>
          </p:pic>
          <p:pic>
            <p:nvPicPr>
              <p:cNvPr id="55" name="Google Shape;356;p40">
                <a:extLst>
                  <a:ext uri="{FF2B5EF4-FFF2-40B4-BE49-F238E27FC236}">
                    <a16:creationId xmlns:a16="http://schemas.microsoft.com/office/drawing/2014/main" id="{74D1CF07-262D-4C02-B3D9-9C81CD64BB51}"/>
                  </a:ext>
                </a:extLst>
              </p:cNvPr>
              <p:cNvPicPr preferRelativeResize="0"/>
              <p:nvPr/>
            </p:nvPicPr>
            <p:blipFill rotWithShape="1">
              <a:blip r:embed="rId4">
                <a:alphaModFix/>
              </a:blip>
              <a:srcRect/>
              <a:stretch/>
            </p:blipFill>
            <p:spPr>
              <a:xfrm>
                <a:off x="3769463" y="1307174"/>
                <a:ext cx="399647" cy="421941"/>
              </a:xfrm>
              <a:prstGeom prst="rect">
                <a:avLst/>
              </a:prstGeom>
              <a:noFill/>
              <a:ln>
                <a:noFill/>
              </a:ln>
            </p:spPr>
          </p:pic>
          <p:pic>
            <p:nvPicPr>
              <p:cNvPr id="56" name="Google Shape;357;p40">
                <a:extLst>
                  <a:ext uri="{FF2B5EF4-FFF2-40B4-BE49-F238E27FC236}">
                    <a16:creationId xmlns:a16="http://schemas.microsoft.com/office/drawing/2014/main" id="{BE496722-E935-51D9-8A21-537A7638DD45}"/>
                  </a:ext>
                </a:extLst>
              </p:cNvPr>
              <p:cNvPicPr preferRelativeResize="0"/>
              <p:nvPr/>
            </p:nvPicPr>
            <p:blipFill rotWithShape="1">
              <a:blip r:embed="rId5">
                <a:alphaModFix/>
              </a:blip>
              <a:srcRect/>
              <a:stretch/>
            </p:blipFill>
            <p:spPr>
              <a:xfrm>
                <a:off x="4610038" y="1291949"/>
                <a:ext cx="455078" cy="480465"/>
              </a:xfrm>
              <a:prstGeom prst="rect">
                <a:avLst/>
              </a:prstGeom>
              <a:noFill/>
              <a:ln>
                <a:noFill/>
              </a:ln>
            </p:spPr>
          </p:pic>
          <p:pic>
            <p:nvPicPr>
              <p:cNvPr id="57" name="Google Shape;358;p40" descr="A close up of a logo&#10;&#10;Description generated with very high confidence">
                <a:extLst>
                  <a:ext uri="{FF2B5EF4-FFF2-40B4-BE49-F238E27FC236}">
                    <a16:creationId xmlns:a16="http://schemas.microsoft.com/office/drawing/2014/main" id="{95C31356-8587-5D31-8D53-CE3150904348}"/>
                  </a:ext>
                </a:extLst>
              </p:cNvPr>
              <p:cNvPicPr preferRelativeResize="0"/>
              <p:nvPr/>
            </p:nvPicPr>
            <p:blipFill rotWithShape="1">
              <a:blip r:embed="rId6">
                <a:alphaModFix/>
              </a:blip>
              <a:srcRect/>
              <a:stretch/>
            </p:blipFill>
            <p:spPr>
              <a:xfrm>
                <a:off x="5529205" y="1354074"/>
                <a:ext cx="337396" cy="356217"/>
              </a:xfrm>
              <a:prstGeom prst="rect">
                <a:avLst/>
              </a:prstGeom>
              <a:noFill/>
              <a:ln>
                <a:noFill/>
              </a:ln>
            </p:spPr>
          </p:pic>
          <p:pic>
            <p:nvPicPr>
              <p:cNvPr id="58" name="Google Shape;359;p40" descr="A close up of a sign&#10;&#10;Description generated with very high confidence">
                <a:extLst>
                  <a:ext uri="{FF2B5EF4-FFF2-40B4-BE49-F238E27FC236}">
                    <a16:creationId xmlns:a16="http://schemas.microsoft.com/office/drawing/2014/main" id="{CC0B00BA-8C71-6285-70BC-88314EE6F5E3}"/>
                  </a:ext>
                </a:extLst>
              </p:cNvPr>
              <p:cNvPicPr preferRelativeResize="0"/>
              <p:nvPr/>
            </p:nvPicPr>
            <p:blipFill rotWithShape="1">
              <a:blip r:embed="rId7">
                <a:alphaModFix/>
              </a:blip>
              <a:srcRect/>
              <a:stretch/>
            </p:blipFill>
            <p:spPr>
              <a:xfrm>
                <a:off x="6362551" y="1347361"/>
                <a:ext cx="337396" cy="356217"/>
              </a:xfrm>
              <a:prstGeom prst="rect">
                <a:avLst/>
              </a:prstGeom>
              <a:noFill/>
              <a:ln>
                <a:noFill/>
              </a:ln>
            </p:spPr>
          </p:pic>
          <p:pic>
            <p:nvPicPr>
              <p:cNvPr id="59" name="Google Shape;360;p40" descr="A close up of a sign&#10;&#10;Description generated with high confidence">
                <a:extLst>
                  <a:ext uri="{FF2B5EF4-FFF2-40B4-BE49-F238E27FC236}">
                    <a16:creationId xmlns:a16="http://schemas.microsoft.com/office/drawing/2014/main" id="{0D806EC4-5C0E-6F86-3F69-F9A843EDBA6C}"/>
                  </a:ext>
                </a:extLst>
              </p:cNvPr>
              <p:cNvPicPr preferRelativeResize="0"/>
              <p:nvPr/>
            </p:nvPicPr>
            <p:blipFill rotWithShape="1">
              <a:blip r:embed="rId8">
                <a:alphaModFix/>
              </a:blip>
              <a:srcRect/>
              <a:stretch/>
            </p:blipFill>
            <p:spPr>
              <a:xfrm>
                <a:off x="7167658" y="1310262"/>
                <a:ext cx="387361" cy="408971"/>
              </a:xfrm>
              <a:prstGeom prst="rect">
                <a:avLst/>
              </a:prstGeom>
              <a:noFill/>
              <a:ln>
                <a:noFill/>
              </a:ln>
            </p:spPr>
          </p:pic>
          <p:pic>
            <p:nvPicPr>
              <p:cNvPr id="60" name="Google Shape;361;p40">
                <a:extLst>
                  <a:ext uri="{FF2B5EF4-FFF2-40B4-BE49-F238E27FC236}">
                    <a16:creationId xmlns:a16="http://schemas.microsoft.com/office/drawing/2014/main" id="{B2D2F533-3ADF-9F6E-0A84-8A240FB15F8F}"/>
                  </a:ext>
                </a:extLst>
              </p:cNvPr>
              <p:cNvPicPr preferRelativeResize="0"/>
              <p:nvPr/>
            </p:nvPicPr>
            <p:blipFill rotWithShape="1">
              <a:blip r:embed="rId9">
                <a:alphaModFix/>
              </a:blip>
              <a:srcRect/>
              <a:stretch/>
            </p:blipFill>
            <p:spPr>
              <a:xfrm>
                <a:off x="7987727" y="1301320"/>
                <a:ext cx="387361" cy="408971"/>
              </a:xfrm>
              <a:prstGeom prst="rect">
                <a:avLst/>
              </a:prstGeom>
              <a:noFill/>
              <a:ln>
                <a:noFill/>
              </a:ln>
            </p:spPr>
          </p:pic>
        </p:grpSp>
      </p:grpSp>
      <p:sp>
        <p:nvSpPr>
          <p:cNvPr id="66" name="Google Shape;301;p40">
            <a:extLst>
              <a:ext uri="{FF2B5EF4-FFF2-40B4-BE49-F238E27FC236}">
                <a16:creationId xmlns:a16="http://schemas.microsoft.com/office/drawing/2014/main" id="{1812748B-05AB-6D37-BE0C-8189B744C1A6}"/>
              </a:ext>
            </a:extLst>
          </p:cNvPr>
          <p:cNvSpPr txBox="1">
            <a:spLocks noGrp="1"/>
          </p:cNvSpPr>
          <p:nvPr>
            <p:ph type="title"/>
          </p:nvPr>
        </p:nvSpPr>
        <p:spPr>
          <a:xfrm>
            <a:off x="628650" y="365125"/>
            <a:ext cx="7886700" cy="1325563"/>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300"/>
              <a:buFont typeface="Arial"/>
              <a:buNone/>
            </a:pPr>
            <a:r>
              <a:rPr lang="en" sz="3300" b="1" i="0" u="none" strike="noStrike" cap="none">
                <a:solidFill>
                  <a:srgbClr val="3F3F3F"/>
                </a:solidFill>
                <a:latin typeface="Century Gothic"/>
                <a:ea typeface="Century Gothic"/>
                <a:cs typeface="Century Gothic"/>
                <a:sym typeface="Century Gothic"/>
              </a:rPr>
              <a:t>Strong Industrial &amp; Infrastructural Base</a:t>
            </a:r>
            <a:endParaRPr sz="1100" b="0" i="0" u="none" strike="noStrike" cap="none">
              <a:solidFill>
                <a:srgbClr val="000000"/>
              </a:solidFill>
              <a:latin typeface="Arial"/>
              <a:ea typeface="Arial"/>
              <a:cs typeface="Arial"/>
              <a:sym typeface="Arial"/>
            </a:endParaRPr>
          </a:p>
        </p:txBody>
      </p:sp>
      <p:sp>
        <p:nvSpPr>
          <p:cNvPr id="2" name="Google Shape;1166;p226">
            <a:extLst>
              <a:ext uri="{FF2B5EF4-FFF2-40B4-BE49-F238E27FC236}">
                <a16:creationId xmlns:a16="http://schemas.microsoft.com/office/drawing/2014/main" id="{5015351F-01C3-E6B0-0D79-5275C5FDEDF4}"/>
              </a:ext>
            </a:extLst>
          </p:cNvPr>
          <p:cNvSpPr txBox="1"/>
          <p:nvPr/>
        </p:nvSpPr>
        <p:spPr>
          <a:xfrm>
            <a:off x="405560" y="5766908"/>
            <a:ext cx="8332879" cy="253885"/>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1200" i="0" u="none" strike="noStrike" cap="none">
                <a:latin typeface="Open Sans Light"/>
                <a:ea typeface="Open Sans Light"/>
                <a:cs typeface="Open Sans Light"/>
                <a:sym typeface="Open Sans Light"/>
              </a:rPr>
              <a:t>Source:  Ministry Reports of the Government of India, BEE, TRAI, SIAM, OICA, World Steel Association, BP, Statista</a:t>
            </a:r>
            <a:endParaRPr lang="en-US" sz="1200" i="0" u="none" strike="noStrike" cap="none">
              <a:latin typeface="Arial"/>
              <a:ea typeface="Arial"/>
              <a:cs typeface="Arial"/>
              <a:sym typeface="Arial"/>
            </a:endParaRPr>
          </a:p>
        </p:txBody>
      </p:sp>
    </p:spTree>
    <p:extLst>
      <p:ext uri="{BB962C8B-B14F-4D97-AF65-F5344CB8AC3E}">
        <p14:creationId xmlns:p14="http://schemas.microsoft.com/office/powerpoint/2010/main" val="17822402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04"/>
        <p:cNvGrpSpPr/>
        <p:nvPr/>
      </p:nvGrpSpPr>
      <p:grpSpPr>
        <a:xfrm>
          <a:off x="0" y="0"/>
          <a:ext cx="0" cy="0"/>
          <a:chOff x="0" y="0"/>
          <a:chExt cx="0" cy="0"/>
        </a:xfrm>
      </p:grpSpPr>
      <p:sp>
        <p:nvSpPr>
          <p:cNvPr id="1105" name="Google Shape;1105;p226"/>
          <p:cNvSpPr txBox="1"/>
          <p:nvPr/>
        </p:nvSpPr>
        <p:spPr>
          <a:xfrm>
            <a:off x="993408" y="542465"/>
            <a:ext cx="8119575" cy="561662"/>
          </a:xfrm>
          <a:prstGeom prst="rect">
            <a:avLst/>
          </a:prstGeom>
          <a:noFill/>
          <a:ln>
            <a:noFill/>
          </a:ln>
        </p:spPr>
        <p:txBody>
          <a:bodyPr spcFirstLastPara="1" wrap="square" lIns="68575" tIns="34275" rIns="68575" bIns="34275" anchor="t" anchorCtr="0">
            <a:spAutoFit/>
          </a:bodyPr>
          <a:lstStyle/>
          <a:p>
            <a:pPr>
              <a:buClr>
                <a:srgbClr val="000000"/>
              </a:buClr>
              <a:buSzPts val="3300"/>
            </a:pPr>
            <a:r>
              <a:rPr lang="en" sz="3200" b="1">
                <a:solidFill>
                  <a:srgbClr val="3F3F3F"/>
                </a:solidFill>
                <a:latin typeface="Century Gothic"/>
                <a:ea typeface="Century Gothic"/>
                <a:cs typeface="Century Gothic"/>
                <a:sym typeface="Century Gothic"/>
              </a:rPr>
              <a:t>Strong Industrial &amp; Infrastructural Base</a:t>
            </a:r>
            <a:endParaRPr sz="1100">
              <a:solidFill>
                <a:srgbClr val="000000"/>
              </a:solidFill>
              <a:latin typeface="Arial"/>
              <a:ea typeface="Arial"/>
              <a:cs typeface="Arial"/>
              <a:sym typeface="Arial"/>
            </a:endParaRPr>
          </a:p>
        </p:txBody>
      </p:sp>
      <p:sp>
        <p:nvSpPr>
          <p:cNvPr id="1166" name="Google Shape;1166;p226"/>
          <p:cNvSpPr txBox="1"/>
          <p:nvPr/>
        </p:nvSpPr>
        <p:spPr>
          <a:xfrm>
            <a:off x="523939" y="5629492"/>
            <a:ext cx="7738081" cy="500107"/>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1400" i="0" u="none" strike="noStrike" cap="none">
                <a:latin typeface="Open Sans Light"/>
                <a:ea typeface="Open Sans Light"/>
                <a:cs typeface="Open Sans Light"/>
                <a:sym typeface="Open Sans Light"/>
              </a:rPr>
              <a:t>Source:  Ministry Reports of the Government of India, BEE, TRAI, SIAM, OICA, World Steel Association, BP, Statista</a:t>
            </a:r>
            <a:endParaRPr lang="en-US" sz="1400" i="0" u="none" strike="noStrike" cap="none">
              <a:latin typeface="Arial"/>
              <a:ea typeface="Arial"/>
              <a:cs typeface="Arial"/>
              <a:sym typeface="Arial"/>
            </a:endParaRPr>
          </a:p>
        </p:txBody>
      </p:sp>
      <p:sp>
        <p:nvSpPr>
          <p:cNvPr id="2" name="Date Placeholder 3">
            <a:extLst>
              <a:ext uri="{FF2B5EF4-FFF2-40B4-BE49-F238E27FC236}">
                <a16:creationId xmlns:a16="http://schemas.microsoft.com/office/drawing/2014/main" id="{2723754A-D737-4970-4030-E5A3A0DBD960}"/>
              </a:ext>
            </a:extLst>
          </p:cNvPr>
          <p:cNvSpPr>
            <a:spLocks noGrp="1"/>
          </p:cNvSpPr>
          <p:nvPr>
            <p:ph type="dt" sz="half" idx="10"/>
          </p:nvPr>
        </p:nvSpPr>
        <p:spPr>
          <a:xfrm>
            <a:off x="628650" y="6356351"/>
            <a:ext cx="2057400" cy="365125"/>
          </a:xfrm>
        </p:spPr>
        <p:txBody>
          <a:bodyPr/>
          <a:lstStyle/>
          <a:p>
            <a:fld id="{9A5784E0-8BF6-47DB-BAB5-7E1AFF4BE3B3}" type="datetime1">
              <a:rPr lang="en-US" smtClean="0"/>
              <a:t>2/3/2025</a:t>
            </a:fld>
            <a:endParaRPr lang="en-IN"/>
          </a:p>
        </p:txBody>
      </p:sp>
      <p:sp>
        <p:nvSpPr>
          <p:cNvPr id="3" name="Footer Placeholder 4">
            <a:extLst>
              <a:ext uri="{FF2B5EF4-FFF2-40B4-BE49-F238E27FC236}">
                <a16:creationId xmlns:a16="http://schemas.microsoft.com/office/drawing/2014/main" id="{F9D2211C-0F2E-8C18-9529-7FECEFBA84E4}"/>
              </a:ext>
            </a:extLst>
          </p:cNvPr>
          <p:cNvSpPr>
            <a:spLocks noGrp="1"/>
          </p:cNvSpPr>
          <p:nvPr>
            <p:ph type="ftr" sz="quarter" idx="11"/>
          </p:nvPr>
        </p:nvSpPr>
        <p:spPr>
          <a:xfrm>
            <a:off x="3028950" y="6356351"/>
            <a:ext cx="3086100" cy="365125"/>
          </a:xfrm>
        </p:spPr>
        <p:txBody>
          <a:bodyPr/>
          <a:lstStyle/>
          <a:p>
            <a:r>
              <a:rPr lang="en-US"/>
              <a:t>SIRC of ICAI</a:t>
            </a:r>
            <a:endParaRPr lang="en-IN"/>
          </a:p>
        </p:txBody>
      </p:sp>
      <p:sp>
        <p:nvSpPr>
          <p:cNvPr id="4" name="Slide Number Placeholder 5">
            <a:extLst>
              <a:ext uri="{FF2B5EF4-FFF2-40B4-BE49-F238E27FC236}">
                <a16:creationId xmlns:a16="http://schemas.microsoft.com/office/drawing/2014/main" id="{4BEC00C4-463D-232F-5D2A-603F23E9A097}"/>
              </a:ext>
            </a:extLst>
          </p:cNvPr>
          <p:cNvSpPr>
            <a:spLocks noGrp="1"/>
          </p:cNvSpPr>
          <p:nvPr>
            <p:ph type="sldNum" sz="quarter" idx="12"/>
          </p:nvPr>
        </p:nvSpPr>
        <p:spPr>
          <a:xfrm>
            <a:off x="6457950" y="6356351"/>
            <a:ext cx="2057400" cy="365125"/>
          </a:xfrm>
        </p:spPr>
        <p:txBody>
          <a:bodyPr/>
          <a:lstStyle/>
          <a:p>
            <a:fld id="{2E54E9D4-680A-4C51-B61D-1CC0F8B86EE1}" type="slidenum">
              <a:rPr lang="en-IN" smtClean="0"/>
              <a:t>32</a:t>
            </a:fld>
            <a:endParaRPr lang="en-IN"/>
          </a:p>
        </p:txBody>
      </p:sp>
      <p:grpSp>
        <p:nvGrpSpPr>
          <p:cNvPr id="1482" name="Google Shape;216;p39">
            <a:extLst>
              <a:ext uri="{FF2B5EF4-FFF2-40B4-BE49-F238E27FC236}">
                <a16:creationId xmlns:a16="http://schemas.microsoft.com/office/drawing/2014/main" id="{20752E57-68D8-8F7C-7CA9-2E5CFD74696B}"/>
              </a:ext>
            </a:extLst>
          </p:cNvPr>
          <p:cNvGrpSpPr/>
          <p:nvPr/>
        </p:nvGrpSpPr>
        <p:grpSpPr>
          <a:xfrm>
            <a:off x="523940" y="1058694"/>
            <a:ext cx="7738080" cy="4199105"/>
            <a:chOff x="2143466" y="1264726"/>
            <a:chExt cx="8442126" cy="4989177"/>
          </a:xfrm>
        </p:grpSpPr>
        <p:grpSp>
          <p:nvGrpSpPr>
            <p:cNvPr id="1483" name="Google Shape;217;p39">
              <a:extLst>
                <a:ext uri="{FF2B5EF4-FFF2-40B4-BE49-F238E27FC236}">
                  <a16:creationId xmlns:a16="http://schemas.microsoft.com/office/drawing/2014/main" id="{E33B8B4C-91D1-EA63-BF50-ACD0E31F0789}"/>
                </a:ext>
              </a:extLst>
            </p:cNvPr>
            <p:cNvGrpSpPr/>
            <p:nvPr/>
          </p:nvGrpSpPr>
          <p:grpSpPr>
            <a:xfrm>
              <a:off x="2143466" y="2767480"/>
              <a:ext cx="1134185" cy="3458279"/>
              <a:chOff x="964626" y="2163211"/>
              <a:chExt cx="1473924" cy="2663903"/>
            </a:xfrm>
          </p:grpSpPr>
          <p:sp>
            <p:nvSpPr>
              <p:cNvPr id="1558" name="Google Shape;218;p39">
                <a:extLst>
                  <a:ext uri="{FF2B5EF4-FFF2-40B4-BE49-F238E27FC236}">
                    <a16:creationId xmlns:a16="http://schemas.microsoft.com/office/drawing/2014/main" id="{6D49FA80-8E14-41DD-4FAF-D189AF771D68}"/>
                  </a:ext>
                </a:extLst>
              </p:cNvPr>
              <p:cNvSpPr/>
              <p:nvPr/>
            </p:nvSpPr>
            <p:spPr>
              <a:xfrm>
                <a:off x="971550" y="2163211"/>
                <a:ext cx="1467000" cy="834300"/>
              </a:xfrm>
              <a:prstGeom prst="rect">
                <a:avLst/>
              </a:prstGeom>
              <a:solidFill>
                <a:srgbClr val="FF9A32"/>
              </a:solidFill>
              <a:ln w="254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Open Sans SemiBold"/>
                  <a:ea typeface="Open Sans SemiBold"/>
                  <a:cs typeface="Open Sans SemiBold"/>
                  <a:sym typeface="Open Sans SemiBold"/>
                </a:endParaRPr>
              </a:p>
            </p:txBody>
          </p:sp>
          <p:sp>
            <p:nvSpPr>
              <p:cNvPr id="1559" name="Google Shape;219;p39">
                <a:extLst>
                  <a:ext uri="{FF2B5EF4-FFF2-40B4-BE49-F238E27FC236}">
                    <a16:creationId xmlns:a16="http://schemas.microsoft.com/office/drawing/2014/main" id="{52EF4901-B049-7D8F-020A-125246EC6124}"/>
                  </a:ext>
                </a:extLst>
              </p:cNvPr>
              <p:cNvSpPr/>
              <p:nvPr/>
            </p:nvSpPr>
            <p:spPr>
              <a:xfrm>
                <a:off x="964626" y="3074114"/>
                <a:ext cx="1467000" cy="838200"/>
              </a:xfrm>
              <a:prstGeom prst="rect">
                <a:avLst/>
              </a:prstGeom>
              <a:solidFill>
                <a:srgbClr val="7F7F7F"/>
              </a:solidFill>
              <a:ln w="254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Open Sans SemiBold"/>
                  <a:ea typeface="Open Sans SemiBold"/>
                  <a:cs typeface="Open Sans SemiBold"/>
                  <a:sym typeface="Open Sans SemiBold"/>
                </a:endParaRPr>
              </a:p>
            </p:txBody>
          </p:sp>
          <p:sp>
            <p:nvSpPr>
              <p:cNvPr id="1560" name="Google Shape;220;p39">
                <a:extLst>
                  <a:ext uri="{FF2B5EF4-FFF2-40B4-BE49-F238E27FC236}">
                    <a16:creationId xmlns:a16="http://schemas.microsoft.com/office/drawing/2014/main" id="{825DCEEB-33CB-694F-BB93-DBA133D2C907}"/>
                  </a:ext>
                </a:extLst>
              </p:cNvPr>
              <p:cNvSpPr/>
              <p:nvPr/>
            </p:nvSpPr>
            <p:spPr>
              <a:xfrm>
                <a:off x="971550" y="3988914"/>
                <a:ext cx="1467000" cy="838200"/>
              </a:xfrm>
              <a:prstGeom prst="rect">
                <a:avLst/>
              </a:prstGeom>
              <a:solidFill>
                <a:srgbClr val="404040"/>
              </a:solidFill>
              <a:ln w="254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Open Sans SemiBold"/>
                  <a:ea typeface="Open Sans SemiBold"/>
                  <a:cs typeface="Open Sans SemiBold"/>
                  <a:sym typeface="Open Sans SemiBold"/>
                </a:endParaRPr>
              </a:p>
            </p:txBody>
          </p:sp>
        </p:grpSp>
        <p:sp>
          <p:nvSpPr>
            <p:cNvPr id="1484" name="Google Shape;221;p39">
              <a:extLst>
                <a:ext uri="{FF2B5EF4-FFF2-40B4-BE49-F238E27FC236}">
                  <a16:creationId xmlns:a16="http://schemas.microsoft.com/office/drawing/2014/main" id="{699BCFB9-F234-493F-686D-762C2116A29D}"/>
                </a:ext>
              </a:extLst>
            </p:cNvPr>
            <p:cNvSpPr txBox="1"/>
            <p:nvPr/>
          </p:nvSpPr>
          <p:spPr>
            <a:xfrm>
              <a:off x="2351250" y="3167515"/>
              <a:ext cx="713100" cy="319500"/>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rgbClr val="FFFFFF"/>
                  </a:solidFill>
                  <a:latin typeface="Open Sans SemiBold"/>
                  <a:ea typeface="Open Sans SemiBold"/>
                  <a:cs typeface="Open Sans SemiBold"/>
                  <a:sym typeface="Open Sans SemiBold"/>
                </a:rPr>
                <a:t> INDIA</a:t>
              </a:r>
              <a:endParaRPr sz="1100" b="0" i="0" u="none" strike="noStrike" cap="none">
                <a:solidFill>
                  <a:srgbClr val="000000"/>
                </a:solidFill>
                <a:latin typeface="Arial"/>
                <a:ea typeface="Arial"/>
                <a:cs typeface="Arial"/>
                <a:sym typeface="Arial"/>
              </a:endParaRPr>
            </a:p>
          </p:txBody>
        </p:sp>
        <p:sp>
          <p:nvSpPr>
            <p:cNvPr id="1485" name="Google Shape;222;p39">
              <a:extLst>
                <a:ext uri="{FF2B5EF4-FFF2-40B4-BE49-F238E27FC236}">
                  <a16:creationId xmlns:a16="http://schemas.microsoft.com/office/drawing/2014/main" id="{B0EB0002-D3B0-1053-049E-D9D14F837E20}"/>
                </a:ext>
              </a:extLst>
            </p:cNvPr>
            <p:cNvSpPr txBox="1"/>
            <p:nvPr/>
          </p:nvSpPr>
          <p:spPr>
            <a:xfrm>
              <a:off x="2351233" y="4339050"/>
              <a:ext cx="713100" cy="319500"/>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rgbClr val="FFFFFF"/>
                  </a:solidFill>
                  <a:latin typeface="Open Sans SemiBold"/>
                  <a:ea typeface="Open Sans SemiBold"/>
                  <a:cs typeface="Open Sans SemiBold"/>
                  <a:sym typeface="Open Sans SemiBold"/>
                </a:rPr>
                <a:t>JAPAN</a:t>
              </a:r>
              <a:endParaRPr sz="1100" b="0" i="0" u="none" strike="noStrike" cap="none">
                <a:solidFill>
                  <a:srgbClr val="000000"/>
                </a:solidFill>
                <a:latin typeface="Arial"/>
                <a:ea typeface="Arial"/>
                <a:cs typeface="Arial"/>
                <a:sym typeface="Arial"/>
              </a:endParaRPr>
            </a:p>
          </p:txBody>
        </p:sp>
        <p:sp>
          <p:nvSpPr>
            <p:cNvPr id="1486" name="Google Shape;223;p39">
              <a:extLst>
                <a:ext uri="{FF2B5EF4-FFF2-40B4-BE49-F238E27FC236}">
                  <a16:creationId xmlns:a16="http://schemas.microsoft.com/office/drawing/2014/main" id="{705E7077-22C5-7687-BAB8-2405BE112894}"/>
                </a:ext>
              </a:extLst>
            </p:cNvPr>
            <p:cNvSpPr txBox="1"/>
            <p:nvPr/>
          </p:nvSpPr>
          <p:spPr>
            <a:xfrm>
              <a:off x="2447777" y="5527594"/>
              <a:ext cx="535800" cy="319500"/>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rgbClr val="FFFFFF"/>
                  </a:solidFill>
                  <a:latin typeface="Open Sans SemiBold"/>
                  <a:ea typeface="Open Sans SemiBold"/>
                  <a:cs typeface="Open Sans SemiBold"/>
                  <a:sym typeface="Open Sans SemiBold"/>
                </a:rPr>
                <a:t>USA</a:t>
              </a:r>
              <a:endParaRPr sz="1100" b="0" i="0" u="none" strike="noStrike" cap="none">
                <a:solidFill>
                  <a:srgbClr val="000000"/>
                </a:solidFill>
                <a:latin typeface="Arial"/>
                <a:ea typeface="Arial"/>
                <a:cs typeface="Arial"/>
                <a:sym typeface="Arial"/>
              </a:endParaRPr>
            </a:p>
          </p:txBody>
        </p:sp>
        <p:grpSp>
          <p:nvGrpSpPr>
            <p:cNvPr id="1487" name="Google Shape;224;p39">
              <a:extLst>
                <a:ext uri="{FF2B5EF4-FFF2-40B4-BE49-F238E27FC236}">
                  <a16:creationId xmlns:a16="http://schemas.microsoft.com/office/drawing/2014/main" id="{13BDDE4F-9689-72CF-5623-E4EF637E1AA9}"/>
                </a:ext>
              </a:extLst>
            </p:cNvPr>
            <p:cNvGrpSpPr/>
            <p:nvPr/>
          </p:nvGrpSpPr>
          <p:grpSpPr>
            <a:xfrm>
              <a:off x="3402296" y="2724641"/>
              <a:ext cx="7146155" cy="3529262"/>
              <a:chOff x="2257480" y="2528812"/>
              <a:chExt cx="9342600" cy="3529262"/>
            </a:xfrm>
          </p:grpSpPr>
          <p:cxnSp>
            <p:nvCxnSpPr>
              <p:cNvPr id="1554" name="Google Shape;225;p39">
                <a:extLst>
                  <a:ext uri="{FF2B5EF4-FFF2-40B4-BE49-F238E27FC236}">
                    <a16:creationId xmlns:a16="http://schemas.microsoft.com/office/drawing/2014/main" id="{B1228495-7A73-F28C-09B8-992EA192BCDF}"/>
                  </a:ext>
                </a:extLst>
              </p:cNvPr>
              <p:cNvCxnSpPr/>
              <p:nvPr/>
            </p:nvCxnSpPr>
            <p:spPr>
              <a:xfrm rot="10800000">
                <a:off x="2257480" y="3674077"/>
                <a:ext cx="9342600" cy="0"/>
              </a:xfrm>
              <a:prstGeom prst="straightConnector1">
                <a:avLst/>
              </a:prstGeom>
              <a:noFill/>
              <a:ln w="9525" cap="flat" cmpd="sng">
                <a:solidFill>
                  <a:srgbClr val="D8D8D8"/>
                </a:solidFill>
                <a:prstDash val="solid"/>
                <a:round/>
                <a:headEnd type="none" w="sm" len="sm"/>
                <a:tailEnd type="none" w="sm" len="sm"/>
              </a:ln>
            </p:spPr>
          </p:cxnSp>
          <p:cxnSp>
            <p:nvCxnSpPr>
              <p:cNvPr id="1555" name="Google Shape;226;p39">
                <a:extLst>
                  <a:ext uri="{FF2B5EF4-FFF2-40B4-BE49-F238E27FC236}">
                    <a16:creationId xmlns:a16="http://schemas.microsoft.com/office/drawing/2014/main" id="{5EC490F2-D232-579F-DC15-BE38313B2D1D}"/>
                  </a:ext>
                </a:extLst>
              </p:cNvPr>
              <p:cNvCxnSpPr/>
              <p:nvPr/>
            </p:nvCxnSpPr>
            <p:spPr>
              <a:xfrm rot="10800000">
                <a:off x="2257480" y="4906711"/>
                <a:ext cx="9342600" cy="0"/>
              </a:xfrm>
              <a:prstGeom prst="straightConnector1">
                <a:avLst/>
              </a:prstGeom>
              <a:noFill/>
              <a:ln w="9525" cap="flat" cmpd="sng">
                <a:solidFill>
                  <a:srgbClr val="D8D8D8"/>
                </a:solidFill>
                <a:prstDash val="solid"/>
                <a:round/>
                <a:headEnd type="none" w="sm" len="sm"/>
                <a:tailEnd type="none" w="sm" len="sm"/>
              </a:ln>
            </p:spPr>
          </p:cxnSp>
          <p:cxnSp>
            <p:nvCxnSpPr>
              <p:cNvPr id="1556" name="Google Shape;227;p39">
                <a:extLst>
                  <a:ext uri="{FF2B5EF4-FFF2-40B4-BE49-F238E27FC236}">
                    <a16:creationId xmlns:a16="http://schemas.microsoft.com/office/drawing/2014/main" id="{77BF79C1-3D60-EDCF-3F5B-E6EBC3E7D07F}"/>
                  </a:ext>
                </a:extLst>
              </p:cNvPr>
              <p:cNvCxnSpPr/>
              <p:nvPr/>
            </p:nvCxnSpPr>
            <p:spPr>
              <a:xfrm rot="10800000">
                <a:off x="2257480" y="6058074"/>
                <a:ext cx="9342600" cy="0"/>
              </a:xfrm>
              <a:prstGeom prst="straightConnector1">
                <a:avLst/>
              </a:prstGeom>
              <a:noFill/>
              <a:ln w="9525" cap="flat" cmpd="sng">
                <a:solidFill>
                  <a:srgbClr val="D8D8D8"/>
                </a:solidFill>
                <a:prstDash val="solid"/>
                <a:round/>
                <a:headEnd type="none" w="sm" len="sm"/>
                <a:tailEnd type="none" w="sm" len="sm"/>
              </a:ln>
            </p:spPr>
          </p:cxnSp>
          <p:cxnSp>
            <p:nvCxnSpPr>
              <p:cNvPr id="1557" name="Google Shape;228;p39">
                <a:extLst>
                  <a:ext uri="{FF2B5EF4-FFF2-40B4-BE49-F238E27FC236}">
                    <a16:creationId xmlns:a16="http://schemas.microsoft.com/office/drawing/2014/main" id="{4E840DF5-8229-A297-D2BD-34B703D129B8}"/>
                  </a:ext>
                </a:extLst>
              </p:cNvPr>
              <p:cNvCxnSpPr/>
              <p:nvPr/>
            </p:nvCxnSpPr>
            <p:spPr>
              <a:xfrm rot="10800000">
                <a:off x="2257480" y="2528812"/>
                <a:ext cx="9342600" cy="0"/>
              </a:xfrm>
              <a:prstGeom prst="straightConnector1">
                <a:avLst/>
              </a:prstGeom>
              <a:noFill/>
              <a:ln w="9525" cap="flat" cmpd="sng">
                <a:solidFill>
                  <a:srgbClr val="D8D8D8"/>
                </a:solidFill>
                <a:prstDash val="solid"/>
                <a:round/>
                <a:headEnd type="none" w="sm" len="sm"/>
                <a:tailEnd type="none" w="sm" len="sm"/>
              </a:ln>
            </p:spPr>
          </p:cxnSp>
        </p:grpSp>
        <p:grpSp>
          <p:nvGrpSpPr>
            <p:cNvPr id="1488" name="Google Shape;229;p39">
              <a:extLst>
                <a:ext uri="{FF2B5EF4-FFF2-40B4-BE49-F238E27FC236}">
                  <a16:creationId xmlns:a16="http://schemas.microsoft.com/office/drawing/2014/main" id="{33A56948-CD1A-DB90-C006-2549B1114D7D}"/>
                </a:ext>
              </a:extLst>
            </p:cNvPr>
            <p:cNvGrpSpPr/>
            <p:nvPr/>
          </p:nvGrpSpPr>
          <p:grpSpPr>
            <a:xfrm>
              <a:off x="3402263" y="2084666"/>
              <a:ext cx="7146248" cy="4148805"/>
              <a:chOff x="2145153" y="2528812"/>
              <a:chExt cx="8404384" cy="3508800"/>
            </a:xfrm>
          </p:grpSpPr>
          <p:cxnSp>
            <p:nvCxnSpPr>
              <p:cNvPr id="1545" name="Google Shape;230;p39">
                <a:extLst>
                  <a:ext uri="{FF2B5EF4-FFF2-40B4-BE49-F238E27FC236}">
                    <a16:creationId xmlns:a16="http://schemas.microsoft.com/office/drawing/2014/main" id="{8A885EE0-A20D-CF26-4287-3CCB6F10E4EF}"/>
                  </a:ext>
                </a:extLst>
              </p:cNvPr>
              <p:cNvCxnSpPr/>
              <p:nvPr/>
            </p:nvCxnSpPr>
            <p:spPr>
              <a:xfrm>
                <a:off x="2145153" y="2528812"/>
                <a:ext cx="0" cy="3508800"/>
              </a:xfrm>
              <a:prstGeom prst="straightConnector1">
                <a:avLst/>
              </a:prstGeom>
              <a:noFill/>
              <a:ln w="9525" cap="flat" cmpd="sng">
                <a:solidFill>
                  <a:srgbClr val="D8D8D8"/>
                </a:solidFill>
                <a:prstDash val="solid"/>
                <a:round/>
                <a:headEnd type="none" w="sm" len="sm"/>
                <a:tailEnd type="none" w="sm" len="sm"/>
              </a:ln>
            </p:spPr>
          </p:cxnSp>
          <p:cxnSp>
            <p:nvCxnSpPr>
              <p:cNvPr id="1546" name="Google Shape;231;p39">
                <a:extLst>
                  <a:ext uri="{FF2B5EF4-FFF2-40B4-BE49-F238E27FC236}">
                    <a16:creationId xmlns:a16="http://schemas.microsoft.com/office/drawing/2014/main" id="{410D0136-9109-1ECE-3953-FE541FE7AF56}"/>
                  </a:ext>
                </a:extLst>
              </p:cNvPr>
              <p:cNvCxnSpPr/>
              <p:nvPr/>
            </p:nvCxnSpPr>
            <p:spPr>
              <a:xfrm>
                <a:off x="3195701" y="2528812"/>
                <a:ext cx="0" cy="3508800"/>
              </a:xfrm>
              <a:prstGeom prst="straightConnector1">
                <a:avLst/>
              </a:prstGeom>
              <a:noFill/>
              <a:ln w="9525" cap="flat" cmpd="sng">
                <a:solidFill>
                  <a:srgbClr val="D8D8D8"/>
                </a:solidFill>
                <a:prstDash val="solid"/>
                <a:round/>
                <a:headEnd type="none" w="sm" len="sm"/>
                <a:tailEnd type="none" w="sm" len="sm"/>
              </a:ln>
            </p:spPr>
          </p:cxnSp>
          <p:cxnSp>
            <p:nvCxnSpPr>
              <p:cNvPr id="1547" name="Google Shape;232;p39">
                <a:extLst>
                  <a:ext uri="{FF2B5EF4-FFF2-40B4-BE49-F238E27FC236}">
                    <a16:creationId xmlns:a16="http://schemas.microsoft.com/office/drawing/2014/main" id="{FDE181A4-1827-5252-F7BB-0B943E2498A7}"/>
                  </a:ext>
                </a:extLst>
              </p:cNvPr>
              <p:cNvCxnSpPr/>
              <p:nvPr/>
            </p:nvCxnSpPr>
            <p:spPr>
              <a:xfrm>
                <a:off x="4246249" y="2528812"/>
                <a:ext cx="0" cy="3508800"/>
              </a:xfrm>
              <a:prstGeom prst="straightConnector1">
                <a:avLst/>
              </a:prstGeom>
              <a:noFill/>
              <a:ln w="9525" cap="flat" cmpd="sng">
                <a:solidFill>
                  <a:srgbClr val="D8D8D8"/>
                </a:solidFill>
                <a:prstDash val="solid"/>
                <a:round/>
                <a:headEnd type="none" w="sm" len="sm"/>
                <a:tailEnd type="none" w="sm" len="sm"/>
              </a:ln>
            </p:spPr>
          </p:cxnSp>
          <p:cxnSp>
            <p:nvCxnSpPr>
              <p:cNvPr id="1548" name="Google Shape;233;p39">
                <a:extLst>
                  <a:ext uri="{FF2B5EF4-FFF2-40B4-BE49-F238E27FC236}">
                    <a16:creationId xmlns:a16="http://schemas.microsoft.com/office/drawing/2014/main" id="{750D9EFB-0FBC-9E36-0866-816AACE7C49D}"/>
                  </a:ext>
                </a:extLst>
              </p:cNvPr>
              <p:cNvCxnSpPr/>
              <p:nvPr/>
            </p:nvCxnSpPr>
            <p:spPr>
              <a:xfrm>
                <a:off x="5296797" y="2528812"/>
                <a:ext cx="0" cy="3508800"/>
              </a:xfrm>
              <a:prstGeom prst="straightConnector1">
                <a:avLst/>
              </a:prstGeom>
              <a:noFill/>
              <a:ln w="9525" cap="flat" cmpd="sng">
                <a:solidFill>
                  <a:srgbClr val="D8D8D8"/>
                </a:solidFill>
                <a:prstDash val="solid"/>
                <a:round/>
                <a:headEnd type="none" w="sm" len="sm"/>
                <a:tailEnd type="none" w="sm" len="sm"/>
              </a:ln>
            </p:spPr>
          </p:cxnSp>
          <p:cxnSp>
            <p:nvCxnSpPr>
              <p:cNvPr id="1549" name="Google Shape;234;p39">
                <a:extLst>
                  <a:ext uri="{FF2B5EF4-FFF2-40B4-BE49-F238E27FC236}">
                    <a16:creationId xmlns:a16="http://schemas.microsoft.com/office/drawing/2014/main" id="{689AA671-3B77-7F68-7A04-234B01517D63}"/>
                  </a:ext>
                </a:extLst>
              </p:cNvPr>
              <p:cNvCxnSpPr/>
              <p:nvPr/>
            </p:nvCxnSpPr>
            <p:spPr>
              <a:xfrm>
                <a:off x="6347345" y="2528812"/>
                <a:ext cx="0" cy="3508800"/>
              </a:xfrm>
              <a:prstGeom prst="straightConnector1">
                <a:avLst/>
              </a:prstGeom>
              <a:noFill/>
              <a:ln w="9525" cap="flat" cmpd="sng">
                <a:solidFill>
                  <a:srgbClr val="D8D8D8"/>
                </a:solidFill>
                <a:prstDash val="solid"/>
                <a:round/>
                <a:headEnd type="none" w="sm" len="sm"/>
                <a:tailEnd type="none" w="sm" len="sm"/>
              </a:ln>
            </p:spPr>
          </p:cxnSp>
          <p:cxnSp>
            <p:nvCxnSpPr>
              <p:cNvPr id="1550" name="Google Shape;235;p39">
                <a:extLst>
                  <a:ext uri="{FF2B5EF4-FFF2-40B4-BE49-F238E27FC236}">
                    <a16:creationId xmlns:a16="http://schemas.microsoft.com/office/drawing/2014/main" id="{6A67ADEB-E77A-5124-0726-0A38EDFE6F7E}"/>
                  </a:ext>
                </a:extLst>
              </p:cNvPr>
              <p:cNvCxnSpPr/>
              <p:nvPr/>
            </p:nvCxnSpPr>
            <p:spPr>
              <a:xfrm>
                <a:off x="7397893" y="2528812"/>
                <a:ext cx="0" cy="3508800"/>
              </a:xfrm>
              <a:prstGeom prst="straightConnector1">
                <a:avLst/>
              </a:prstGeom>
              <a:noFill/>
              <a:ln w="9525" cap="flat" cmpd="sng">
                <a:solidFill>
                  <a:srgbClr val="D8D8D8"/>
                </a:solidFill>
                <a:prstDash val="solid"/>
                <a:round/>
                <a:headEnd type="none" w="sm" len="sm"/>
                <a:tailEnd type="none" w="sm" len="sm"/>
              </a:ln>
            </p:spPr>
          </p:cxnSp>
          <p:cxnSp>
            <p:nvCxnSpPr>
              <p:cNvPr id="1551" name="Google Shape;236;p39">
                <a:extLst>
                  <a:ext uri="{FF2B5EF4-FFF2-40B4-BE49-F238E27FC236}">
                    <a16:creationId xmlns:a16="http://schemas.microsoft.com/office/drawing/2014/main" id="{2AFA416D-CD4B-7447-A429-BEBC0FDF9205}"/>
                  </a:ext>
                </a:extLst>
              </p:cNvPr>
              <p:cNvCxnSpPr/>
              <p:nvPr/>
            </p:nvCxnSpPr>
            <p:spPr>
              <a:xfrm>
                <a:off x="8448441" y="2528812"/>
                <a:ext cx="0" cy="3508800"/>
              </a:xfrm>
              <a:prstGeom prst="straightConnector1">
                <a:avLst/>
              </a:prstGeom>
              <a:noFill/>
              <a:ln w="9525" cap="flat" cmpd="sng">
                <a:solidFill>
                  <a:srgbClr val="D8D8D8"/>
                </a:solidFill>
                <a:prstDash val="solid"/>
                <a:round/>
                <a:headEnd type="none" w="sm" len="sm"/>
                <a:tailEnd type="none" w="sm" len="sm"/>
              </a:ln>
            </p:spPr>
          </p:cxnSp>
          <p:cxnSp>
            <p:nvCxnSpPr>
              <p:cNvPr id="1552" name="Google Shape;237;p39">
                <a:extLst>
                  <a:ext uri="{FF2B5EF4-FFF2-40B4-BE49-F238E27FC236}">
                    <a16:creationId xmlns:a16="http://schemas.microsoft.com/office/drawing/2014/main" id="{E2F897A2-F724-01B5-E730-4F110CBC1043}"/>
                  </a:ext>
                </a:extLst>
              </p:cNvPr>
              <p:cNvCxnSpPr/>
              <p:nvPr/>
            </p:nvCxnSpPr>
            <p:spPr>
              <a:xfrm>
                <a:off x="9498989" y="2528812"/>
                <a:ext cx="0" cy="3508800"/>
              </a:xfrm>
              <a:prstGeom prst="straightConnector1">
                <a:avLst/>
              </a:prstGeom>
              <a:noFill/>
              <a:ln w="9525" cap="flat" cmpd="sng">
                <a:solidFill>
                  <a:srgbClr val="D8D8D8"/>
                </a:solidFill>
                <a:prstDash val="solid"/>
                <a:round/>
                <a:headEnd type="none" w="sm" len="sm"/>
                <a:tailEnd type="none" w="sm" len="sm"/>
              </a:ln>
            </p:spPr>
          </p:cxnSp>
          <p:cxnSp>
            <p:nvCxnSpPr>
              <p:cNvPr id="1553" name="Google Shape;238;p39">
                <a:extLst>
                  <a:ext uri="{FF2B5EF4-FFF2-40B4-BE49-F238E27FC236}">
                    <a16:creationId xmlns:a16="http://schemas.microsoft.com/office/drawing/2014/main" id="{E1396B5A-4D00-EF47-0CE4-7C23185D451F}"/>
                  </a:ext>
                </a:extLst>
              </p:cNvPr>
              <p:cNvCxnSpPr/>
              <p:nvPr/>
            </p:nvCxnSpPr>
            <p:spPr>
              <a:xfrm>
                <a:off x="10549537" y="2528812"/>
                <a:ext cx="0" cy="3508800"/>
              </a:xfrm>
              <a:prstGeom prst="straightConnector1">
                <a:avLst/>
              </a:prstGeom>
              <a:noFill/>
              <a:ln w="9525" cap="flat" cmpd="sng">
                <a:solidFill>
                  <a:srgbClr val="D8D8D8"/>
                </a:solidFill>
                <a:prstDash val="solid"/>
                <a:round/>
                <a:headEnd type="none" w="sm" len="sm"/>
                <a:tailEnd type="none" w="sm" len="sm"/>
              </a:ln>
            </p:spPr>
          </p:cxnSp>
        </p:grpSp>
        <p:sp>
          <p:nvSpPr>
            <p:cNvPr id="1489" name="Google Shape;239;p39">
              <a:extLst>
                <a:ext uri="{FF2B5EF4-FFF2-40B4-BE49-F238E27FC236}">
                  <a16:creationId xmlns:a16="http://schemas.microsoft.com/office/drawing/2014/main" id="{58210C0F-F9E6-6D67-49E6-5571D66A02DE}"/>
                </a:ext>
              </a:extLst>
            </p:cNvPr>
            <p:cNvSpPr txBox="1"/>
            <p:nvPr/>
          </p:nvSpPr>
          <p:spPr>
            <a:xfrm>
              <a:off x="3411657" y="2967423"/>
              <a:ext cx="874500" cy="5049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rgbClr val="595959"/>
                  </a:solidFill>
                  <a:latin typeface="Open Sans SemiBold"/>
                  <a:ea typeface="Open Sans SemiBold"/>
                  <a:cs typeface="Open Sans SemiBold"/>
                  <a:sym typeface="Open Sans SemiBold"/>
                </a:rPr>
                <a:t>14</a:t>
              </a:r>
              <a:r>
                <a:rPr lang="en" sz="1200" b="1">
                  <a:solidFill>
                    <a:srgbClr val="595959"/>
                  </a:solidFill>
                  <a:latin typeface="Open Sans SemiBold"/>
                  <a:ea typeface="Open Sans SemiBold"/>
                  <a:cs typeface="Open Sans SemiBold"/>
                  <a:sym typeface="Open Sans SemiBold"/>
                </a:rPr>
                <a:t>8</a:t>
              </a:r>
              <a:r>
                <a:rPr lang="en" sz="1200" b="1" i="0" u="none" strike="noStrike" cap="none">
                  <a:solidFill>
                    <a:srgbClr val="595959"/>
                  </a:solidFill>
                  <a:latin typeface="Open Sans SemiBold"/>
                  <a:ea typeface="Open Sans SemiBold"/>
                  <a:cs typeface="Open Sans SemiBold"/>
                  <a:sym typeface="Open Sans SemiBold"/>
                </a:rPr>
                <a:t>.</a:t>
              </a:r>
              <a:r>
                <a:rPr lang="en" sz="1200" b="1">
                  <a:solidFill>
                    <a:srgbClr val="595959"/>
                  </a:solidFill>
                  <a:latin typeface="Open Sans SemiBold"/>
                  <a:ea typeface="Open Sans SemiBold"/>
                  <a:cs typeface="Open Sans SemiBold"/>
                  <a:sym typeface="Open Sans SemiBold"/>
                </a:rPr>
                <a:t>3</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595959"/>
                  </a:solidFill>
                  <a:latin typeface="Open Sans SemiBold"/>
                  <a:ea typeface="Open Sans SemiBold"/>
                  <a:cs typeface="Open Sans SemiBold"/>
                  <a:sym typeface="Open Sans SemiBold"/>
                </a:rPr>
                <a:t>(2nd largest)</a:t>
              </a:r>
              <a:endParaRPr sz="1100" b="1" i="0" u="none" strike="noStrike" cap="none">
                <a:solidFill>
                  <a:srgbClr val="595959"/>
                </a:solidFill>
                <a:latin typeface="Open Sans SemiBold"/>
                <a:ea typeface="Open Sans SemiBold"/>
                <a:cs typeface="Open Sans SemiBold"/>
                <a:sym typeface="Open Sans SemiBold"/>
              </a:endParaRPr>
            </a:p>
          </p:txBody>
        </p:sp>
        <p:sp>
          <p:nvSpPr>
            <p:cNvPr id="1490" name="Google Shape;240;p39">
              <a:extLst>
                <a:ext uri="{FF2B5EF4-FFF2-40B4-BE49-F238E27FC236}">
                  <a16:creationId xmlns:a16="http://schemas.microsoft.com/office/drawing/2014/main" id="{14688886-2EA6-1B15-41E8-98E2217E3354}"/>
                </a:ext>
              </a:extLst>
            </p:cNvPr>
            <p:cNvSpPr txBox="1"/>
            <p:nvPr/>
          </p:nvSpPr>
          <p:spPr>
            <a:xfrm>
              <a:off x="3602853" y="4339040"/>
              <a:ext cx="596100" cy="3399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b="1">
                  <a:solidFill>
                    <a:srgbClr val="595959"/>
                  </a:solidFill>
                  <a:latin typeface="Open Sans SemiBold"/>
                  <a:ea typeface="Open Sans SemiBold"/>
                  <a:cs typeface="Open Sans SemiBold"/>
                  <a:sym typeface="Open Sans SemiBold"/>
                </a:rPr>
                <a:t>84</a:t>
              </a:r>
              <a:r>
                <a:rPr lang="en" sz="1200" b="1" i="0" u="none" strike="noStrike" cap="none">
                  <a:solidFill>
                    <a:srgbClr val="595959"/>
                  </a:solidFill>
                  <a:latin typeface="Open Sans SemiBold"/>
                  <a:ea typeface="Open Sans SemiBold"/>
                  <a:cs typeface="Open Sans SemiBold"/>
                  <a:sym typeface="Open Sans SemiBold"/>
                </a:rPr>
                <a:t>.</a:t>
              </a:r>
              <a:r>
                <a:rPr lang="en" sz="1200" b="1">
                  <a:solidFill>
                    <a:srgbClr val="595959"/>
                  </a:solidFill>
                  <a:latin typeface="Open Sans SemiBold"/>
                  <a:ea typeface="Open Sans SemiBold"/>
                  <a:cs typeface="Open Sans SemiBold"/>
                  <a:sym typeface="Open Sans SemiBold"/>
                </a:rPr>
                <a:t>0</a:t>
              </a:r>
              <a:endParaRPr sz="1100" b="0" i="0" u="none" strike="noStrike" cap="none">
                <a:solidFill>
                  <a:srgbClr val="000000"/>
                </a:solidFill>
                <a:latin typeface="Arial"/>
                <a:ea typeface="Arial"/>
                <a:cs typeface="Arial"/>
                <a:sym typeface="Arial"/>
              </a:endParaRPr>
            </a:p>
          </p:txBody>
        </p:sp>
        <p:sp>
          <p:nvSpPr>
            <p:cNvPr id="1491" name="Google Shape;241;p39">
              <a:extLst>
                <a:ext uri="{FF2B5EF4-FFF2-40B4-BE49-F238E27FC236}">
                  <a16:creationId xmlns:a16="http://schemas.microsoft.com/office/drawing/2014/main" id="{96D16947-7D75-6F8C-C6BF-7ECB95CF7773}"/>
                </a:ext>
              </a:extLst>
            </p:cNvPr>
            <p:cNvSpPr txBox="1"/>
            <p:nvPr/>
          </p:nvSpPr>
          <p:spPr>
            <a:xfrm>
              <a:off x="3602847" y="5541544"/>
              <a:ext cx="498900" cy="3399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b="1">
                  <a:solidFill>
                    <a:srgbClr val="595959"/>
                  </a:solidFill>
                  <a:latin typeface="Open Sans SemiBold"/>
                  <a:ea typeface="Open Sans SemiBold"/>
                  <a:cs typeface="Open Sans SemiBold"/>
                  <a:sym typeface="Open Sans SemiBold"/>
                </a:rPr>
                <a:t>79</a:t>
              </a:r>
              <a:r>
                <a:rPr lang="en" sz="1200" b="1" i="0" u="none" strike="noStrike" cap="none">
                  <a:solidFill>
                    <a:srgbClr val="595959"/>
                  </a:solidFill>
                  <a:latin typeface="Open Sans SemiBold"/>
                  <a:ea typeface="Open Sans SemiBold"/>
                  <a:cs typeface="Open Sans SemiBold"/>
                  <a:sym typeface="Open Sans SemiBold"/>
                </a:rPr>
                <a:t>.</a:t>
              </a:r>
              <a:r>
                <a:rPr lang="en" sz="1200" b="1">
                  <a:solidFill>
                    <a:srgbClr val="595959"/>
                  </a:solidFill>
                  <a:latin typeface="Open Sans SemiBold"/>
                  <a:ea typeface="Open Sans SemiBold"/>
                  <a:cs typeface="Open Sans SemiBold"/>
                  <a:sym typeface="Open Sans SemiBold"/>
                </a:rPr>
                <a:t>3</a:t>
              </a:r>
              <a:endParaRPr sz="1100" b="0" i="0" u="none" strike="noStrike" cap="none">
                <a:solidFill>
                  <a:srgbClr val="000000"/>
                </a:solidFill>
                <a:latin typeface="Arial"/>
                <a:ea typeface="Arial"/>
                <a:cs typeface="Arial"/>
                <a:sym typeface="Arial"/>
              </a:endParaRPr>
            </a:p>
          </p:txBody>
        </p:sp>
        <p:sp>
          <p:nvSpPr>
            <p:cNvPr id="1492" name="Google Shape;242;p39">
              <a:extLst>
                <a:ext uri="{FF2B5EF4-FFF2-40B4-BE49-F238E27FC236}">
                  <a16:creationId xmlns:a16="http://schemas.microsoft.com/office/drawing/2014/main" id="{AAF5C2D0-897A-2007-D407-A4E474ED333D}"/>
                </a:ext>
              </a:extLst>
            </p:cNvPr>
            <p:cNvSpPr txBox="1"/>
            <p:nvPr/>
          </p:nvSpPr>
          <p:spPr>
            <a:xfrm>
              <a:off x="4329839" y="3044817"/>
              <a:ext cx="824700" cy="504900"/>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rgbClr val="00B0F0"/>
                  </a:solidFill>
                  <a:latin typeface="Open Sans SemiBold"/>
                  <a:ea typeface="Open Sans SemiBold"/>
                  <a:cs typeface="Open Sans SemiBold"/>
                  <a:sym typeface="Open Sans SemiBold"/>
                </a:rPr>
                <a:t>423</a:t>
              </a:r>
              <a:endParaRPr sz="1100" b="0" i="0" u="none" strike="noStrike" cap="none">
                <a:solidFill>
                  <a:srgbClr val="00B0F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00B0F0"/>
                  </a:solidFill>
                  <a:latin typeface="Open Sans SemiBold"/>
                  <a:ea typeface="Open Sans SemiBold"/>
                  <a:cs typeface="Open Sans SemiBold"/>
                  <a:sym typeface="Open Sans SemiBold"/>
                </a:rPr>
                <a:t>(2</a:t>
              </a:r>
              <a:r>
                <a:rPr lang="en" sz="800" b="1" i="0" u="none" strike="noStrike" cap="none" baseline="30000">
                  <a:solidFill>
                    <a:srgbClr val="00B0F0"/>
                  </a:solidFill>
                  <a:latin typeface="Open Sans SemiBold"/>
                  <a:ea typeface="Open Sans SemiBold"/>
                  <a:cs typeface="Open Sans SemiBold"/>
                  <a:sym typeface="Open Sans SemiBold"/>
                </a:rPr>
                <a:t>nd</a:t>
              </a:r>
              <a:r>
                <a:rPr lang="en" sz="800" b="1" i="0" u="none" strike="noStrike" cap="none">
                  <a:solidFill>
                    <a:srgbClr val="00B0F0"/>
                  </a:solidFill>
                  <a:latin typeface="Open Sans SemiBold"/>
                  <a:ea typeface="Open Sans SemiBold"/>
                  <a:cs typeface="Open Sans SemiBold"/>
                  <a:sym typeface="Open Sans SemiBold"/>
                </a:rPr>
                <a:t> largest)</a:t>
              </a:r>
              <a:endParaRPr sz="1100" b="1" i="0" u="none" strike="noStrike" cap="none">
                <a:solidFill>
                  <a:srgbClr val="00B0F0"/>
                </a:solidFill>
                <a:latin typeface="Open Sans SemiBold"/>
                <a:ea typeface="Open Sans SemiBold"/>
                <a:cs typeface="Open Sans SemiBold"/>
                <a:sym typeface="Open Sans SemiBold"/>
              </a:endParaRPr>
            </a:p>
          </p:txBody>
        </p:sp>
        <p:sp>
          <p:nvSpPr>
            <p:cNvPr id="1493" name="Google Shape;243;p39">
              <a:extLst>
                <a:ext uri="{FF2B5EF4-FFF2-40B4-BE49-F238E27FC236}">
                  <a16:creationId xmlns:a16="http://schemas.microsoft.com/office/drawing/2014/main" id="{F0689982-E64D-B02D-8A20-9319189AC2BA}"/>
                </a:ext>
              </a:extLst>
            </p:cNvPr>
            <p:cNvSpPr txBox="1"/>
            <p:nvPr/>
          </p:nvSpPr>
          <p:spPr>
            <a:xfrm>
              <a:off x="4562896" y="4322974"/>
              <a:ext cx="498900" cy="339900"/>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rgbClr val="00B0F0"/>
                  </a:solidFill>
                  <a:latin typeface="Open Sans SemiBold"/>
                  <a:ea typeface="Open Sans SemiBold"/>
                  <a:cs typeface="Open Sans SemiBold"/>
                  <a:sym typeface="Open Sans SemiBold"/>
                </a:rPr>
                <a:t>53.2</a:t>
              </a:r>
              <a:endParaRPr sz="1100" b="0" i="0" u="none" strike="noStrike" cap="none">
                <a:solidFill>
                  <a:srgbClr val="00B0F0"/>
                </a:solidFill>
                <a:latin typeface="Arial"/>
                <a:ea typeface="Arial"/>
                <a:cs typeface="Arial"/>
                <a:sym typeface="Arial"/>
              </a:endParaRPr>
            </a:p>
          </p:txBody>
        </p:sp>
        <p:sp>
          <p:nvSpPr>
            <p:cNvPr id="1494" name="Google Shape;244;p39">
              <a:extLst>
                <a:ext uri="{FF2B5EF4-FFF2-40B4-BE49-F238E27FC236}">
                  <a16:creationId xmlns:a16="http://schemas.microsoft.com/office/drawing/2014/main" id="{28C3E975-6FC9-5F15-F96E-71DADAA11CFA}"/>
                </a:ext>
              </a:extLst>
            </p:cNvPr>
            <p:cNvSpPr txBox="1"/>
            <p:nvPr/>
          </p:nvSpPr>
          <p:spPr>
            <a:xfrm>
              <a:off x="4440598" y="5525462"/>
              <a:ext cx="597600" cy="339900"/>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rgbClr val="00B0F0"/>
                  </a:solidFill>
                  <a:latin typeface="Open Sans SemiBold"/>
                  <a:ea typeface="Open Sans SemiBold"/>
                  <a:cs typeface="Open Sans SemiBold"/>
                  <a:sym typeface="Open Sans SemiBold"/>
                </a:rPr>
                <a:t>95 </a:t>
              </a:r>
              <a:endParaRPr sz="1100" b="0" i="0" u="none" strike="noStrike" cap="none">
                <a:solidFill>
                  <a:srgbClr val="00B0F0"/>
                </a:solidFill>
                <a:latin typeface="Arial"/>
                <a:ea typeface="Arial"/>
                <a:cs typeface="Arial"/>
                <a:sym typeface="Arial"/>
              </a:endParaRPr>
            </a:p>
          </p:txBody>
        </p:sp>
        <p:sp>
          <p:nvSpPr>
            <p:cNvPr id="1495" name="Google Shape;245;p39">
              <a:extLst>
                <a:ext uri="{FF2B5EF4-FFF2-40B4-BE49-F238E27FC236}">
                  <a16:creationId xmlns:a16="http://schemas.microsoft.com/office/drawing/2014/main" id="{E0BFFD34-0BE5-EDCE-FAA6-EBAFDF456E12}"/>
                </a:ext>
              </a:extLst>
            </p:cNvPr>
            <p:cNvSpPr txBox="1"/>
            <p:nvPr/>
          </p:nvSpPr>
          <p:spPr>
            <a:xfrm>
              <a:off x="5291373" y="2972682"/>
              <a:ext cx="688200" cy="504900"/>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b="1">
                  <a:solidFill>
                    <a:srgbClr val="595959"/>
                  </a:solidFill>
                  <a:latin typeface="Open Sans SemiBold"/>
                  <a:ea typeface="Open Sans SemiBold"/>
                  <a:cs typeface="Open Sans SemiBold"/>
                  <a:sym typeface="Open Sans SemiBold"/>
                </a:rPr>
                <a:t>19</a:t>
              </a:r>
              <a:r>
                <a:rPr lang="en" sz="1200" b="1" i="0" u="none" strike="noStrike" cap="none">
                  <a:solidFill>
                    <a:srgbClr val="595959"/>
                  </a:solidFill>
                  <a:latin typeface="Open Sans SemiBold"/>
                  <a:ea typeface="Open Sans SemiBold"/>
                  <a:cs typeface="Open Sans SemiBold"/>
                  <a:sym typeface="Open Sans SemiBold"/>
                </a:rPr>
                <a:t>.</a:t>
              </a:r>
              <a:r>
                <a:rPr lang="en" sz="1200" b="1">
                  <a:solidFill>
                    <a:srgbClr val="595959"/>
                  </a:solidFill>
                  <a:latin typeface="Open Sans SemiBold"/>
                  <a:ea typeface="Open Sans SemiBold"/>
                  <a:cs typeface="Open Sans SemiBold"/>
                  <a:sym typeface="Open Sans SemiBold"/>
                </a:rPr>
                <a:t>54</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595959"/>
                  </a:solidFill>
                  <a:latin typeface="Open Sans SemiBold"/>
                  <a:ea typeface="Open Sans SemiBold"/>
                  <a:cs typeface="Open Sans SemiBold"/>
                  <a:sym typeface="Open Sans SemiBold"/>
                </a:rPr>
                <a:t>(Largest)</a:t>
              </a:r>
              <a:endParaRPr sz="1100" b="1" i="0" u="none" strike="noStrike" cap="none">
                <a:solidFill>
                  <a:srgbClr val="595959"/>
                </a:solidFill>
                <a:latin typeface="Open Sans SemiBold"/>
                <a:ea typeface="Open Sans SemiBold"/>
                <a:cs typeface="Open Sans SemiBold"/>
                <a:sym typeface="Open Sans SemiBold"/>
              </a:endParaRPr>
            </a:p>
          </p:txBody>
        </p:sp>
        <p:sp>
          <p:nvSpPr>
            <p:cNvPr id="1496" name="Google Shape;246;p39">
              <a:extLst>
                <a:ext uri="{FF2B5EF4-FFF2-40B4-BE49-F238E27FC236}">
                  <a16:creationId xmlns:a16="http://schemas.microsoft.com/office/drawing/2014/main" id="{4EF60461-59FF-729F-C94E-2E1B3CDEBA74}"/>
                </a:ext>
              </a:extLst>
            </p:cNvPr>
            <p:cNvSpPr txBox="1"/>
            <p:nvPr/>
          </p:nvSpPr>
          <p:spPr>
            <a:xfrm>
              <a:off x="5364594" y="4323658"/>
              <a:ext cx="547200" cy="339900"/>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rgbClr val="595959"/>
                  </a:solidFill>
                  <a:latin typeface="Open Sans SemiBold"/>
                  <a:ea typeface="Open Sans SemiBold"/>
                  <a:cs typeface="Open Sans SemiBold"/>
                  <a:sym typeface="Open Sans SemiBold"/>
                </a:rPr>
                <a:t>0.63</a:t>
              </a:r>
              <a:endParaRPr sz="1100" b="0" i="0" u="none" strike="noStrike" cap="none">
                <a:solidFill>
                  <a:srgbClr val="000000"/>
                </a:solidFill>
                <a:latin typeface="Arial"/>
                <a:ea typeface="Arial"/>
                <a:cs typeface="Arial"/>
                <a:sym typeface="Arial"/>
              </a:endParaRPr>
            </a:p>
          </p:txBody>
        </p:sp>
        <p:sp>
          <p:nvSpPr>
            <p:cNvPr id="1497" name="Google Shape;247;p39">
              <a:extLst>
                <a:ext uri="{FF2B5EF4-FFF2-40B4-BE49-F238E27FC236}">
                  <a16:creationId xmlns:a16="http://schemas.microsoft.com/office/drawing/2014/main" id="{9034D299-B0CE-DFBE-BAE4-33BAD6022752}"/>
                </a:ext>
              </a:extLst>
            </p:cNvPr>
            <p:cNvSpPr txBox="1"/>
            <p:nvPr/>
          </p:nvSpPr>
          <p:spPr>
            <a:xfrm>
              <a:off x="5511650" y="5526156"/>
              <a:ext cx="250500" cy="339900"/>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rgbClr val="595959"/>
                  </a:solidFill>
                  <a:latin typeface="Open Sans SemiBold"/>
                  <a:ea typeface="Open Sans SemiBold"/>
                  <a:cs typeface="Open Sans SemiBold"/>
                  <a:sym typeface="Open Sans SemiBold"/>
                </a:rPr>
                <a:t>-</a:t>
              </a:r>
              <a:endParaRPr sz="1100" b="0" i="0" u="none" strike="noStrike" cap="none">
                <a:solidFill>
                  <a:srgbClr val="000000"/>
                </a:solidFill>
                <a:latin typeface="Arial"/>
                <a:ea typeface="Arial"/>
                <a:cs typeface="Arial"/>
                <a:sym typeface="Arial"/>
              </a:endParaRPr>
            </a:p>
          </p:txBody>
        </p:sp>
        <p:sp>
          <p:nvSpPr>
            <p:cNvPr id="1498" name="Google Shape;248;p39">
              <a:extLst>
                <a:ext uri="{FF2B5EF4-FFF2-40B4-BE49-F238E27FC236}">
                  <a16:creationId xmlns:a16="http://schemas.microsoft.com/office/drawing/2014/main" id="{84629F87-9147-A15B-3F29-18A31AC96A67}"/>
                </a:ext>
              </a:extLst>
            </p:cNvPr>
            <p:cNvSpPr txBox="1"/>
            <p:nvPr/>
          </p:nvSpPr>
          <p:spPr>
            <a:xfrm>
              <a:off x="6100844" y="3039458"/>
              <a:ext cx="878700" cy="504900"/>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rgbClr val="595959"/>
                  </a:solidFill>
                  <a:latin typeface="Open Sans SemiBold"/>
                  <a:ea typeface="Open Sans SemiBold"/>
                  <a:cs typeface="Open Sans SemiBold"/>
                  <a:sym typeface="Open Sans SemiBold"/>
                </a:rPr>
                <a:t>5.2</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595959"/>
                  </a:solidFill>
                  <a:latin typeface="Open Sans SemiBold"/>
                  <a:ea typeface="Open Sans SemiBold"/>
                  <a:cs typeface="Open Sans SemiBold"/>
                  <a:sym typeface="Open Sans SemiBold"/>
                </a:rPr>
                <a:t>(</a:t>
              </a:r>
              <a:r>
                <a:rPr lang="en" sz="800" b="1">
                  <a:solidFill>
                    <a:srgbClr val="595959"/>
                  </a:solidFill>
                  <a:latin typeface="Open Sans SemiBold"/>
                  <a:ea typeface="Open Sans SemiBold"/>
                  <a:cs typeface="Open Sans SemiBold"/>
                  <a:sym typeface="Open Sans SemiBold"/>
                </a:rPr>
                <a:t>3</a:t>
              </a:r>
              <a:r>
                <a:rPr lang="en" sz="800" b="1" i="0" u="none" strike="noStrike" cap="none">
                  <a:solidFill>
                    <a:srgbClr val="595959"/>
                  </a:solidFill>
                  <a:latin typeface="Open Sans SemiBold"/>
                  <a:ea typeface="Open Sans SemiBold"/>
                  <a:cs typeface="Open Sans SemiBold"/>
                  <a:sym typeface="Open Sans SemiBold"/>
                </a:rPr>
                <a:t>rd largest)</a:t>
              </a:r>
              <a:endParaRPr sz="1100" b="0" i="0" u="none" strike="noStrike" cap="none">
                <a:solidFill>
                  <a:srgbClr val="000000"/>
                </a:solidFill>
                <a:latin typeface="Arial"/>
                <a:ea typeface="Arial"/>
                <a:cs typeface="Arial"/>
                <a:sym typeface="Arial"/>
              </a:endParaRPr>
            </a:p>
          </p:txBody>
        </p:sp>
        <p:sp>
          <p:nvSpPr>
            <p:cNvPr id="1499" name="Google Shape;249;p39">
              <a:extLst>
                <a:ext uri="{FF2B5EF4-FFF2-40B4-BE49-F238E27FC236}">
                  <a16:creationId xmlns:a16="http://schemas.microsoft.com/office/drawing/2014/main" id="{9373E8E3-6C5C-FB3A-161D-38A771504616}"/>
                </a:ext>
              </a:extLst>
            </p:cNvPr>
            <p:cNvSpPr txBox="1"/>
            <p:nvPr/>
          </p:nvSpPr>
          <p:spPr>
            <a:xfrm>
              <a:off x="6275710" y="4316277"/>
              <a:ext cx="506100" cy="339900"/>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rgbClr val="595959"/>
                  </a:solidFill>
                  <a:latin typeface="Open Sans SemiBold"/>
                  <a:ea typeface="Open Sans SemiBold"/>
                  <a:cs typeface="Open Sans SemiBold"/>
                  <a:sym typeface="Open Sans SemiBold"/>
                </a:rPr>
                <a:t>7.4</a:t>
              </a:r>
              <a:endParaRPr sz="1100" b="0" i="0" u="none" strike="noStrike" cap="none">
                <a:solidFill>
                  <a:srgbClr val="000000"/>
                </a:solidFill>
                <a:latin typeface="Arial"/>
                <a:ea typeface="Arial"/>
                <a:cs typeface="Arial"/>
                <a:sym typeface="Arial"/>
              </a:endParaRPr>
            </a:p>
          </p:txBody>
        </p:sp>
        <p:sp>
          <p:nvSpPr>
            <p:cNvPr id="1500" name="Google Shape;250;p39">
              <a:extLst>
                <a:ext uri="{FF2B5EF4-FFF2-40B4-BE49-F238E27FC236}">
                  <a16:creationId xmlns:a16="http://schemas.microsoft.com/office/drawing/2014/main" id="{9DCA9E30-BBDF-F8AE-6F09-59E1E6B56C93}"/>
                </a:ext>
              </a:extLst>
            </p:cNvPr>
            <p:cNvSpPr txBox="1"/>
            <p:nvPr/>
          </p:nvSpPr>
          <p:spPr>
            <a:xfrm>
              <a:off x="6165458" y="5525478"/>
              <a:ext cx="713100" cy="339900"/>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rgbClr val="595959"/>
                  </a:solidFill>
                  <a:latin typeface="Open Sans SemiBold"/>
                  <a:ea typeface="Open Sans SemiBold"/>
                  <a:cs typeface="Open Sans SemiBold"/>
                  <a:sym typeface="Open Sans SemiBold"/>
                </a:rPr>
                <a:t>9.8</a:t>
              </a:r>
              <a:endParaRPr sz="1100" b="0" i="0" u="none" strike="noStrike" cap="none">
                <a:solidFill>
                  <a:srgbClr val="000000"/>
                </a:solidFill>
                <a:latin typeface="Arial"/>
                <a:ea typeface="Arial"/>
                <a:cs typeface="Arial"/>
                <a:sym typeface="Arial"/>
              </a:endParaRPr>
            </a:p>
          </p:txBody>
        </p:sp>
        <p:sp>
          <p:nvSpPr>
            <p:cNvPr id="1501" name="Google Shape;251;p39">
              <a:extLst>
                <a:ext uri="{FF2B5EF4-FFF2-40B4-BE49-F238E27FC236}">
                  <a16:creationId xmlns:a16="http://schemas.microsoft.com/office/drawing/2014/main" id="{2294BCB5-5B16-5F82-3287-4ADA75221369}"/>
                </a:ext>
              </a:extLst>
            </p:cNvPr>
            <p:cNvSpPr txBox="1"/>
            <p:nvPr/>
          </p:nvSpPr>
          <p:spPr>
            <a:xfrm>
              <a:off x="6998274" y="2999091"/>
              <a:ext cx="847500" cy="669600"/>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rgbClr val="00B0F0"/>
                  </a:solidFill>
                  <a:latin typeface="Open Sans SemiBold"/>
                  <a:ea typeface="Open Sans SemiBold"/>
                  <a:cs typeface="Open Sans SemiBold"/>
                  <a:sym typeface="Open Sans SemiBold"/>
                </a:rPr>
                <a:t>1.4</a:t>
              </a:r>
              <a:endParaRPr sz="1100" b="0" i="0" u="none" strike="noStrike" cap="none">
                <a:solidFill>
                  <a:srgbClr val="00B0F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00B0F0"/>
                  </a:solidFill>
                  <a:latin typeface="Open Sans SemiBold"/>
                  <a:ea typeface="Open Sans SemiBold"/>
                  <a:cs typeface="Open Sans SemiBold"/>
                  <a:sym typeface="Open Sans SemiBold"/>
                </a:rPr>
                <a:t>(2nd largest)</a:t>
              </a:r>
              <a:endParaRPr sz="1100" b="0" i="0" u="none" strike="noStrike" cap="none">
                <a:solidFill>
                  <a:srgbClr val="00B0F0"/>
                </a:solidFill>
                <a:latin typeface="Arial"/>
                <a:ea typeface="Arial"/>
                <a:cs typeface="Arial"/>
                <a:sym typeface="Arial"/>
              </a:endParaRPr>
            </a:p>
          </p:txBody>
        </p:sp>
        <p:sp>
          <p:nvSpPr>
            <p:cNvPr id="1502" name="Google Shape;252;p39">
              <a:extLst>
                <a:ext uri="{FF2B5EF4-FFF2-40B4-BE49-F238E27FC236}">
                  <a16:creationId xmlns:a16="http://schemas.microsoft.com/office/drawing/2014/main" id="{D95AFB57-C0E5-3996-404B-5480BD23424A}"/>
                </a:ext>
              </a:extLst>
            </p:cNvPr>
            <p:cNvSpPr txBox="1"/>
            <p:nvPr/>
          </p:nvSpPr>
          <p:spPr>
            <a:xfrm>
              <a:off x="7318020" y="4323660"/>
              <a:ext cx="250500" cy="339900"/>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rgbClr val="595959"/>
                  </a:solidFill>
                  <a:latin typeface="Open Sans SemiBold"/>
                  <a:ea typeface="Open Sans SemiBold"/>
                  <a:cs typeface="Open Sans SemiBold"/>
                  <a:sym typeface="Open Sans SemiBold"/>
                </a:rPr>
                <a:t>-</a:t>
              </a:r>
              <a:endParaRPr sz="1100" b="0" i="0" u="none" strike="noStrike" cap="none">
                <a:solidFill>
                  <a:srgbClr val="000000"/>
                </a:solidFill>
                <a:latin typeface="Arial"/>
                <a:ea typeface="Arial"/>
                <a:cs typeface="Arial"/>
                <a:sym typeface="Arial"/>
              </a:endParaRPr>
            </a:p>
          </p:txBody>
        </p:sp>
        <p:sp>
          <p:nvSpPr>
            <p:cNvPr id="1503" name="Google Shape;253;p39">
              <a:extLst>
                <a:ext uri="{FF2B5EF4-FFF2-40B4-BE49-F238E27FC236}">
                  <a16:creationId xmlns:a16="http://schemas.microsoft.com/office/drawing/2014/main" id="{E5FC2B2D-6FB5-AA66-CD09-199AF74339AC}"/>
                </a:ext>
              </a:extLst>
            </p:cNvPr>
            <p:cNvSpPr txBox="1"/>
            <p:nvPr/>
          </p:nvSpPr>
          <p:spPr>
            <a:xfrm>
              <a:off x="7318020" y="5526156"/>
              <a:ext cx="250500" cy="339900"/>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rgbClr val="595959"/>
                  </a:solidFill>
                  <a:latin typeface="Open Sans SemiBold"/>
                  <a:ea typeface="Open Sans SemiBold"/>
                  <a:cs typeface="Open Sans SemiBold"/>
                  <a:sym typeface="Open Sans SemiBold"/>
                </a:rPr>
                <a:t>-</a:t>
              </a:r>
              <a:endParaRPr sz="1100" b="0" i="0" u="none" strike="noStrike" cap="none">
                <a:solidFill>
                  <a:srgbClr val="000000"/>
                </a:solidFill>
                <a:latin typeface="Arial"/>
                <a:ea typeface="Arial"/>
                <a:cs typeface="Arial"/>
                <a:sym typeface="Arial"/>
              </a:endParaRPr>
            </a:p>
          </p:txBody>
        </p:sp>
        <p:sp>
          <p:nvSpPr>
            <p:cNvPr id="1504" name="Google Shape;254;p39">
              <a:extLst>
                <a:ext uri="{FF2B5EF4-FFF2-40B4-BE49-F238E27FC236}">
                  <a16:creationId xmlns:a16="http://schemas.microsoft.com/office/drawing/2014/main" id="{D7663F4B-AE9C-48C8-B6F7-F60D3A88E41E}"/>
                </a:ext>
              </a:extLst>
            </p:cNvPr>
            <p:cNvSpPr txBox="1"/>
            <p:nvPr/>
          </p:nvSpPr>
          <p:spPr>
            <a:xfrm>
              <a:off x="7875961" y="2999442"/>
              <a:ext cx="878700" cy="566700"/>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rgbClr val="00B0F0"/>
                  </a:solidFill>
                  <a:latin typeface="Open Sans SemiBold"/>
                  <a:ea typeface="Open Sans SemiBold"/>
                  <a:cs typeface="Open Sans SemiBold"/>
                  <a:sym typeface="Open Sans SemiBold"/>
                </a:rPr>
                <a:t>254</a:t>
              </a:r>
              <a:endParaRPr sz="1100" b="0" i="0" u="none" strike="noStrike" cap="none">
                <a:solidFill>
                  <a:srgbClr val="00B0F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endParaRPr sz="1100" b="0" i="0" u="none" strike="noStrike" cap="none">
                <a:solidFill>
                  <a:srgbClr val="00B0F0"/>
                </a:solidFill>
                <a:latin typeface="Arial"/>
                <a:ea typeface="Arial"/>
                <a:cs typeface="Arial"/>
                <a:sym typeface="Arial"/>
              </a:endParaRPr>
            </a:p>
          </p:txBody>
        </p:sp>
        <p:sp>
          <p:nvSpPr>
            <p:cNvPr id="1505" name="Google Shape;255;p39">
              <a:extLst>
                <a:ext uri="{FF2B5EF4-FFF2-40B4-BE49-F238E27FC236}">
                  <a16:creationId xmlns:a16="http://schemas.microsoft.com/office/drawing/2014/main" id="{4F27E8C9-3DA7-40F3-B1F1-BF5BB127F697}"/>
                </a:ext>
              </a:extLst>
            </p:cNvPr>
            <p:cNvSpPr txBox="1"/>
            <p:nvPr/>
          </p:nvSpPr>
          <p:spPr>
            <a:xfrm>
              <a:off x="7888571" y="4323677"/>
              <a:ext cx="713100" cy="339900"/>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rgbClr val="595959"/>
                  </a:solidFill>
                  <a:latin typeface="Open Sans SemiBold"/>
                  <a:ea typeface="Open Sans SemiBold"/>
                  <a:cs typeface="Open Sans SemiBold"/>
                  <a:sym typeface="Open Sans SemiBold"/>
                </a:rPr>
                <a:t>89.45</a:t>
              </a:r>
              <a:endParaRPr sz="1100" b="0" i="0" u="none" strike="noStrike" cap="none">
                <a:solidFill>
                  <a:srgbClr val="000000"/>
                </a:solidFill>
                <a:latin typeface="Arial"/>
                <a:ea typeface="Arial"/>
                <a:cs typeface="Arial"/>
                <a:sym typeface="Arial"/>
              </a:endParaRPr>
            </a:p>
          </p:txBody>
        </p:sp>
        <p:sp>
          <p:nvSpPr>
            <p:cNvPr id="1506" name="Google Shape;256;p39">
              <a:extLst>
                <a:ext uri="{FF2B5EF4-FFF2-40B4-BE49-F238E27FC236}">
                  <a16:creationId xmlns:a16="http://schemas.microsoft.com/office/drawing/2014/main" id="{5BFC3677-646A-A3DD-7845-58ABC9ED2874}"/>
                </a:ext>
              </a:extLst>
            </p:cNvPr>
            <p:cNvSpPr txBox="1"/>
            <p:nvPr/>
          </p:nvSpPr>
          <p:spPr>
            <a:xfrm>
              <a:off x="8058283" y="5525462"/>
              <a:ext cx="596100" cy="339900"/>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rgbClr val="595959"/>
                  </a:solidFill>
                  <a:latin typeface="Open Sans SemiBold"/>
                  <a:ea typeface="Open Sans SemiBold"/>
                  <a:cs typeface="Open Sans SemiBold"/>
                  <a:sym typeface="Open Sans SemiBold"/>
                </a:rPr>
                <a:t>1,800</a:t>
              </a:r>
              <a:endParaRPr sz="1100" b="0" i="0" u="none" strike="noStrike" cap="none">
                <a:solidFill>
                  <a:srgbClr val="000000"/>
                </a:solidFill>
                <a:latin typeface="Arial"/>
                <a:ea typeface="Arial"/>
                <a:cs typeface="Arial"/>
                <a:sym typeface="Arial"/>
              </a:endParaRPr>
            </a:p>
          </p:txBody>
        </p:sp>
        <p:sp>
          <p:nvSpPr>
            <p:cNvPr id="1507" name="Google Shape;257;p39">
              <a:extLst>
                <a:ext uri="{FF2B5EF4-FFF2-40B4-BE49-F238E27FC236}">
                  <a16:creationId xmlns:a16="http://schemas.microsoft.com/office/drawing/2014/main" id="{C888426D-F736-5DE7-47B4-1A6BA13D0F1F}"/>
                </a:ext>
              </a:extLst>
            </p:cNvPr>
            <p:cNvSpPr txBox="1"/>
            <p:nvPr/>
          </p:nvSpPr>
          <p:spPr>
            <a:xfrm>
              <a:off x="8704284" y="3003056"/>
              <a:ext cx="1008600" cy="504900"/>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rgbClr val="595959"/>
                  </a:solidFill>
                  <a:latin typeface="Open Sans SemiBold"/>
                  <a:ea typeface="Open Sans SemiBold"/>
                  <a:cs typeface="Open Sans SemiBold"/>
                  <a:sym typeface="Open Sans SemiBold"/>
                </a:rPr>
                <a:t>1,</a:t>
              </a:r>
              <a:r>
                <a:rPr lang="en" sz="1200" b="1">
                  <a:solidFill>
                    <a:srgbClr val="595959"/>
                  </a:solidFill>
                  <a:latin typeface="Open Sans SemiBold"/>
                  <a:ea typeface="Open Sans SemiBold"/>
                  <a:cs typeface="Open Sans SemiBold"/>
                  <a:sym typeface="Open Sans SemiBold"/>
                </a:rPr>
                <a:t>739</a:t>
              </a:r>
              <a:r>
                <a:rPr lang="en" sz="1200" b="1" i="0" u="none" strike="noStrike" cap="none">
                  <a:solidFill>
                    <a:srgbClr val="595959"/>
                  </a:solidFill>
                  <a:latin typeface="Open Sans SemiBold"/>
                  <a:ea typeface="Open Sans SemiBold"/>
                  <a:cs typeface="Open Sans SemiBold"/>
                  <a:sym typeface="Open Sans SemiBold"/>
                </a:rPr>
                <a:t>.</a:t>
              </a:r>
              <a:r>
                <a:rPr lang="en" sz="1200" b="1">
                  <a:solidFill>
                    <a:srgbClr val="595959"/>
                  </a:solidFill>
                  <a:latin typeface="Open Sans SemiBold"/>
                  <a:ea typeface="Open Sans SemiBold"/>
                  <a:cs typeface="Open Sans SemiBold"/>
                  <a:sym typeface="Open Sans SemiBold"/>
                </a:rPr>
                <a:t>09</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595959"/>
                  </a:solidFill>
                  <a:latin typeface="Open Sans SemiBold"/>
                  <a:ea typeface="Open Sans SemiBold"/>
                  <a:cs typeface="Open Sans SemiBold"/>
                  <a:sym typeface="Open Sans SemiBold"/>
                </a:rPr>
                <a:t>(3rd largest)</a:t>
              </a:r>
              <a:endParaRPr sz="1100" b="0" i="0" u="none" strike="noStrike" cap="none">
                <a:solidFill>
                  <a:srgbClr val="000000"/>
                </a:solidFill>
                <a:latin typeface="Arial"/>
                <a:ea typeface="Arial"/>
                <a:cs typeface="Arial"/>
                <a:sym typeface="Arial"/>
              </a:endParaRPr>
            </a:p>
          </p:txBody>
        </p:sp>
        <p:sp>
          <p:nvSpPr>
            <p:cNvPr id="1508" name="Google Shape;258;p39">
              <a:extLst>
                <a:ext uri="{FF2B5EF4-FFF2-40B4-BE49-F238E27FC236}">
                  <a16:creationId xmlns:a16="http://schemas.microsoft.com/office/drawing/2014/main" id="{5165363B-A8EE-A999-B1E3-B8214D391F56}"/>
                </a:ext>
              </a:extLst>
            </p:cNvPr>
            <p:cNvSpPr txBox="1"/>
            <p:nvPr/>
          </p:nvSpPr>
          <p:spPr>
            <a:xfrm>
              <a:off x="8923402" y="4322966"/>
              <a:ext cx="596100" cy="339900"/>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rgbClr val="595959"/>
                  </a:solidFill>
                  <a:latin typeface="Open Sans SemiBold"/>
                  <a:ea typeface="Open Sans SemiBold"/>
                  <a:cs typeface="Open Sans SemiBold"/>
                  <a:sym typeface="Open Sans SemiBold"/>
                </a:rPr>
                <a:t>1,030</a:t>
              </a:r>
              <a:endParaRPr sz="1100" b="0" i="0" u="none" strike="noStrike" cap="none">
                <a:solidFill>
                  <a:srgbClr val="000000"/>
                </a:solidFill>
                <a:latin typeface="Arial"/>
                <a:ea typeface="Arial"/>
                <a:cs typeface="Arial"/>
                <a:sym typeface="Arial"/>
              </a:endParaRPr>
            </a:p>
          </p:txBody>
        </p:sp>
        <p:sp>
          <p:nvSpPr>
            <p:cNvPr id="1509" name="Google Shape;259;p39">
              <a:extLst>
                <a:ext uri="{FF2B5EF4-FFF2-40B4-BE49-F238E27FC236}">
                  <a16:creationId xmlns:a16="http://schemas.microsoft.com/office/drawing/2014/main" id="{B406FFD9-6AF9-7306-4AE2-3B50C8E3CC19}"/>
                </a:ext>
              </a:extLst>
            </p:cNvPr>
            <p:cNvSpPr txBox="1"/>
            <p:nvPr/>
          </p:nvSpPr>
          <p:spPr>
            <a:xfrm>
              <a:off x="8923405" y="5525462"/>
              <a:ext cx="596100" cy="339900"/>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rgbClr val="595959"/>
                  </a:solidFill>
                  <a:latin typeface="Open Sans SemiBold"/>
                  <a:ea typeface="Open Sans SemiBold"/>
                  <a:cs typeface="Open Sans SemiBold"/>
                  <a:sym typeface="Open Sans SemiBold"/>
                </a:rPr>
                <a:t>4,243</a:t>
              </a:r>
              <a:endParaRPr sz="1100" b="0" i="0" u="none" strike="noStrike" cap="none">
                <a:solidFill>
                  <a:srgbClr val="000000"/>
                </a:solidFill>
                <a:latin typeface="Arial"/>
                <a:ea typeface="Arial"/>
                <a:cs typeface="Arial"/>
                <a:sym typeface="Arial"/>
              </a:endParaRPr>
            </a:p>
          </p:txBody>
        </p:sp>
        <p:sp>
          <p:nvSpPr>
            <p:cNvPr id="1510" name="Google Shape;260;p39">
              <a:extLst>
                <a:ext uri="{FF2B5EF4-FFF2-40B4-BE49-F238E27FC236}">
                  <a16:creationId xmlns:a16="http://schemas.microsoft.com/office/drawing/2014/main" id="{3CBB5D91-4DDE-9A60-D3D2-2114616D878B}"/>
                </a:ext>
              </a:extLst>
            </p:cNvPr>
            <p:cNvSpPr txBox="1"/>
            <p:nvPr/>
          </p:nvSpPr>
          <p:spPr>
            <a:xfrm>
              <a:off x="9655257" y="2999091"/>
              <a:ext cx="905700" cy="504900"/>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rgbClr val="595959"/>
                  </a:solidFill>
                  <a:latin typeface="Open Sans SemiBold"/>
                  <a:ea typeface="Open Sans SemiBold"/>
                  <a:cs typeface="Open Sans SemiBold"/>
                  <a:sym typeface="Open Sans SemiBold"/>
                </a:rPr>
                <a:t>1,200</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595959"/>
                  </a:solidFill>
                  <a:latin typeface="Open Sans SemiBold"/>
                  <a:ea typeface="Open Sans SemiBold"/>
                  <a:cs typeface="Open Sans SemiBold"/>
                  <a:sym typeface="Open Sans SemiBold"/>
                </a:rPr>
                <a:t>(2nd largest)</a:t>
              </a:r>
              <a:endParaRPr sz="1100" b="0" i="0" u="none" strike="noStrike" cap="none">
                <a:solidFill>
                  <a:srgbClr val="000000"/>
                </a:solidFill>
                <a:latin typeface="Arial"/>
                <a:ea typeface="Arial"/>
                <a:cs typeface="Arial"/>
                <a:sym typeface="Arial"/>
              </a:endParaRPr>
            </a:p>
          </p:txBody>
        </p:sp>
        <p:sp>
          <p:nvSpPr>
            <p:cNvPr id="1511" name="Google Shape;261;p39">
              <a:extLst>
                <a:ext uri="{FF2B5EF4-FFF2-40B4-BE49-F238E27FC236}">
                  <a16:creationId xmlns:a16="http://schemas.microsoft.com/office/drawing/2014/main" id="{4B19A55F-60C8-14C6-D87E-8D84ED843960}"/>
                </a:ext>
              </a:extLst>
            </p:cNvPr>
            <p:cNvSpPr txBox="1"/>
            <p:nvPr/>
          </p:nvSpPr>
          <p:spPr>
            <a:xfrm>
              <a:off x="9841750" y="4322966"/>
              <a:ext cx="451500" cy="339900"/>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rgbClr val="595959"/>
                  </a:solidFill>
                  <a:latin typeface="Open Sans SemiBold"/>
                  <a:ea typeface="Open Sans SemiBold"/>
                  <a:cs typeface="Open Sans SemiBold"/>
                  <a:sym typeface="Open Sans SemiBold"/>
                </a:rPr>
                <a:t>195</a:t>
              </a:r>
              <a:endParaRPr sz="1100" b="0" i="0" u="none" strike="noStrike" cap="none">
                <a:solidFill>
                  <a:srgbClr val="000000"/>
                </a:solidFill>
                <a:latin typeface="Arial"/>
                <a:ea typeface="Arial"/>
                <a:cs typeface="Arial"/>
                <a:sym typeface="Arial"/>
              </a:endParaRPr>
            </a:p>
          </p:txBody>
        </p:sp>
        <p:sp>
          <p:nvSpPr>
            <p:cNvPr id="1512" name="Google Shape;262;p39">
              <a:extLst>
                <a:ext uri="{FF2B5EF4-FFF2-40B4-BE49-F238E27FC236}">
                  <a16:creationId xmlns:a16="http://schemas.microsoft.com/office/drawing/2014/main" id="{E6BB8740-2314-C57D-87E4-45D1A469C43F}"/>
                </a:ext>
              </a:extLst>
            </p:cNvPr>
            <p:cNvSpPr txBox="1"/>
            <p:nvPr/>
          </p:nvSpPr>
          <p:spPr>
            <a:xfrm>
              <a:off x="9768777" y="5525462"/>
              <a:ext cx="597600" cy="339900"/>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rgbClr val="00B0F0"/>
                  </a:solidFill>
                  <a:latin typeface="Open Sans SemiBold"/>
                  <a:ea typeface="Open Sans SemiBold"/>
                  <a:cs typeface="Open Sans SemiBold"/>
                  <a:sym typeface="Open Sans SemiBold"/>
                </a:rPr>
                <a:t>338.3</a:t>
              </a:r>
              <a:endParaRPr sz="1100" b="0" i="0" u="none" strike="noStrike" cap="none">
                <a:solidFill>
                  <a:srgbClr val="00B0F0"/>
                </a:solidFill>
                <a:latin typeface="Arial"/>
                <a:ea typeface="Arial"/>
                <a:cs typeface="Arial"/>
                <a:sym typeface="Arial"/>
              </a:endParaRPr>
            </a:p>
          </p:txBody>
        </p:sp>
        <p:sp>
          <p:nvSpPr>
            <p:cNvPr id="1513" name="Google Shape;263;p39">
              <a:extLst>
                <a:ext uri="{FF2B5EF4-FFF2-40B4-BE49-F238E27FC236}">
                  <a16:creationId xmlns:a16="http://schemas.microsoft.com/office/drawing/2014/main" id="{2A9D5494-9058-88C8-5A2A-B85605D967BF}"/>
                </a:ext>
              </a:extLst>
            </p:cNvPr>
            <p:cNvSpPr/>
            <p:nvPr/>
          </p:nvSpPr>
          <p:spPr>
            <a:xfrm>
              <a:off x="3400264" y="1852737"/>
              <a:ext cx="1011000" cy="892200"/>
            </a:xfrm>
            <a:prstGeom prst="rect">
              <a:avLst/>
            </a:prstGeom>
            <a:solidFill>
              <a:srgbClr val="01A9D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Open Sans SemiBold"/>
                <a:ea typeface="Open Sans SemiBold"/>
                <a:cs typeface="Open Sans SemiBold"/>
                <a:sym typeface="Open Sans SemiBold"/>
              </a:endParaRPr>
            </a:p>
          </p:txBody>
        </p:sp>
        <p:sp>
          <p:nvSpPr>
            <p:cNvPr id="1514" name="Google Shape;264;p39">
              <a:extLst>
                <a:ext uri="{FF2B5EF4-FFF2-40B4-BE49-F238E27FC236}">
                  <a16:creationId xmlns:a16="http://schemas.microsoft.com/office/drawing/2014/main" id="{1678AF93-FCEE-64A1-4C6E-EB6F00A19464}"/>
                </a:ext>
              </a:extLst>
            </p:cNvPr>
            <p:cNvSpPr/>
            <p:nvPr/>
          </p:nvSpPr>
          <p:spPr>
            <a:xfrm>
              <a:off x="4293559" y="1852737"/>
              <a:ext cx="893400" cy="892200"/>
            </a:xfrm>
            <a:prstGeom prst="rect">
              <a:avLst/>
            </a:prstGeom>
            <a:solidFill>
              <a:srgbClr val="7CC629"/>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Open Sans SemiBold"/>
                <a:ea typeface="Open Sans SemiBold"/>
                <a:cs typeface="Open Sans SemiBold"/>
                <a:sym typeface="Open Sans SemiBold"/>
              </a:endParaRPr>
            </a:p>
          </p:txBody>
        </p:sp>
        <p:sp>
          <p:nvSpPr>
            <p:cNvPr id="1515" name="Google Shape;265;p39">
              <a:extLst>
                <a:ext uri="{FF2B5EF4-FFF2-40B4-BE49-F238E27FC236}">
                  <a16:creationId xmlns:a16="http://schemas.microsoft.com/office/drawing/2014/main" id="{72427FC3-9EE5-31AF-0DA5-22641ECE7B55}"/>
                </a:ext>
              </a:extLst>
            </p:cNvPr>
            <p:cNvSpPr/>
            <p:nvPr/>
          </p:nvSpPr>
          <p:spPr>
            <a:xfrm>
              <a:off x="5187870" y="1852737"/>
              <a:ext cx="893400" cy="892200"/>
            </a:xfrm>
            <a:prstGeom prst="rect">
              <a:avLst/>
            </a:prstGeom>
            <a:solidFill>
              <a:srgbClr val="01A9D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Open Sans SemiBold"/>
                <a:ea typeface="Open Sans SemiBold"/>
                <a:cs typeface="Open Sans SemiBold"/>
                <a:sym typeface="Open Sans SemiBold"/>
              </a:endParaRPr>
            </a:p>
          </p:txBody>
        </p:sp>
        <p:sp>
          <p:nvSpPr>
            <p:cNvPr id="1516" name="Google Shape;266;p39">
              <a:extLst>
                <a:ext uri="{FF2B5EF4-FFF2-40B4-BE49-F238E27FC236}">
                  <a16:creationId xmlns:a16="http://schemas.microsoft.com/office/drawing/2014/main" id="{2F50706E-BE78-1730-CA55-5DE8F197FF0C}"/>
                </a:ext>
              </a:extLst>
            </p:cNvPr>
            <p:cNvSpPr/>
            <p:nvPr/>
          </p:nvSpPr>
          <p:spPr>
            <a:xfrm>
              <a:off x="6072612" y="1852737"/>
              <a:ext cx="893400" cy="892200"/>
            </a:xfrm>
            <a:prstGeom prst="rect">
              <a:avLst/>
            </a:prstGeom>
            <a:solidFill>
              <a:srgbClr val="7CC629"/>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Open Sans SemiBold"/>
                <a:ea typeface="Open Sans SemiBold"/>
                <a:cs typeface="Open Sans SemiBold"/>
                <a:sym typeface="Open Sans SemiBold"/>
              </a:endParaRPr>
            </a:p>
          </p:txBody>
        </p:sp>
        <p:sp>
          <p:nvSpPr>
            <p:cNvPr id="1517" name="Google Shape;267;p39">
              <a:extLst>
                <a:ext uri="{FF2B5EF4-FFF2-40B4-BE49-F238E27FC236}">
                  <a16:creationId xmlns:a16="http://schemas.microsoft.com/office/drawing/2014/main" id="{CD222EB7-5BA7-E8E7-551E-E3D3E8B9371F}"/>
                </a:ext>
              </a:extLst>
            </p:cNvPr>
            <p:cNvSpPr/>
            <p:nvPr/>
          </p:nvSpPr>
          <p:spPr>
            <a:xfrm>
              <a:off x="6956101" y="1852737"/>
              <a:ext cx="985200" cy="892200"/>
            </a:xfrm>
            <a:prstGeom prst="rect">
              <a:avLst/>
            </a:prstGeom>
            <a:solidFill>
              <a:srgbClr val="01A9D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Open Sans SemiBold"/>
                <a:ea typeface="Open Sans SemiBold"/>
                <a:cs typeface="Open Sans SemiBold"/>
                <a:sym typeface="Open Sans SemiBold"/>
              </a:endParaRPr>
            </a:p>
          </p:txBody>
        </p:sp>
        <p:sp>
          <p:nvSpPr>
            <p:cNvPr id="1518" name="Google Shape;268;p39">
              <a:extLst>
                <a:ext uri="{FF2B5EF4-FFF2-40B4-BE49-F238E27FC236}">
                  <a16:creationId xmlns:a16="http://schemas.microsoft.com/office/drawing/2014/main" id="{875FBDB2-0DE2-F468-4543-3BD1CB4646AF}"/>
                </a:ext>
              </a:extLst>
            </p:cNvPr>
            <p:cNvSpPr/>
            <p:nvPr/>
          </p:nvSpPr>
          <p:spPr>
            <a:xfrm>
              <a:off x="7889106" y="1852737"/>
              <a:ext cx="893400" cy="895200"/>
            </a:xfrm>
            <a:prstGeom prst="rect">
              <a:avLst/>
            </a:prstGeom>
            <a:solidFill>
              <a:srgbClr val="7CC629"/>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Open Sans SemiBold"/>
                <a:ea typeface="Open Sans SemiBold"/>
                <a:cs typeface="Open Sans SemiBold"/>
                <a:sym typeface="Open Sans SemiBold"/>
              </a:endParaRPr>
            </a:p>
          </p:txBody>
        </p:sp>
        <p:sp>
          <p:nvSpPr>
            <p:cNvPr id="1519" name="Google Shape;269;p39">
              <a:extLst>
                <a:ext uri="{FF2B5EF4-FFF2-40B4-BE49-F238E27FC236}">
                  <a16:creationId xmlns:a16="http://schemas.microsoft.com/office/drawing/2014/main" id="{3584EA8B-E835-9599-2C0D-825879BF1EB9}"/>
                </a:ext>
              </a:extLst>
            </p:cNvPr>
            <p:cNvSpPr/>
            <p:nvPr/>
          </p:nvSpPr>
          <p:spPr>
            <a:xfrm>
              <a:off x="8767640" y="1852737"/>
              <a:ext cx="893400" cy="892200"/>
            </a:xfrm>
            <a:prstGeom prst="rect">
              <a:avLst/>
            </a:prstGeom>
            <a:solidFill>
              <a:srgbClr val="01A9D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Open Sans SemiBold"/>
                <a:ea typeface="Open Sans SemiBold"/>
                <a:cs typeface="Open Sans SemiBold"/>
                <a:sym typeface="Open Sans SemiBold"/>
              </a:endParaRPr>
            </a:p>
          </p:txBody>
        </p:sp>
        <p:sp>
          <p:nvSpPr>
            <p:cNvPr id="1520" name="Google Shape;270;p39">
              <a:extLst>
                <a:ext uri="{FF2B5EF4-FFF2-40B4-BE49-F238E27FC236}">
                  <a16:creationId xmlns:a16="http://schemas.microsoft.com/office/drawing/2014/main" id="{869375AD-F9F9-02E5-45E7-47ACA2717B18}"/>
                </a:ext>
              </a:extLst>
            </p:cNvPr>
            <p:cNvSpPr/>
            <p:nvPr/>
          </p:nvSpPr>
          <p:spPr>
            <a:xfrm>
              <a:off x="9650332" y="1852737"/>
              <a:ext cx="903900" cy="892200"/>
            </a:xfrm>
            <a:prstGeom prst="rect">
              <a:avLst/>
            </a:prstGeom>
            <a:solidFill>
              <a:srgbClr val="7CC629"/>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Open Sans SemiBold"/>
                <a:ea typeface="Open Sans SemiBold"/>
                <a:cs typeface="Open Sans SemiBold"/>
                <a:sym typeface="Open Sans SemiBold"/>
              </a:endParaRPr>
            </a:p>
          </p:txBody>
        </p:sp>
        <p:sp>
          <p:nvSpPr>
            <p:cNvPr id="1521" name="Google Shape;271;p39">
              <a:extLst>
                <a:ext uri="{FF2B5EF4-FFF2-40B4-BE49-F238E27FC236}">
                  <a16:creationId xmlns:a16="http://schemas.microsoft.com/office/drawing/2014/main" id="{7BBB1250-3DE5-50A7-783C-EC9F6EA6C9B9}"/>
                </a:ext>
              </a:extLst>
            </p:cNvPr>
            <p:cNvSpPr txBox="1"/>
            <p:nvPr/>
          </p:nvSpPr>
          <p:spPr>
            <a:xfrm>
              <a:off x="3359696" y="2344580"/>
              <a:ext cx="939000" cy="381300"/>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700"/>
                <a:buFont typeface="Arial"/>
                <a:buNone/>
              </a:pPr>
              <a:r>
                <a:rPr lang="en" sz="700" b="1" i="0" u="none" strike="noStrike" cap="none">
                  <a:solidFill>
                    <a:srgbClr val="FFFFFF"/>
                  </a:solidFill>
                  <a:latin typeface="Open Sans"/>
                  <a:ea typeface="Open Sans"/>
                  <a:cs typeface="Open Sans"/>
                  <a:sym typeface="Open Sans"/>
                </a:rPr>
                <a:t>Production in Mn tonnes</a:t>
              </a:r>
              <a:endParaRPr sz="1100" b="0" i="0" u="none" strike="noStrike" cap="none">
                <a:solidFill>
                  <a:srgbClr val="000000"/>
                </a:solidFill>
                <a:latin typeface="Arial"/>
                <a:ea typeface="Arial"/>
                <a:cs typeface="Arial"/>
                <a:sym typeface="Arial"/>
              </a:endParaRPr>
            </a:p>
          </p:txBody>
        </p:sp>
        <p:sp>
          <p:nvSpPr>
            <p:cNvPr id="1522" name="Google Shape;272;p39">
              <a:extLst>
                <a:ext uri="{FF2B5EF4-FFF2-40B4-BE49-F238E27FC236}">
                  <a16:creationId xmlns:a16="http://schemas.microsoft.com/office/drawing/2014/main" id="{79C41B78-9E36-815A-4E04-FE7111EEF796}"/>
                </a:ext>
              </a:extLst>
            </p:cNvPr>
            <p:cNvSpPr txBox="1"/>
            <p:nvPr/>
          </p:nvSpPr>
          <p:spPr>
            <a:xfrm>
              <a:off x="4331411" y="2307761"/>
              <a:ext cx="824700" cy="381300"/>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700"/>
                <a:buFont typeface="Arial"/>
                <a:buNone/>
              </a:pPr>
              <a:r>
                <a:rPr lang="en" sz="700" b="1" i="0" u="none" strike="noStrike" cap="none">
                  <a:solidFill>
                    <a:srgbClr val="FFFFFF"/>
                  </a:solidFill>
                  <a:latin typeface="Open Sans"/>
                  <a:ea typeface="Open Sans"/>
                  <a:cs typeface="Open Sans"/>
                  <a:sym typeface="Open Sans"/>
                </a:rPr>
                <a:t>Production in Mn tonnes</a:t>
              </a:r>
              <a:endParaRPr sz="1100" b="0" i="0" u="none" strike="noStrike" cap="none">
                <a:solidFill>
                  <a:srgbClr val="000000"/>
                </a:solidFill>
                <a:latin typeface="Arial"/>
                <a:ea typeface="Arial"/>
                <a:cs typeface="Arial"/>
                <a:sym typeface="Arial"/>
              </a:endParaRPr>
            </a:p>
          </p:txBody>
        </p:sp>
        <p:sp>
          <p:nvSpPr>
            <p:cNvPr id="1523" name="Google Shape;273;p39">
              <a:extLst>
                <a:ext uri="{FF2B5EF4-FFF2-40B4-BE49-F238E27FC236}">
                  <a16:creationId xmlns:a16="http://schemas.microsoft.com/office/drawing/2014/main" id="{02420A3E-FD78-1FBC-01F6-333688152A07}"/>
                </a:ext>
              </a:extLst>
            </p:cNvPr>
            <p:cNvSpPr txBox="1"/>
            <p:nvPr/>
          </p:nvSpPr>
          <p:spPr>
            <a:xfrm>
              <a:off x="5186853" y="2344581"/>
              <a:ext cx="840000" cy="381300"/>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700"/>
                <a:buFont typeface="Arial"/>
                <a:buNone/>
              </a:pPr>
              <a:r>
                <a:rPr lang="en" sz="700" b="1" i="0" u="none" strike="noStrike" cap="none">
                  <a:solidFill>
                    <a:srgbClr val="FFFFFF"/>
                  </a:solidFill>
                  <a:latin typeface="Open Sans"/>
                  <a:ea typeface="Open Sans"/>
                  <a:cs typeface="Open Sans"/>
                  <a:sym typeface="Open Sans"/>
                </a:rPr>
                <a:t>Production in Mn Units</a:t>
              </a:r>
              <a:endParaRPr sz="1100" b="0" i="0" u="none" strike="noStrike" cap="none">
                <a:solidFill>
                  <a:srgbClr val="000000"/>
                </a:solidFill>
                <a:latin typeface="Arial"/>
                <a:ea typeface="Arial"/>
                <a:cs typeface="Arial"/>
                <a:sym typeface="Arial"/>
              </a:endParaRPr>
            </a:p>
          </p:txBody>
        </p:sp>
        <p:sp>
          <p:nvSpPr>
            <p:cNvPr id="1524" name="Google Shape;274;p39">
              <a:extLst>
                <a:ext uri="{FF2B5EF4-FFF2-40B4-BE49-F238E27FC236}">
                  <a16:creationId xmlns:a16="http://schemas.microsoft.com/office/drawing/2014/main" id="{057A7A85-8BA8-44C4-81C3-AE64B9F829B8}"/>
                </a:ext>
              </a:extLst>
            </p:cNvPr>
            <p:cNvSpPr txBox="1"/>
            <p:nvPr/>
          </p:nvSpPr>
          <p:spPr>
            <a:xfrm>
              <a:off x="6053456" y="2211748"/>
              <a:ext cx="948600" cy="525600"/>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700"/>
                <a:buFont typeface="Arial"/>
                <a:buNone/>
              </a:pPr>
              <a:r>
                <a:rPr lang="en" sz="700" b="1" i="0" u="none" strike="noStrike" cap="none">
                  <a:solidFill>
                    <a:srgbClr val="FFFFFF"/>
                  </a:solidFill>
                  <a:latin typeface="Open Sans"/>
                  <a:ea typeface="Open Sans"/>
                  <a:cs typeface="Open Sans"/>
                  <a:sym typeface="Open Sans"/>
                </a:rPr>
                <a:t>Light vehicles Production in Mn Units</a:t>
              </a:r>
              <a:endParaRPr sz="1100" b="0" i="0" u="none" strike="noStrike" cap="none">
                <a:solidFill>
                  <a:srgbClr val="000000"/>
                </a:solidFill>
                <a:latin typeface="Arial"/>
                <a:ea typeface="Arial"/>
                <a:cs typeface="Arial"/>
                <a:sym typeface="Arial"/>
              </a:endParaRPr>
            </a:p>
          </p:txBody>
        </p:sp>
        <p:sp>
          <p:nvSpPr>
            <p:cNvPr id="1525" name="Google Shape;275;p39">
              <a:extLst>
                <a:ext uri="{FF2B5EF4-FFF2-40B4-BE49-F238E27FC236}">
                  <a16:creationId xmlns:a16="http://schemas.microsoft.com/office/drawing/2014/main" id="{E8AC14E0-5243-FFB0-1237-DF4DB261AA93}"/>
                </a:ext>
              </a:extLst>
            </p:cNvPr>
            <p:cNvSpPr txBox="1"/>
            <p:nvPr/>
          </p:nvSpPr>
          <p:spPr>
            <a:xfrm>
              <a:off x="6956609" y="2329194"/>
              <a:ext cx="918300" cy="257700"/>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FFFFFF"/>
                  </a:solidFill>
                  <a:latin typeface="Open Sans"/>
                  <a:ea typeface="Open Sans"/>
                  <a:cs typeface="Open Sans"/>
                  <a:sym typeface="Open Sans"/>
                </a:rPr>
                <a:t>Bn Sq. ft.</a:t>
              </a:r>
              <a:endParaRPr sz="1100" b="0" i="0" u="none" strike="noStrike" cap="none">
                <a:solidFill>
                  <a:srgbClr val="000000"/>
                </a:solidFill>
                <a:latin typeface="Arial"/>
                <a:ea typeface="Arial"/>
                <a:cs typeface="Arial"/>
                <a:sym typeface="Arial"/>
              </a:endParaRPr>
            </a:p>
          </p:txBody>
        </p:sp>
        <p:sp>
          <p:nvSpPr>
            <p:cNvPr id="1526" name="Google Shape;276;p39">
              <a:extLst>
                <a:ext uri="{FF2B5EF4-FFF2-40B4-BE49-F238E27FC236}">
                  <a16:creationId xmlns:a16="http://schemas.microsoft.com/office/drawing/2014/main" id="{711B5D95-42C5-09B8-C551-D192E413639C}"/>
                </a:ext>
              </a:extLst>
            </p:cNvPr>
            <p:cNvSpPr txBox="1"/>
            <p:nvPr/>
          </p:nvSpPr>
          <p:spPr>
            <a:xfrm>
              <a:off x="7968208" y="2276872"/>
              <a:ext cx="779400" cy="381300"/>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700"/>
                <a:buFont typeface="Arial"/>
                <a:buNone/>
              </a:pPr>
              <a:r>
                <a:rPr lang="en" sz="700" b="1" i="0" u="none" strike="noStrike" cap="none">
                  <a:solidFill>
                    <a:srgbClr val="FFFFFF"/>
                  </a:solidFill>
                  <a:latin typeface="Open Sans"/>
                  <a:ea typeface="Open Sans"/>
                  <a:cs typeface="Open Sans"/>
                  <a:sym typeface="Open Sans"/>
                </a:rPr>
                <a:t>Revenue in Bn$ </a:t>
              </a:r>
              <a:endParaRPr sz="1100" b="0" i="0" u="none" strike="noStrike" cap="none">
                <a:solidFill>
                  <a:srgbClr val="000000"/>
                </a:solidFill>
                <a:latin typeface="Arial"/>
                <a:ea typeface="Arial"/>
                <a:cs typeface="Arial"/>
                <a:sym typeface="Arial"/>
              </a:endParaRPr>
            </a:p>
          </p:txBody>
        </p:sp>
        <p:sp>
          <p:nvSpPr>
            <p:cNvPr id="1527" name="Google Shape;277;p39">
              <a:extLst>
                <a:ext uri="{FF2B5EF4-FFF2-40B4-BE49-F238E27FC236}">
                  <a16:creationId xmlns:a16="http://schemas.microsoft.com/office/drawing/2014/main" id="{3FDA64DB-D2BC-E03A-D292-0F6489F6DD2C}"/>
                </a:ext>
              </a:extLst>
            </p:cNvPr>
            <p:cNvSpPr txBox="1"/>
            <p:nvPr/>
          </p:nvSpPr>
          <p:spPr>
            <a:xfrm>
              <a:off x="8734495" y="2329194"/>
              <a:ext cx="918300" cy="257700"/>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FFFFFF"/>
                  </a:solidFill>
                  <a:latin typeface="Open Sans"/>
                  <a:ea typeface="Open Sans"/>
                  <a:cs typeface="Open Sans"/>
                  <a:sym typeface="Open Sans"/>
                </a:rPr>
                <a:t>Bn Units</a:t>
              </a:r>
              <a:endParaRPr sz="1100" b="0" i="0" u="none" strike="noStrike" cap="none">
                <a:solidFill>
                  <a:srgbClr val="000000"/>
                </a:solidFill>
                <a:latin typeface="Arial"/>
                <a:ea typeface="Arial"/>
                <a:cs typeface="Arial"/>
                <a:sym typeface="Arial"/>
              </a:endParaRPr>
            </a:p>
          </p:txBody>
        </p:sp>
        <p:sp>
          <p:nvSpPr>
            <p:cNvPr id="1528" name="Google Shape;278;p39">
              <a:extLst>
                <a:ext uri="{FF2B5EF4-FFF2-40B4-BE49-F238E27FC236}">
                  <a16:creationId xmlns:a16="http://schemas.microsoft.com/office/drawing/2014/main" id="{0DF103CC-F4CD-4050-F5A6-786C93745CAC}"/>
                </a:ext>
              </a:extLst>
            </p:cNvPr>
            <p:cNvSpPr txBox="1"/>
            <p:nvPr/>
          </p:nvSpPr>
          <p:spPr>
            <a:xfrm>
              <a:off x="9624392" y="2344581"/>
              <a:ext cx="961200" cy="381300"/>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700"/>
                <a:buFont typeface="Arial"/>
                <a:buNone/>
              </a:pPr>
              <a:r>
                <a:rPr lang="en" sz="700" b="1" i="0" u="none" strike="noStrike" cap="none">
                  <a:solidFill>
                    <a:srgbClr val="FFFFFF"/>
                  </a:solidFill>
                  <a:latin typeface="Open Sans"/>
                  <a:ea typeface="Open Sans"/>
                  <a:cs typeface="Open Sans"/>
                  <a:sym typeface="Open Sans"/>
                </a:rPr>
                <a:t>Subscribers in Mn</a:t>
              </a:r>
              <a:endParaRPr sz="1100" b="0" i="0" u="none" strike="noStrike" cap="none">
                <a:solidFill>
                  <a:srgbClr val="000000"/>
                </a:solidFill>
                <a:latin typeface="Arial"/>
                <a:ea typeface="Arial"/>
                <a:cs typeface="Arial"/>
                <a:sym typeface="Arial"/>
              </a:endParaRPr>
            </a:p>
          </p:txBody>
        </p:sp>
        <p:sp>
          <p:nvSpPr>
            <p:cNvPr id="1529" name="Google Shape;279;p39">
              <a:extLst>
                <a:ext uri="{FF2B5EF4-FFF2-40B4-BE49-F238E27FC236}">
                  <a16:creationId xmlns:a16="http://schemas.microsoft.com/office/drawing/2014/main" id="{5BF7602C-C3C5-F031-21F2-91FA908E6190}"/>
                </a:ext>
              </a:extLst>
            </p:cNvPr>
            <p:cNvSpPr txBox="1"/>
            <p:nvPr/>
          </p:nvSpPr>
          <p:spPr>
            <a:xfrm>
              <a:off x="3565848" y="1986009"/>
              <a:ext cx="566100" cy="278100"/>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900"/>
                <a:buFont typeface="Arial"/>
                <a:buNone/>
              </a:pPr>
              <a:r>
                <a:rPr lang="en" sz="900" b="1" i="0" u="none" strike="noStrike" cap="none">
                  <a:solidFill>
                    <a:srgbClr val="FFFFFF"/>
                  </a:solidFill>
                  <a:latin typeface="Open Sans"/>
                  <a:ea typeface="Open Sans"/>
                  <a:cs typeface="Open Sans"/>
                  <a:sym typeface="Open Sans"/>
                </a:rPr>
                <a:t>Steel</a:t>
              </a:r>
              <a:endParaRPr sz="1100" b="0" i="0" u="none" strike="noStrike" cap="none">
                <a:solidFill>
                  <a:srgbClr val="000000"/>
                </a:solidFill>
                <a:latin typeface="Arial"/>
                <a:ea typeface="Arial"/>
                <a:cs typeface="Arial"/>
                <a:sym typeface="Arial"/>
              </a:endParaRPr>
            </a:p>
          </p:txBody>
        </p:sp>
        <p:sp>
          <p:nvSpPr>
            <p:cNvPr id="1530" name="Google Shape;280;p39">
              <a:extLst>
                <a:ext uri="{FF2B5EF4-FFF2-40B4-BE49-F238E27FC236}">
                  <a16:creationId xmlns:a16="http://schemas.microsoft.com/office/drawing/2014/main" id="{5CB52E86-3268-1621-A554-3B8F327D5DD3}"/>
                </a:ext>
              </a:extLst>
            </p:cNvPr>
            <p:cNvSpPr txBox="1"/>
            <p:nvPr/>
          </p:nvSpPr>
          <p:spPr>
            <a:xfrm>
              <a:off x="4328128" y="1986009"/>
              <a:ext cx="784200" cy="278100"/>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900"/>
                <a:buFont typeface="Arial"/>
                <a:buNone/>
              </a:pPr>
              <a:r>
                <a:rPr lang="en" sz="900" b="1" i="0" u="none" strike="noStrike" cap="none">
                  <a:solidFill>
                    <a:srgbClr val="FFFFFF"/>
                  </a:solidFill>
                  <a:latin typeface="Open Sans"/>
                  <a:ea typeface="Open Sans"/>
                  <a:cs typeface="Open Sans"/>
                  <a:sym typeface="Open Sans"/>
                </a:rPr>
                <a:t>Cement</a:t>
              </a:r>
              <a:endParaRPr sz="1100" b="0" i="0" u="none" strike="noStrike" cap="none">
                <a:solidFill>
                  <a:srgbClr val="000000"/>
                </a:solidFill>
                <a:latin typeface="Arial"/>
                <a:ea typeface="Arial"/>
                <a:cs typeface="Arial"/>
                <a:sym typeface="Arial"/>
              </a:endParaRPr>
            </a:p>
          </p:txBody>
        </p:sp>
        <p:sp>
          <p:nvSpPr>
            <p:cNvPr id="1531" name="Google Shape;281;p39">
              <a:extLst>
                <a:ext uri="{FF2B5EF4-FFF2-40B4-BE49-F238E27FC236}">
                  <a16:creationId xmlns:a16="http://schemas.microsoft.com/office/drawing/2014/main" id="{6BFD404B-E9DC-8CF1-FE84-D28E2AFCDF5D}"/>
                </a:ext>
              </a:extLst>
            </p:cNvPr>
            <p:cNvSpPr txBox="1"/>
            <p:nvPr/>
          </p:nvSpPr>
          <p:spPr>
            <a:xfrm>
              <a:off x="5213098" y="1864704"/>
              <a:ext cx="833400" cy="463500"/>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900"/>
                <a:buFont typeface="Arial"/>
                <a:buNone/>
              </a:pPr>
              <a:r>
                <a:rPr lang="en" sz="900" b="1" i="0" u="none" strike="noStrike" cap="none">
                  <a:solidFill>
                    <a:srgbClr val="FFFFFF"/>
                  </a:solidFill>
                  <a:latin typeface="Open Sans"/>
                  <a:ea typeface="Open Sans"/>
                  <a:cs typeface="Open Sans"/>
                  <a:sym typeface="Open Sans"/>
                </a:rPr>
                <a:t>Two </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n" sz="900" b="1" i="0" u="none" strike="noStrike" cap="none">
                  <a:solidFill>
                    <a:srgbClr val="FFFFFF"/>
                  </a:solidFill>
                  <a:latin typeface="Open Sans"/>
                  <a:ea typeface="Open Sans"/>
                  <a:cs typeface="Open Sans"/>
                  <a:sym typeface="Open Sans"/>
                </a:rPr>
                <a:t>Wheeler</a:t>
              </a:r>
              <a:endParaRPr sz="1100" b="0" i="0" u="none" strike="noStrike" cap="none">
                <a:solidFill>
                  <a:srgbClr val="000000"/>
                </a:solidFill>
                <a:latin typeface="Arial"/>
                <a:ea typeface="Arial"/>
                <a:cs typeface="Arial"/>
                <a:sym typeface="Arial"/>
              </a:endParaRPr>
            </a:p>
          </p:txBody>
        </p:sp>
        <p:sp>
          <p:nvSpPr>
            <p:cNvPr id="1532" name="Google Shape;282;p39">
              <a:extLst>
                <a:ext uri="{FF2B5EF4-FFF2-40B4-BE49-F238E27FC236}">
                  <a16:creationId xmlns:a16="http://schemas.microsoft.com/office/drawing/2014/main" id="{147391FB-6A89-96DB-DB73-3170F14BFEB2}"/>
                </a:ext>
              </a:extLst>
            </p:cNvPr>
            <p:cNvSpPr txBox="1"/>
            <p:nvPr/>
          </p:nvSpPr>
          <p:spPr>
            <a:xfrm>
              <a:off x="6102393" y="1851449"/>
              <a:ext cx="833400" cy="463500"/>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900"/>
                <a:buFont typeface="Arial"/>
                <a:buNone/>
              </a:pPr>
              <a:r>
                <a:rPr lang="en" sz="900" b="1" i="0" u="none" strike="noStrike" cap="none">
                  <a:solidFill>
                    <a:srgbClr val="FFFFFF"/>
                  </a:solidFill>
                  <a:latin typeface="Open Sans"/>
                  <a:ea typeface="Open Sans"/>
                  <a:cs typeface="Open Sans"/>
                  <a:sym typeface="Open Sans"/>
                </a:rPr>
                <a:t>Four</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n" sz="900" b="1" i="0" u="none" strike="noStrike" cap="none">
                  <a:solidFill>
                    <a:srgbClr val="FFFFFF"/>
                  </a:solidFill>
                  <a:latin typeface="Open Sans"/>
                  <a:ea typeface="Open Sans"/>
                  <a:cs typeface="Open Sans"/>
                  <a:sym typeface="Open Sans"/>
                </a:rPr>
                <a:t>Wheeler</a:t>
              </a:r>
              <a:endParaRPr sz="1100" b="0" i="0" u="none" strike="noStrike" cap="none">
                <a:solidFill>
                  <a:srgbClr val="000000"/>
                </a:solidFill>
                <a:latin typeface="Arial"/>
                <a:ea typeface="Arial"/>
                <a:cs typeface="Arial"/>
                <a:sym typeface="Arial"/>
              </a:endParaRPr>
            </a:p>
          </p:txBody>
        </p:sp>
        <p:sp>
          <p:nvSpPr>
            <p:cNvPr id="1533" name="Google Shape;283;p39">
              <a:extLst>
                <a:ext uri="{FF2B5EF4-FFF2-40B4-BE49-F238E27FC236}">
                  <a16:creationId xmlns:a16="http://schemas.microsoft.com/office/drawing/2014/main" id="{1CA00F8D-38B0-7A99-46A3-798184C00C6E}"/>
                </a:ext>
              </a:extLst>
            </p:cNvPr>
            <p:cNvSpPr txBox="1"/>
            <p:nvPr/>
          </p:nvSpPr>
          <p:spPr>
            <a:xfrm>
              <a:off x="6813415" y="1986009"/>
              <a:ext cx="1217400" cy="278100"/>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900"/>
                <a:buFont typeface="Arial"/>
                <a:buNone/>
              </a:pPr>
              <a:r>
                <a:rPr lang="en" sz="900" b="1" i="0" u="none" strike="noStrike" cap="none">
                  <a:solidFill>
                    <a:srgbClr val="FFFFFF"/>
                  </a:solidFill>
                  <a:latin typeface="Open Sans"/>
                  <a:ea typeface="Open Sans"/>
                  <a:cs typeface="Open Sans"/>
                  <a:sym typeface="Open Sans"/>
                </a:rPr>
                <a:t>Construction</a:t>
              </a:r>
              <a:endParaRPr sz="1100" b="0" i="0" u="none" strike="noStrike" cap="none">
                <a:solidFill>
                  <a:srgbClr val="000000"/>
                </a:solidFill>
                <a:latin typeface="Arial"/>
                <a:ea typeface="Arial"/>
                <a:cs typeface="Arial"/>
                <a:sym typeface="Arial"/>
              </a:endParaRPr>
            </a:p>
          </p:txBody>
        </p:sp>
        <p:sp>
          <p:nvSpPr>
            <p:cNvPr id="1534" name="Google Shape;284;p39">
              <a:extLst>
                <a:ext uri="{FF2B5EF4-FFF2-40B4-BE49-F238E27FC236}">
                  <a16:creationId xmlns:a16="http://schemas.microsoft.com/office/drawing/2014/main" id="{22854CB5-6E20-7D32-CFFB-9877A17856E0}"/>
                </a:ext>
              </a:extLst>
            </p:cNvPr>
            <p:cNvSpPr txBox="1"/>
            <p:nvPr/>
          </p:nvSpPr>
          <p:spPr>
            <a:xfrm>
              <a:off x="8073783" y="1986009"/>
              <a:ext cx="502200" cy="278100"/>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900"/>
                <a:buFont typeface="Arial"/>
                <a:buNone/>
              </a:pPr>
              <a:r>
                <a:rPr lang="en" sz="900" b="1" i="0" u="none" strike="noStrike" cap="none">
                  <a:solidFill>
                    <a:srgbClr val="FFFFFF"/>
                  </a:solidFill>
                  <a:latin typeface="Open Sans"/>
                  <a:ea typeface="Open Sans"/>
                  <a:cs typeface="Open Sans"/>
                  <a:sym typeface="Open Sans"/>
                </a:rPr>
                <a:t>ITeS</a:t>
              </a:r>
              <a:endParaRPr sz="1100" b="0" i="0" u="none" strike="noStrike" cap="none">
                <a:solidFill>
                  <a:srgbClr val="000000"/>
                </a:solidFill>
                <a:latin typeface="Arial"/>
                <a:ea typeface="Arial"/>
                <a:cs typeface="Arial"/>
                <a:sym typeface="Arial"/>
              </a:endParaRPr>
            </a:p>
          </p:txBody>
        </p:sp>
        <p:sp>
          <p:nvSpPr>
            <p:cNvPr id="1535" name="Google Shape;285;p39">
              <a:extLst>
                <a:ext uri="{FF2B5EF4-FFF2-40B4-BE49-F238E27FC236}">
                  <a16:creationId xmlns:a16="http://schemas.microsoft.com/office/drawing/2014/main" id="{6D4C6A1B-9E92-A63B-0C6D-1134BDD06DB7}"/>
                </a:ext>
              </a:extLst>
            </p:cNvPr>
            <p:cNvSpPr txBox="1"/>
            <p:nvPr/>
          </p:nvSpPr>
          <p:spPr>
            <a:xfrm>
              <a:off x="8690351" y="1893674"/>
              <a:ext cx="1032600" cy="463500"/>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900"/>
                <a:buFont typeface="Arial"/>
                <a:buNone/>
              </a:pPr>
              <a:r>
                <a:rPr lang="en" sz="900" b="1" i="0" u="none" strike="noStrike" cap="none">
                  <a:solidFill>
                    <a:srgbClr val="FFFFFF"/>
                  </a:solidFill>
                  <a:latin typeface="Open Sans"/>
                  <a:ea typeface="Open Sans"/>
                  <a:cs typeface="Open Sans"/>
                  <a:sym typeface="Open Sans"/>
                </a:rPr>
                <a:t>Electricity</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n" sz="900" b="1" i="0" u="none" strike="noStrike" cap="none">
                  <a:solidFill>
                    <a:srgbClr val="FFFFFF"/>
                  </a:solidFill>
                  <a:latin typeface="Open Sans"/>
                  <a:ea typeface="Open Sans"/>
                  <a:cs typeface="Open Sans"/>
                  <a:sym typeface="Open Sans"/>
                </a:rPr>
                <a:t>Production</a:t>
              </a:r>
              <a:endParaRPr sz="1100" b="0" i="0" u="none" strike="noStrike" cap="none">
                <a:solidFill>
                  <a:srgbClr val="000000"/>
                </a:solidFill>
                <a:latin typeface="Arial"/>
                <a:ea typeface="Arial"/>
                <a:cs typeface="Arial"/>
                <a:sym typeface="Arial"/>
              </a:endParaRPr>
            </a:p>
          </p:txBody>
        </p:sp>
        <p:sp>
          <p:nvSpPr>
            <p:cNvPr id="1536" name="Google Shape;286;p39">
              <a:extLst>
                <a:ext uri="{FF2B5EF4-FFF2-40B4-BE49-F238E27FC236}">
                  <a16:creationId xmlns:a16="http://schemas.microsoft.com/office/drawing/2014/main" id="{CF5A2019-D512-10D6-3F7C-0ADCCF5B8D38}"/>
                </a:ext>
              </a:extLst>
            </p:cNvPr>
            <p:cNvSpPr txBox="1"/>
            <p:nvPr/>
          </p:nvSpPr>
          <p:spPr>
            <a:xfrm>
              <a:off x="9662493" y="1893674"/>
              <a:ext cx="873900" cy="463500"/>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900"/>
                <a:buFont typeface="Arial"/>
                <a:buNone/>
              </a:pPr>
              <a:r>
                <a:rPr lang="en" sz="900" b="1" i="0" u="none" strike="noStrike" cap="none">
                  <a:solidFill>
                    <a:srgbClr val="FFFFFF"/>
                  </a:solidFill>
                  <a:latin typeface="Open Sans"/>
                  <a:ea typeface="Open Sans"/>
                  <a:cs typeface="Open Sans"/>
                  <a:sym typeface="Open Sans"/>
                </a:rPr>
                <a:t>Wireless </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n" sz="900" b="1" i="0" u="none" strike="noStrike" cap="none">
                  <a:solidFill>
                    <a:srgbClr val="FFFFFF"/>
                  </a:solidFill>
                  <a:latin typeface="Open Sans"/>
                  <a:ea typeface="Open Sans"/>
                  <a:cs typeface="Open Sans"/>
                  <a:sym typeface="Open Sans"/>
                </a:rPr>
                <a:t>Phone</a:t>
              </a:r>
              <a:endParaRPr sz="1100" b="0" i="0" u="none" strike="noStrike" cap="none">
                <a:solidFill>
                  <a:srgbClr val="000000"/>
                </a:solidFill>
                <a:latin typeface="Arial"/>
                <a:ea typeface="Arial"/>
                <a:cs typeface="Arial"/>
                <a:sym typeface="Arial"/>
              </a:endParaRPr>
            </a:p>
          </p:txBody>
        </p:sp>
        <p:pic>
          <p:nvPicPr>
            <p:cNvPr id="1537" name="Google Shape;287;p39">
              <a:extLst>
                <a:ext uri="{FF2B5EF4-FFF2-40B4-BE49-F238E27FC236}">
                  <a16:creationId xmlns:a16="http://schemas.microsoft.com/office/drawing/2014/main" id="{9B3E6A71-33F8-D15B-8A0E-6EC2C02AFDA3}"/>
                </a:ext>
              </a:extLst>
            </p:cNvPr>
            <p:cNvPicPr preferRelativeResize="0"/>
            <p:nvPr/>
          </p:nvPicPr>
          <p:blipFill rotWithShape="1">
            <a:blip r:embed="rId3">
              <a:alphaModFix/>
            </a:blip>
            <a:srcRect/>
            <a:stretch/>
          </p:blipFill>
          <p:spPr>
            <a:xfrm>
              <a:off x="3747438" y="1361787"/>
              <a:ext cx="314122" cy="393364"/>
            </a:xfrm>
            <a:prstGeom prst="rect">
              <a:avLst/>
            </a:prstGeom>
            <a:noFill/>
            <a:ln>
              <a:noFill/>
            </a:ln>
          </p:spPr>
        </p:pic>
        <p:pic>
          <p:nvPicPr>
            <p:cNvPr id="1538" name="Google Shape;288;p39">
              <a:extLst>
                <a:ext uri="{FF2B5EF4-FFF2-40B4-BE49-F238E27FC236}">
                  <a16:creationId xmlns:a16="http://schemas.microsoft.com/office/drawing/2014/main" id="{1388EF75-6015-A896-06AC-5D3729E20076}"/>
                </a:ext>
              </a:extLst>
            </p:cNvPr>
            <p:cNvPicPr preferRelativeResize="0"/>
            <p:nvPr/>
          </p:nvPicPr>
          <p:blipFill rotWithShape="1">
            <a:blip r:embed="rId4">
              <a:alphaModFix/>
            </a:blip>
            <a:srcRect/>
            <a:stretch/>
          </p:blipFill>
          <p:spPr>
            <a:xfrm>
              <a:off x="4564175" y="1361787"/>
              <a:ext cx="299791" cy="375414"/>
            </a:xfrm>
            <a:prstGeom prst="rect">
              <a:avLst/>
            </a:prstGeom>
            <a:noFill/>
            <a:ln>
              <a:noFill/>
            </a:ln>
          </p:spPr>
        </p:pic>
        <p:pic>
          <p:nvPicPr>
            <p:cNvPr id="1539" name="Google Shape;289;p39">
              <a:extLst>
                <a:ext uri="{FF2B5EF4-FFF2-40B4-BE49-F238E27FC236}">
                  <a16:creationId xmlns:a16="http://schemas.microsoft.com/office/drawing/2014/main" id="{9AE1364B-3755-AEB9-D3E6-5934636B6E53}"/>
                </a:ext>
              </a:extLst>
            </p:cNvPr>
            <p:cNvPicPr preferRelativeResize="0"/>
            <p:nvPr/>
          </p:nvPicPr>
          <p:blipFill rotWithShape="1">
            <a:blip r:embed="rId5">
              <a:alphaModFix/>
            </a:blip>
            <a:srcRect/>
            <a:stretch/>
          </p:blipFill>
          <p:spPr>
            <a:xfrm>
              <a:off x="7253064" y="1349450"/>
              <a:ext cx="307451" cy="385009"/>
            </a:xfrm>
            <a:prstGeom prst="rect">
              <a:avLst/>
            </a:prstGeom>
            <a:noFill/>
            <a:ln>
              <a:noFill/>
            </a:ln>
          </p:spPr>
        </p:pic>
        <p:pic>
          <p:nvPicPr>
            <p:cNvPr id="1540" name="Google Shape;290;p39">
              <a:extLst>
                <a:ext uri="{FF2B5EF4-FFF2-40B4-BE49-F238E27FC236}">
                  <a16:creationId xmlns:a16="http://schemas.microsoft.com/office/drawing/2014/main" id="{EFF2E5F1-CEBB-C8AB-5D05-35C5B9FBA869}"/>
                </a:ext>
              </a:extLst>
            </p:cNvPr>
            <p:cNvPicPr preferRelativeResize="0"/>
            <p:nvPr/>
          </p:nvPicPr>
          <p:blipFill rotWithShape="1">
            <a:blip r:embed="rId6">
              <a:alphaModFix/>
            </a:blip>
            <a:srcRect/>
            <a:stretch/>
          </p:blipFill>
          <p:spPr>
            <a:xfrm>
              <a:off x="8177437" y="1369911"/>
              <a:ext cx="295507" cy="370051"/>
            </a:xfrm>
            <a:prstGeom prst="rect">
              <a:avLst/>
            </a:prstGeom>
            <a:noFill/>
            <a:ln>
              <a:noFill/>
            </a:ln>
          </p:spPr>
        </p:pic>
        <p:pic>
          <p:nvPicPr>
            <p:cNvPr id="1541" name="Google Shape;291;p39">
              <a:extLst>
                <a:ext uri="{FF2B5EF4-FFF2-40B4-BE49-F238E27FC236}">
                  <a16:creationId xmlns:a16="http://schemas.microsoft.com/office/drawing/2014/main" id="{9ADB8C44-3394-B84E-8D6F-4D1FA1079079}"/>
                </a:ext>
              </a:extLst>
            </p:cNvPr>
            <p:cNvPicPr preferRelativeResize="0"/>
            <p:nvPr/>
          </p:nvPicPr>
          <p:blipFill rotWithShape="1">
            <a:blip r:embed="rId7">
              <a:alphaModFix/>
            </a:blip>
            <a:srcRect/>
            <a:stretch/>
          </p:blipFill>
          <p:spPr>
            <a:xfrm>
              <a:off x="9068227" y="1349450"/>
              <a:ext cx="307451" cy="385009"/>
            </a:xfrm>
            <a:prstGeom prst="rect">
              <a:avLst/>
            </a:prstGeom>
            <a:noFill/>
            <a:ln>
              <a:noFill/>
            </a:ln>
          </p:spPr>
        </p:pic>
        <p:pic>
          <p:nvPicPr>
            <p:cNvPr id="1542" name="Google Shape;292;p39">
              <a:extLst>
                <a:ext uri="{FF2B5EF4-FFF2-40B4-BE49-F238E27FC236}">
                  <a16:creationId xmlns:a16="http://schemas.microsoft.com/office/drawing/2014/main" id="{07FB1EA0-DE15-6DAC-D694-E20459D35C54}"/>
                </a:ext>
              </a:extLst>
            </p:cNvPr>
            <p:cNvPicPr preferRelativeResize="0"/>
            <p:nvPr/>
          </p:nvPicPr>
          <p:blipFill rotWithShape="1">
            <a:blip r:embed="rId8">
              <a:alphaModFix/>
            </a:blip>
            <a:srcRect/>
            <a:stretch/>
          </p:blipFill>
          <p:spPr>
            <a:xfrm>
              <a:off x="9955233" y="1369910"/>
              <a:ext cx="295506" cy="370051"/>
            </a:xfrm>
            <a:prstGeom prst="rect">
              <a:avLst/>
            </a:prstGeom>
            <a:noFill/>
            <a:ln>
              <a:noFill/>
            </a:ln>
          </p:spPr>
        </p:pic>
        <p:pic>
          <p:nvPicPr>
            <p:cNvPr id="1543" name="Google Shape;293;p39">
              <a:extLst>
                <a:ext uri="{FF2B5EF4-FFF2-40B4-BE49-F238E27FC236}">
                  <a16:creationId xmlns:a16="http://schemas.microsoft.com/office/drawing/2014/main" id="{B6F1F01A-2754-5B7B-B98E-BD37CFE5E6F6}"/>
                </a:ext>
              </a:extLst>
            </p:cNvPr>
            <p:cNvPicPr preferRelativeResize="0"/>
            <p:nvPr/>
          </p:nvPicPr>
          <p:blipFill rotWithShape="1">
            <a:blip r:embed="rId9">
              <a:alphaModFix/>
            </a:blip>
            <a:srcRect/>
            <a:stretch/>
          </p:blipFill>
          <p:spPr>
            <a:xfrm>
              <a:off x="5369866" y="1276228"/>
              <a:ext cx="505999" cy="633646"/>
            </a:xfrm>
            <a:prstGeom prst="rect">
              <a:avLst/>
            </a:prstGeom>
            <a:noFill/>
            <a:ln>
              <a:noFill/>
            </a:ln>
          </p:spPr>
        </p:pic>
        <p:pic>
          <p:nvPicPr>
            <p:cNvPr id="1544" name="Google Shape;294;p39">
              <a:extLst>
                <a:ext uri="{FF2B5EF4-FFF2-40B4-BE49-F238E27FC236}">
                  <a16:creationId xmlns:a16="http://schemas.microsoft.com/office/drawing/2014/main" id="{F37CB53D-DFDA-7D98-A4FE-64AFD06976FC}"/>
                </a:ext>
              </a:extLst>
            </p:cNvPr>
            <p:cNvPicPr preferRelativeResize="0"/>
            <p:nvPr/>
          </p:nvPicPr>
          <p:blipFill rotWithShape="1">
            <a:blip r:embed="rId10">
              <a:alphaModFix/>
            </a:blip>
            <a:srcRect/>
            <a:stretch/>
          </p:blipFill>
          <p:spPr>
            <a:xfrm>
              <a:off x="6248661" y="1264726"/>
              <a:ext cx="547236" cy="685281"/>
            </a:xfrm>
            <a:prstGeom prst="rect">
              <a:avLst/>
            </a:prstGeom>
            <a:noFill/>
            <a:ln>
              <a:noFill/>
            </a:ln>
          </p:spPr>
        </p:pic>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p:cNvSpPr>
            <a:spLocks noGrp="1"/>
          </p:cNvSpPr>
          <p:nvPr>
            <p:ph type="title"/>
          </p:nvPr>
        </p:nvSpPr>
        <p:spPr>
          <a:xfrm>
            <a:off x="539552" y="274638"/>
            <a:ext cx="8229600" cy="778098"/>
          </a:xfrm>
          <a:solidFill>
            <a:schemeClr val="accent4">
              <a:lumMod val="75000"/>
            </a:schemeClr>
          </a:solidFill>
          <a:ln>
            <a:solidFill>
              <a:schemeClr val="tx1"/>
            </a:solidFill>
          </a:ln>
        </p:spPr>
        <p:txBody>
          <a:bodyPr>
            <a:noAutofit/>
          </a:bodyPr>
          <a:lstStyle/>
          <a:p>
            <a:r>
              <a:rPr lang="en-IN" sz="3200" b="1">
                <a:solidFill>
                  <a:schemeClr val="bg1"/>
                </a:solidFill>
              </a:rPr>
              <a:t>Investing in the Economy</a:t>
            </a:r>
          </a:p>
        </p:txBody>
      </p:sp>
      <p:sp>
        <p:nvSpPr>
          <p:cNvPr id="10243" name="Content Placeholder 2"/>
          <p:cNvSpPr>
            <a:spLocks noGrp="1"/>
          </p:cNvSpPr>
          <p:nvPr>
            <p:ph idx="1"/>
          </p:nvPr>
        </p:nvSpPr>
        <p:spPr>
          <a:xfrm>
            <a:off x="457200" y="1265538"/>
            <a:ext cx="8311952" cy="4785568"/>
          </a:xfrm>
        </p:spPr>
        <p:txBody>
          <a:bodyPr>
            <a:noAutofit/>
          </a:bodyPr>
          <a:lstStyle/>
          <a:p>
            <a:pPr marL="342000" indent="-284400" algn="just"/>
            <a:r>
              <a:rPr lang="en-US" sz="2000"/>
              <a:t>An outlay of  Rs. 1.5 lakh </a:t>
            </a:r>
            <a:r>
              <a:rPr lang="en-US" sz="2000" err="1"/>
              <a:t>crs</a:t>
            </a:r>
            <a:r>
              <a:rPr lang="en-US" sz="2000"/>
              <a:t> is proposed for the 50-year interest free loans to </a:t>
            </a:r>
            <a:r>
              <a:rPr lang="en-US" sz="2000" b="1"/>
              <a:t>states </a:t>
            </a:r>
            <a:r>
              <a:rPr lang="en-US" sz="2000"/>
              <a:t>for capital expenditure and incentives for reforms</a:t>
            </a:r>
          </a:p>
          <a:p>
            <a:pPr marL="342000" indent="-284400" algn="just"/>
            <a:r>
              <a:rPr lang="en-US" sz="2000"/>
              <a:t>2</a:t>
            </a:r>
            <a:r>
              <a:rPr lang="en-US" sz="2000" baseline="30000"/>
              <a:t>nd</a:t>
            </a:r>
            <a:r>
              <a:rPr lang="en-US" sz="2000"/>
              <a:t> Asset Monetization Plan for 2025-30 will be launched to plough back capital of Rs. 10 lakh </a:t>
            </a:r>
            <a:r>
              <a:rPr lang="en-US" sz="2000" err="1"/>
              <a:t>crs</a:t>
            </a:r>
            <a:r>
              <a:rPr lang="en-US" sz="2000"/>
              <a:t> in new projects</a:t>
            </a:r>
          </a:p>
          <a:p>
            <a:pPr marL="342000" indent="-284400" algn="just"/>
            <a:r>
              <a:rPr lang="en-US" sz="2000"/>
              <a:t>Govt to set up an Urban Challenge Fund of Rs. 1 lakh </a:t>
            </a:r>
            <a:r>
              <a:rPr lang="en-US" sz="2000" err="1"/>
              <a:t>crs</a:t>
            </a:r>
            <a:r>
              <a:rPr lang="en-US" sz="2000"/>
              <a:t> to implement the proposals for ‘Cities as Growth Hubs’, ‘Creative Redevelopment of Cities’ and ‘Water and Sanitation’ announced in the July Budget</a:t>
            </a:r>
          </a:p>
          <a:p>
            <a:pPr marL="342000" indent="-284400" algn="just"/>
            <a:r>
              <a:rPr lang="en-US" sz="2000"/>
              <a:t>To set up a Nuclear Energy Mission for research &amp; development of Small Modular Reactors (SMR) with an outlay of Rs. 20,000 </a:t>
            </a:r>
            <a:r>
              <a:rPr lang="en-US" sz="2000" err="1"/>
              <a:t>crs</a:t>
            </a:r>
            <a:r>
              <a:rPr lang="en-US" sz="2000"/>
              <a:t>. To operationalize at least 5 indigenously developed SMRs by 2033.</a:t>
            </a:r>
          </a:p>
          <a:p>
            <a:pPr marL="342000" indent="-284400" algn="just"/>
            <a:r>
              <a:rPr lang="en-US" sz="2000"/>
              <a:t>Maritime Development Fund with a corpus of Rs. 25,000 </a:t>
            </a:r>
            <a:r>
              <a:rPr lang="en-US" sz="2000" err="1"/>
              <a:t>crs</a:t>
            </a:r>
            <a:r>
              <a:rPr lang="en-US" sz="2000"/>
              <a:t> will be set up for long-term financing of the maritime industry</a:t>
            </a:r>
          </a:p>
          <a:p>
            <a:pPr marL="342000" indent="-284400" algn="just"/>
            <a:r>
              <a:rPr lang="en-US" sz="2000"/>
              <a:t>Each infrastructure-related ministry to propose a 3-year pipeline of projects that can be implemented in PPP mode</a:t>
            </a:r>
          </a:p>
          <a:p>
            <a:pPr marL="342000" indent="-284400" algn="just"/>
            <a:endParaRPr lang="en-US" sz="2600" b="1"/>
          </a:p>
        </p:txBody>
      </p:sp>
      <p:sp>
        <p:nvSpPr>
          <p:cNvPr id="4" name="Date Placeholder 3"/>
          <p:cNvSpPr>
            <a:spLocks noGrp="1"/>
          </p:cNvSpPr>
          <p:nvPr>
            <p:ph type="dt" sz="half" idx="10"/>
          </p:nvPr>
        </p:nvSpPr>
        <p:spPr/>
        <p:txBody>
          <a:bodyPr/>
          <a:lstStyle/>
          <a:p>
            <a:fld id="{3817082D-7FDD-46C3-AE6B-3733BE1C2368}" type="datetime1">
              <a:rPr lang="en-US" smtClean="0"/>
              <a:t>2/3/2025</a:t>
            </a:fld>
            <a:endParaRPr lang="en-IN"/>
          </a:p>
        </p:txBody>
      </p:sp>
      <p:sp>
        <p:nvSpPr>
          <p:cNvPr id="3" name="Footer Placeholder 2"/>
          <p:cNvSpPr>
            <a:spLocks noGrp="1"/>
          </p:cNvSpPr>
          <p:nvPr>
            <p:ph type="ftr" sz="quarter" idx="11"/>
          </p:nvPr>
        </p:nvSpPr>
        <p:spPr/>
        <p:txBody>
          <a:bodyPr/>
          <a:lstStyle/>
          <a:p>
            <a:r>
              <a:rPr lang="en-US"/>
              <a:t>SIRC of ICAI</a:t>
            </a:r>
            <a:endParaRPr lang="en-IN"/>
          </a:p>
        </p:txBody>
      </p:sp>
      <p:sp>
        <p:nvSpPr>
          <p:cNvPr id="2" name="Slide Number Placeholder 1"/>
          <p:cNvSpPr>
            <a:spLocks noGrp="1"/>
          </p:cNvSpPr>
          <p:nvPr>
            <p:ph type="sldNum" sz="quarter" idx="12"/>
          </p:nvPr>
        </p:nvSpPr>
        <p:spPr/>
        <p:txBody>
          <a:bodyPr/>
          <a:lstStyle/>
          <a:p>
            <a:fld id="{2E54E9D4-680A-4C51-B61D-1CC0F8B86EE1}" type="slidenum">
              <a:rPr lang="en-IN" smtClean="0"/>
              <a:t>33</a:t>
            </a:fld>
            <a:endParaRPr lang="en-IN"/>
          </a:p>
        </p:txBody>
      </p:sp>
    </p:spTree>
    <p:extLst>
      <p:ext uri="{BB962C8B-B14F-4D97-AF65-F5344CB8AC3E}">
        <p14:creationId xmlns:p14="http://schemas.microsoft.com/office/powerpoint/2010/main" val="15397618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p:cNvSpPr>
            <a:spLocks noGrp="1"/>
          </p:cNvSpPr>
          <p:nvPr>
            <p:ph type="title"/>
          </p:nvPr>
        </p:nvSpPr>
        <p:spPr>
          <a:xfrm>
            <a:off x="539552" y="274638"/>
            <a:ext cx="8229600" cy="778098"/>
          </a:xfrm>
          <a:solidFill>
            <a:schemeClr val="accent4">
              <a:lumMod val="75000"/>
            </a:schemeClr>
          </a:solidFill>
          <a:ln>
            <a:solidFill>
              <a:schemeClr val="tx1"/>
            </a:solidFill>
          </a:ln>
        </p:spPr>
        <p:txBody>
          <a:bodyPr>
            <a:noAutofit/>
          </a:bodyPr>
          <a:lstStyle/>
          <a:p>
            <a:r>
              <a:rPr lang="en-IN" sz="3200" b="1">
                <a:solidFill>
                  <a:schemeClr val="bg1"/>
                </a:solidFill>
              </a:rPr>
              <a:t>Investing in the economy</a:t>
            </a:r>
          </a:p>
        </p:txBody>
      </p:sp>
      <p:sp>
        <p:nvSpPr>
          <p:cNvPr id="10243" name="Content Placeholder 2"/>
          <p:cNvSpPr>
            <a:spLocks noGrp="1"/>
          </p:cNvSpPr>
          <p:nvPr>
            <p:ph idx="1"/>
          </p:nvPr>
        </p:nvSpPr>
        <p:spPr>
          <a:xfrm>
            <a:off x="457200" y="1265538"/>
            <a:ext cx="8311952" cy="4785568"/>
          </a:xfrm>
        </p:spPr>
        <p:txBody>
          <a:bodyPr>
            <a:noAutofit/>
          </a:bodyPr>
          <a:lstStyle/>
          <a:p>
            <a:pPr marL="342000" indent="-284400" algn="just"/>
            <a:r>
              <a:rPr lang="en-US" sz="2200"/>
              <a:t>Shipbuilding Clusters to increase the range, categories and capacity of ships</a:t>
            </a:r>
          </a:p>
          <a:p>
            <a:pPr marL="342000" indent="-284400" algn="just"/>
            <a:r>
              <a:rPr lang="en-US" sz="2200"/>
              <a:t>Modified UDAN scheme to be launched to enhance regional connectivity to 120 new destinations and carry 4 crore passengers in the next 10 years </a:t>
            </a:r>
          </a:p>
          <a:p>
            <a:pPr marL="342000" indent="-284400" algn="just"/>
            <a:r>
              <a:rPr lang="en-US" sz="2200"/>
              <a:t>Special Window for Affordable and Mid-Income Housing (SWAMIH) Fund 2 of Rs. 15,000 </a:t>
            </a:r>
            <a:r>
              <a:rPr lang="en-US" sz="2200" err="1"/>
              <a:t>crs</a:t>
            </a:r>
            <a:r>
              <a:rPr lang="en-US" sz="2200"/>
              <a:t> to be established for expeditious completion of another 1 lakh units. </a:t>
            </a:r>
          </a:p>
          <a:p>
            <a:pPr marL="342000" indent="-284400" algn="just"/>
            <a:r>
              <a:rPr lang="en-US" sz="2200"/>
              <a:t>To incentivize electricity distribution reforms and augmentation of intra-state transmission capacity by states</a:t>
            </a:r>
          </a:p>
          <a:p>
            <a:pPr marL="342000" indent="-284400" algn="just"/>
            <a:r>
              <a:rPr lang="en-US" sz="2200"/>
              <a:t>To develop top 50 tourist destination sites in the country in partnership with states </a:t>
            </a:r>
          </a:p>
          <a:p>
            <a:pPr marL="342000" indent="-284400" algn="just"/>
            <a:endParaRPr lang="en-US" sz="2000"/>
          </a:p>
        </p:txBody>
      </p:sp>
      <p:sp>
        <p:nvSpPr>
          <p:cNvPr id="4" name="Date Placeholder 3"/>
          <p:cNvSpPr>
            <a:spLocks noGrp="1"/>
          </p:cNvSpPr>
          <p:nvPr>
            <p:ph type="dt" sz="half" idx="10"/>
          </p:nvPr>
        </p:nvSpPr>
        <p:spPr/>
        <p:txBody>
          <a:bodyPr/>
          <a:lstStyle/>
          <a:p>
            <a:fld id="{3817082D-7FDD-46C3-AE6B-3733BE1C2368}" type="datetime1">
              <a:rPr lang="en-US" smtClean="0"/>
              <a:t>2/3/2025</a:t>
            </a:fld>
            <a:endParaRPr lang="en-IN"/>
          </a:p>
        </p:txBody>
      </p:sp>
      <p:sp>
        <p:nvSpPr>
          <p:cNvPr id="3" name="Footer Placeholder 2"/>
          <p:cNvSpPr>
            <a:spLocks noGrp="1"/>
          </p:cNvSpPr>
          <p:nvPr>
            <p:ph type="ftr" sz="quarter" idx="11"/>
          </p:nvPr>
        </p:nvSpPr>
        <p:spPr/>
        <p:txBody>
          <a:bodyPr/>
          <a:lstStyle/>
          <a:p>
            <a:r>
              <a:rPr lang="en-US"/>
              <a:t>SIRC of ICAI</a:t>
            </a:r>
            <a:endParaRPr lang="en-IN"/>
          </a:p>
        </p:txBody>
      </p:sp>
      <p:sp>
        <p:nvSpPr>
          <p:cNvPr id="2" name="Slide Number Placeholder 1"/>
          <p:cNvSpPr>
            <a:spLocks noGrp="1"/>
          </p:cNvSpPr>
          <p:nvPr>
            <p:ph type="sldNum" sz="quarter" idx="12"/>
          </p:nvPr>
        </p:nvSpPr>
        <p:spPr/>
        <p:txBody>
          <a:bodyPr/>
          <a:lstStyle/>
          <a:p>
            <a:fld id="{2E54E9D4-680A-4C51-B61D-1CC0F8B86EE1}" type="slidenum">
              <a:rPr lang="en-IN" smtClean="0"/>
              <a:t>34</a:t>
            </a:fld>
            <a:endParaRPr lang="en-IN"/>
          </a:p>
        </p:txBody>
      </p:sp>
    </p:spTree>
    <p:extLst>
      <p:ext uri="{BB962C8B-B14F-4D97-AF65-F5344CB8AC3E}">
        <p14:creationId xmlns:p14="http://schemas.microsoft.com/office/powerpoint/2010/main" val="1870011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p:cNvSpPr>
            <a:spLocks noGrp="1"/>
          </p:cNvSpPr>
          <p:nvPr>
            <p:ph type="title"/>
          </p:nvPr>
        </p:nvSpPr>
        <p:spPr>
          <a:xfrm>
            <a:off x="539552" y="274638"/>
            <a:ext cx="8229600" cy="778098"/>
          </a:xfrm>
          <a:solidFill>
            <a:schemeClr val="accent4">
              <a:lumMod val="75000"/>
            </a:schemeClr>
          </a:solidFill>
          <a:ln>
            <a:solidFill>
              <a:schemeClr val="tx1"/>
            </a:solidFill>
          </a:ln>
        </p:spPr>
        <p:txBody>
          <a:bodyPr>
            <a:noAutofit/>
          </a:bodyPr>
          <a:lstStyle/>
          <a:p>
            <a:r>
              <a:rPr lang="en-IN" sz="3200" b="1">
                <a:solidFill>
                  <a:schemeClr val="bg1"/>
                </a:solidFill>
              </a:rPr>
              <a:t>Investing in the economy</a:t>
            </a:r>
          </a:p>
        </p:txBody>
      </p:sp>
      <p:sp>
        <p:nvSpPr>
          <p:cNvPr id="10243" name="Content Placeholder 2"/>
          <p:cNvSpPr>
            <a:spLocks noGrp="1"/>
          </p:cNvSpPr>
          <p:nvPr>
            <p:ph idx="1"/>
          </p:nvPr>
        </p:nvSpPr>
        <p:spPr>
          <a:xfrm>
            <a:off x="457200" y="1265538"/>
            <a:ext cx="8311952" cy="4785568"/>
          </a:xfrm>
        </p:spPr>
        <p:txBody>
          <a:bodyPr>
            <a:noAutofit/>
          </a:bodyPr>
          <a:lstStyle/>
          <a:p>
            <a:pPr marL="57600" indent="0" algn="just">
              <a:buNone/>
            </a:pPr>
            <a:r>
              <a:rPr lang="en-US" sz="2200"/>
              <a:t>Budget for infrastructure over the last 3 years is less than the rate of inflation </a:t>
            </a:r>
          </a:p>
          <a:p>
            <a:pPr marL="57600" indent="0" algn="just">
              <a:buNone/>
            </a:pPr>
            <a:endParaRPr lang="en-US" sz="2200"/>
          </a:p>
          <a:p>
            <a:pPr marL="342000" indent="-284400" algn="just"/>
            <a:r>
              <a:rPr lang="en-US" sz="2800" b="1" dirty="0"/>
              <a:t>Are we finally focusing on urban centers as engines of growth?</a:t>
            </a:r>
          </a:p>
          <a:p>
            <a:pPr marL="342000" indent="-284400" algn="just"/>
            <a:r>
              <a:rPr lang="en-US" sz="2800" b="1" dirty="0"/>
              <a:t>In the last budget, 3.4% of GDP was allocated for capital expenditure.</a:t>
            </a:r>
          </a:p>
          <a:p>
            <a:pPr marL="342000" indent="0" algn="just">
              <a:buNone/>
            </a:pPr>
            <a:r>
              <a:rPr lang="en-US" sz="2800" b="1" dirty="0"/>
              <a:t>Is the budgetary allocation this year adequate to meet India’s infrastructure requirements?</a:t>
            </a:r>
          </a:p>
          <a:p>
            <a:pPr marL="342000" indent="-284400" algn="just"/>
            <a:r>
              <a:rPr lang="en-US" sz="2800" b="1" dirty="0"/>
              <a:t>How do we access long-term low-cost overseas capital to fund infrastructure?</a:t>
            </a:r>
          </a:p>
        </p:txBody>
      </p:sp>
      <p:sp>
        <p:nvSpPr>
          <p:cNvPr id="4" name="Date Placeholder 3"/>
          <p:cNvSpPr>
            <a:spLocks noGrp="1"/>
          </p:cNvSpPr>
          <p:nvPr>
            <p:ph type="dt" sz="half" idx="10"/>
          </p:nvPr>
        </p:nvSpPr>
        <p:spPr/>
        <p:txBody>
          <a:bodyPr/>
          <a:lstStyle/>
          <a:p>
            <a:fld id="{3817082D-7FDD-46C3-AE6B-3733BE1C2368}" type="datetime1">
              <a:rPr lang="en-US" smtClean="0"/>
              <a:t>2/3/2025</a:t>
            </a:fld>
            <a:endParaRPr lang="en-IN"/>
          </a:p>
        </p:txBody>
      </p:sp>
      <p:sp>
        <p:nvSpPr>
          <p:cNvPr id="3" name="Footer Placeholder 2"/>
          <p:cNvSpPr>
            <a:spLocks noGrp="1"/>
          </p:cNvSpPr>
          <p:nvPr>
            <p:ph type="ftr" sz="quarter" idx="11"/>
          </p:nvPr>
        </p:nvSpPr>
        <p:spPr/>
        <p:txBody>
          <a:bodyPr/>
          <a:lstStyle/>
          <a:p>
            <a:r>
              <a:rPr lang="en-US"/>
              <a:t>SIRC of ICAI</a:t>
            </a:r>
            <a:endParaRPr lang="en-IN"/>
          </a:p>
        </p:txBody>
      </p:sp>
      <p:sp>
        <p:nvSpPr>
          <p:cNvPr id="2" name="Slide Number Placeholder 1"/>
          <p:cNvSpPr>
            <a:spLocks noGrp="1"/>
          </p:cNvSpPr>
          <p:nvPr>
            <p:ph type="sldNum" sz="quarter" idx="12"/>
          </p:nvPr>
        </p:nvSpPr>
        <p:spPr/>
        <p:txBody>
          <a:bodyPr/>
          <a:lstStyle/>
          <a:p>
            <a:fld id="{2E54E9D4-680A-4C51-B61D-1CC0F8B86EE1}" type="slidenum">
              <a:rPr lang="en-IN" smtClean="0"/>
              <a:t>35</a:t>
            </a:fld>
            <a:endParaRPr lang="en-IN"/>
          </a:p>
        </p:txBody>
      </p:sp>
    </p:spTree>
    <p:extLst>
      <p:ext uri="{BB962C8B-B14F-4D97-AF65-F5344CB8AC3E}">
        <p14:creationId xmlns:p14="http://schemas.microsoft.com/office/powerpoint/2010/main" val="39026984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136525"/>
            <a:ext cx="8229600" cy="1143000"/>
          </a:xfrm>
        </p:spPr>
        <p:txBody>
          <a:bodyPr/>
          <a:lstStyle/>
          <a:p>
            <a:r>
              <a:rPr lang="en-US"/>
              <a:t>Video 7</a:t>
            </a:r>
            <a:endParaRPr lang="en-US" i="1">
              <a:solidFill>
                <a:srgbClr val="FF0000"/>
              </a:solidFill>
            </a:endParaRPr>
          </a:p>
        </p:txBody>
      </p:sp>
      <p:sp>
        <p:nvSpPr>
          <p:cNvPr id="11267" name="Rectangle 3"/>
          <p:cNvSpPr>
            <a:spLocks noGrp="1" noChangeArrowheads="1"/>
          </p:cNvSpPr>
          <p:nvPr>
            <p:ph idx="1"/>
          </p:nvPr>
        </p:nvSpPr>
        <p:spPr>
          <a:xfrm>
            <a:off x="457200" y="1205857"/>
            <a:ext cx="8229600" cy="4940110"/>
          </a:xfrm>
        </p:spPr>
        <p:txBody>
          <a:bodyPr>
            <a:noAutofit/>
          </a:bodyPr>
          <a:lstStyle/>
          <a:p>
            <a:pPr algn="just"/>
            <a:r>
              <a:rPr lang="en-US" sz="2600"/>
              <a:t>FM Speech – Para 85, 86, 87</a:t>
            </a:r>
          </a:p>
          <a:p>
            <a:pPr marL="0" indent="0">
              <a:buNone/>
            </a:pPr>
            <a:endParaRPr lang="en-US" sz="1700" i="1"/>
          </a:p>
          <a:p>
            <a:pPr marL="0" indent="0" algn="just">
              <a:buNone/>
            </a:pPr>
            <a:r>
              <a:rPr lang="en-US" sz="2000" i="1"/>
              <a:t>Now, I move to Exports as the 4th engine.</a:t>
            </a:r>
          </a:p>
          <a:p>
            <a:pPr marL="0" indent="0" algn="just">
              <a:buNone/>
            </a:pPr>
            <a:r>
              <a:rPr lang="en-US" sz="2000" b="1" i="1"/>
              <a:t>Exports as the 4th engine</a:t>
            </a:r>
          </a:p>
          <a:p>
            <a:pPr marL="0" indent="0" algn="just">
              <a:buNone/>
            </a:pPr>
            <a:r>
              <a:rPr lang="en-US" sz="2000" b="1" i="1"/>
              <a:t>Export Promotion Mission</a:t>
            </a:r>
          </a:p>
          <a:p>
            <a:pPr marL="0" indent="0" algn="just">
              <a:buNone/>
            </a:pPr>
            <a:r>
              <a:rPr lang="en-US" sz="2000" i="1"/>
              <a:t>86. We will set up an Export Promotion Mission, with sectoral and ministerial targets, driven jointly by the Ministries of Commerce, MSME, and Finance. It will facilitate easy access to export credit, cross-border factoring support, and support to MSMEs to tackle non-tariff measures in overseas markets.</a:t>
            </a:r>
          </a:p>
          <a:p>
            <a:pPr marL="0" indent="0" algn="just">
              <a:buNone/>
            </a:pPr>
            <a:r>
              <a:rPr lang="en-US" sz="2000" b="1" i="1" err="1"/>
              <a:t>BharatTradeNet</a:t>
            </a:r>
            <a:endParaRPr lang="en-US" sz="2000" b="1" i="1"/>
          </a:p>
          <a:p>
            <a:pPr marL="0" indent="0" algn="just">
              <a:buNone/>
            </a:pPr>
            <a:r>
              <a:rPr lang="en-US" sz="2000" i="1"/>
              <a:t>87. A digital public infrastructure, ‘</a:t>
            </a:r>
            <a:r>
              <a:rPr lang="en-US" sz="2000" i="1" err="1"/>
              <a:t>BharatTradeNet</a:t>
            </a:r>
            <a:r>
              <a:rPr lang="en-US" sz="2000" i="1"/>
              <a:t>’ (BTN) for international trade will be set-up as a unified platform for trade documentation and financing solutions. This will complement the Unified Logistics Interface Platform. The BTN will be aligned with international practices.</a:t>
            </a:r>
          </a:p>
        </p:txBody>
      </p:sp>
      <p:sp>
        <p:nvSpPr>
          <p:cNvPr id="6" name="Date Placeholder 5"/>
          <p:cNvSpPr>
            <a:spLocks noGrp="1"/>
          </p:cNvSpPr>
          <p:nvPr>
            <p:ph type="dt" sz="half" idx="10"/>
          </p:nvPr>
        </p:nvSpPr>
        <p:spPr/>
        <p:txBody>
          <a:bodyPr/>
          <a:lstStyle/>
          <a:p>
            <a:fld id="{5BFEBDEE-B860-4E92-8FC7-04390DEF55BB}" type="datetime1">
              <a:rPr lang="en-US" smtClean="0"/>
              <a:t>2/3/2025</a:t>
            </a:fld>
            <a:endParaRPr lang="en-IN"/>
          </a:p>
        </p:txBody>
      </p:sp>
      <p:sp>
        <p:nvSpPr>
          <p:cNvPr id="7" name="Footer Placeholder 6"/>
          <p:cNvSpPr>
            <a:spLocks noGrp="1"/>
          </p:cNvSpPr>
          <p:nvPr>
            <p:ph type="ftr" sz="quarter" idx="11"/>
          </p:nvPr>
        </p:nvSpPr>
        <p:spPr/>
        <p:txBody>
          <a:bodyPr/>
          <a:lstStyle/>
          <a:p>
            <a:r>
              <a:rPr lang="en-US"/>
              <a:t>SIRC of ICAI</a:t>
            </a:r>
            <a:endParaRPr lang="en-IN"/>
          </a:p>
        </p:txBody>
      </p:sp>
      <p:sp>
        <p:nvSpPr>
          <p:cNvPr id="5" name="Slide Number Placeholder 4"/>
          <p:cNvSpPr>
            <a:spLocks noGrp="1"/>
          </p:cNvSpPr>
          <p:nvPr>
            <p:ph type="sldNum" sz="quarter" idx="12"/>
          </p:nvPr>
        </p:nvSpPr>
        <p:spPr/>
        <p:txBody>
          <a:bodyPr/>
          <a:lstStyle/>
          <a:p>
            <a:fld id="{2E54E9D4-680A-4C51-B61D-1CC0F8B86EE1}" type="slidenum">
              <a:rPr lang="en-IN" smtClean="0"/>
              <a:t>36</a:t>
            </a:fld>
            <a:endParaRPr lang="en-IN"/>
          </a:p>
        </p:txBody>
      </p:sp>
      <p:sp>
        <p:nvSpPr>
          <p:cNvPr id="2" name="Rectangle 1"/>
          <p:cNvSpPr/>
          <p:nvPr/>
        </p:nvSpPr>
        <p:spPr>
          <a:xfrm>
            <a:off x="2286000" y="3105835"/>
            <a:ext cx="4572000" cy="646331"/>
          </a:xfrm>
          <a:prstGeom prst="rect">
            <a:avLst/>
          </a:prstGeom>
        </p:spPr>
        <p:txBody>
          <a:bodyPr>
            <a:spAutoFit/>
          </a:bodyPr>
          <a:lstStyle/>
          <a:p>
            <a:r>
              <a:rPr lang="en-US"/>
              <a:t> </a:t>
            </a:r>
            <a:br>
              <a:rPr lang="en-US"/>
            </a:br>
            <a:endParaRPr lang="en-US"/>
          </a:p>
        </p:txBody>
      </p:sp>
      <p:sp>
        <p:nvSpPr>
          <p:cNvPr id="3" name="Rectangle 2"/>
          <p:cNvSpPr/>
          <p:nvPr/>
        </p:nvSpPr>
        <p:spPr>
          <a:xfrm>
            <a:off x="2286000" y="3105835"/>
            <a:ext cx="4572000" cy="646331"/>
          </a:xfrm>
          <a:prstGeom prst="rect">
            <a:avLst/>
          </a:prstGeom>
        </p:spPr>
        <p:txBody>
          <a:bodyPr>
            <a:spAutoFit/>
          </a:bodyPr>
          <a:lstStyle/>
          <a:p>
            <a:r>
              <a:rPr lang="en-US"/>
              <a:t> </a:t>
            </a:r>
            <a:br>
              <a:rPr lang="en-US"/>
            </a:br>
            <a:endParaRPr lang="en-US"/>
          </a:p>
        </p:txBody>
      </p:sp>
      <p:sp>
        <p:nvSpPr>
          <p:cNvPr id="4" name="Rectangle 3"/>
          <p:cNvSpPr/>
          <p:nvPr/>
        </p:nvSpPr>
        <p:spPr>
          <a:xfrm>
            <a:off x="2286000" y="3105835"/>
            <a:ext cx="4572000" cy="646331"/>
          </a:xfrm>
          <a:prstGeom prst="rect">
            <a:avLst/>
          </a:prstGeom>
        </p:spPr>
        <p:txBody>
          <a:bodyPr>
            <a:spAutoFit/>
          </a:bodyPr>
          <a:lstStyle/>
          <a:p>
            <a:r>
              <a:rPr lang="en-US"/>
              <a:t> </a:t>
            </a:r>
            <a:br>
              <a:rPr lang="en-US"/>
            </a:br>
            <a:endParaRPr lang="en-US"/>
          </a:p>
        </p:txBody>
      </p:sp>
    </p:spTree>
    <p:extLst>
      <p:ext uri="{BB962C8B-B14F-4D97-AF65-F5344CB8AC3E}">
        <p14:creationId xmlns:p14="http://schemas.microsoft.com/office/powerpoint/2010/main" val="8163297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p:cNvSpPr>
            <a:spLocks noGrp="1"/>
          </p:cNvSpPr>
          <p:nvPr>
            <p:ph type="title"/>
          </p:nvPr>
        </p:nvSpPr>
        <p:spPr>
          <a:xfrm>
            <a:off x="539552" y="274638"/>
            <a:ext cx="8229600" cy="778098"/>
          </a:xfrm>
          <a:solidFill>
            <a:schemeClr val="accent4">
              <a:lumMod val="75000"/>
            </a:schemeClr>
          </a:solidFill>
          <a:ln>
            <a:solidFill>
              <a:schemeClr val="tx1"/>
            </a:solidFill>
          </a:ln>
        </p:spPr>
        <p:txBody>
          <a:bodyPr>
            <a:noAutofit/>
          </a:bodyPr>
          <a:lstStyle/>
          <a:p>
            <a:r>
              <a:rPr lang="en-IN" sz="3200" b="1">
                <a:solidFill>
                  <a:schemeClr val="bg1"/>
                </a:solidFill>
              </a:rPr>
              <a:t>Exports as the 4</a:t>
            </a:r>
            <a:r>
              <a:rPr lang="en-IN" sz="3200" b="1" baseline="30000">
                <a:solidFill>
                  <a:schemeClr val="bg1"/>
                </a:solidFill>
              </a:rPr>
              <a:t>th</a:t>
            </a:r>
            <a:r>
              <a:rPr lang="en-IN" sz="3200" b="1">
                <a:solidFill>
                  <a:schemeClr val="bg1"/>
                </a:solidFill>
              </a:rPr>
              <a:t> engine</a:t>
            </a:r>
          </a:p>
        </p:txBody>
      </p:sp>
      <p:sp>
        <p:nvSpPr>
          <p:cNvPr id="10243" name="Content Placeholder 2"/>
          <p:cNvSpPr>
            <a:spLocks noGrp="1"/>
          </p:cNvSpPr>
          <p:nvPr>
            <p:ph idx="1"/>
          </p:nvPr>
        </p:nvSpPr>
        <p:spPr>
          <a:xfrm>
            <a:off x="457200" y="1265538"/>
            <a:ext cx="8311952" cy="4785568"/>
          </a:xfrm>
        </p:spPr>
        <p:txBody>
          <a:bodyPr>
            <a:noAutofit/>
          </a:bodyPr>
          <a:lstStyle/>
          <a:p>
            <a:pPr marL="342000" indent="-284400" algn="just"/>
            <a:r>
              <a:rPr lang="en-US" sz="2200"/>
              <a:t>To set up an Export Promotion Mission, with sectoral and ministerial targets, driven jointly by the Ministries of Commerce, MSME, and Finance</a:t>
            </a:r>
          </a:p>
          <a:p>
            <a:pPr marL="342000" indent="-284400" algn="just"/>
            <a:r>
              <a:rPr lang="en-US" sz="2200"/>
              <a:t>A digital public infrastructure, ‘</a:t>
            </a:r>
            <a:r>
              <a:rPr lang="en-US" sz="2200" err="1"/>
              <a:t>BharatTradeNet</a:t>
            </a:r>
            <a:r>
              <a:rPr lang="en-US" sz="2200"/>
              <a:t>’ (BTN) for international trade will be set-up as a unified platform for trade documentation and financing solutions</a:t>
            </a:r>
          </a:p>
          <a:p>
            <a:pPr marL="342000" indent="-284400" algn="just"/>
            <a:r>
              <a:rPr lang="en-US" sz="2200"/>
              <a:t>A national framework to be formulated as guidance to states for promoting Global Capability </a:t>
            </a:r>
            <a:r>
              <a:rPr lang="en-US" sz="2200" err="1"/>
              <a:t>Centres</a:t>
            </a:r>
            <a:r>
              <a:rPr lang="en-US" sz="2200"/>
              <a:t> in emerging tier 2 cities</a:t>
            </a:r>
          </a:p>
          <a:p>
            <a:pPr marL="342000" indent="-284400" algn="just"/>
            <a:r>
              <a:rPr lang="en-US" sz="2200"/>
              <a:t>To facilitate upgradation of infrastructure and warehousing for air cargo including high value perishable horticulture produce</a:t>
            </a:r>
          </a:p>
          <a:p>
            <a:pPr marL="342000" indent="-284400" algn="just"/>
            <a:endParaRPr lang="en-US" sz="2000"/>
          </a:p>
        </p:txBody>
      </p:sp>
      <p:sp>
        <p:nvSpPr>
          <p:cNvPr id="4" name="Date Placeholder 3"/>
          <p:cNvSpPr>
            <a:spLocks noGrp="1"/>
          </p:cNvSpPr>
          <p:nvPr>
            <p:ph type="dt" sz="half" idx="10"/>
          </p:nvPr>
        </p:nvSpPr>
        <p:spPr/>
        <p:txBody>
          <a:bodyPr/>
          <a:lstStyle/>
          <a:p>
            <a:fld id="{3817082D-7FDD-46C3-AE6B-3733BE1C2368}" type="datetime1">
              <a:rPr lang="en-US" smtClean="0"/>
              <a:t>2/3/2025</a:t>
            </a:fld>
            <a:endParaRPr lang="en-IN"/>
          </a:p>
        </p:txBody>
      </p:sp>
      <p:sp>
        <p:nvSpPr>
          <p:cNvPr id="3" name="Footer Placeholder 2"/>
          <p:cNvSpPr>
            <a:spLocks noGrp="1"/>
          </p:cNvSpPr>
          <p:nvPr>
            <p:ph type="ftr" sz="quarter" idx="11"/>
          </p:nvPr>
        </p:nvSpPr>
        <p:spPr/>
        <p:txBody>
          <a:bodyPr/>
          <a:lstStyle/>
          <a:p>
            <a:r>
              <a:rPr lang="en-US"/>
              <a:t>SIRC of ICAI</a:t>
            </a:r>
            <a:endParaRPr lang="en-IN"/>
          </a:p>
        </p:txBody>
      </p:sp>
      <p:sp>
        <p:nvSpPr>
          <p:cNvPr id="2" name="Slide Number Placeholder 1"/>
          <p:cNvSpPr>
            <a:spLocks noGrp="1"/>
          </p:cNvSpPr>
          <p:nvPr>
            <p:ph type="sldNum" sz="quarter" idx="12"/>
          </p:nvPr>
        </p:nvSpPr>
        <p:spPr/>
        <p:txBody>
          <a:bodyPr/>
          <a:lstStyle/>
          <a:p>
            <a:fld id="{2E54E9D4-680A-4C51-B61D-1CC0F8B86EE1}" type="slidenum">
              <a:rPr lang="en-IN" smtClean="0"/>
              <a:t>37</a:t>
            </a:fld>
            <a:endParaRPr lang="en-IN"/>
          </a:p>
        </p:txBody>
      </p:sp>
    </p:spTree>
    <p:extLst>
      <p:ext uri="{BB962C8B-B14F-4D97-AF65-F5344CB8AC3E}">
        <p14:creationId xmlns:p14="http://schemas.microsoft.com/office/powerpoint/2010/main" val="31150798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p:cNvSpPr>
            <a:spLocks noGrp="1"/>
          </p:cNvSpPr>
          <p:nvPr>
            <p:ph type="title"/>
          </p:nvPr>
        </p:nvSpPr>
        <p:spPr>
          <a:xfrm>
            <a:off x="539552" y="274638"/>
            <a:ext cx="8229600" cy="778098"/>
          </a:xfrm>
          <a:solidFill>
            <a:schemeClr val="accent4">
              <a:lumMod val="75000"/>
            </a:schemeClr>
          </a:solidFill>
          <a:ln>
            <a:solidFill>
              <a:schemeClr val="tx1"/>
            </a:solidFill>
          </a:ln>
        </p:spPr>
        <p:txBody>
          <a:bodyPr>
            <a:noAutofit/>
          </a:bodyPr>
          <a:lstStyle/>
          <a:p>
            <a:r>
              <a:rPr lang="en-IN" sz="3200" b="1">
                <a:solidFill>
                  <a:schemeClr val="bg1"/>
                </a:solidFill>
              </a:rPr>
              <a:t>Exports as the 4</a:t>
            </a:r>
            <a:r>
              <a:rPr lang="en-IN" sz="3200" b="1" baseline="30000">
                <a:solidFill>
                  <a:schemeClr val="bg1"/>
                </a:solidFill>
              </a:rPr>
              <a:t>th</a:t>
            </a:r>
            <a:r>
              <a:rPr lang="en-IN" sz="3200" b="1">
                <a:solidFill>
                  <a:schemeClr val="bg1"/>
                </a:solidFill>
              </a:rPr>
              <a:t> engine</a:t>
            </a:r>
          </a:p>
        </p:txBody>
      </p:sp>
      <p:sp>
        <p:nvSpPr>
          <p:cNvPr id="10243" name="Content Placeholder 2"/>
          <p:cNvSpPr>
            <a:spLocks noGrp="1"/>
          </p:cNvSpPr>
          <p:nvPr>
            <p:ph idx="1"/>
          </p:nvPr>
        </p:nvSpPr>
        <p:spPr>
          <a:xfrm>
            <a:off x="457200" y="1265538"/>
            <a:ext cx="8311952" cy="4785568"/>
          </a:xfrm>
        </p:spPr>
        <p:txBody>
          <a:bodyPr>
            <a:noAutofit/>
          </a:bodyPr>
          <a:lstStyle/>
          <a:p>
            <a:pPr marL="342000" indent="-284400" algn="just"/>
            <a:r>
              <a:rPr lang="en-US" sz="2800" b="1" dirty="0"/>
              <a:t>Why is India’s export of goods so anemic and poor?</a:t>
            </a:r>
          </a:p>
          <a:p>
            <a:pPr marL="342000" indent="-284400" algn="just"/>
            <a:r>
              <a:rPr lang="en-US" sz="2800" b="1" dirty="0"/>
              <a:t>Can services export grow faster?</a:t>
            </a:r>
          </a:p>
          <a:p>
            <a:pPr marL="342000" indent="-284400" algn="just"/>
            <a:r>
              <a:rPr lang="en-US" sz="2800" b="1" dirty="0"/>
              <a:t>What </a:t>
            </a:r>
            <a:r>
              <a:rPr lang="en-US" sz="2800" b="1"/>
              <a:t>can</a:t>
            </a:r>
            <a:r>
              <a:rPr lang="en-US" sz="2800" b="1" dirty="0"/>
              <a:t> </a:t>
            </a:r>
            <a:r>
              <a:rPr lang="en-US" sz="2800" b="1"/>
              <a:t>be </a:t>
            </a:r>
            <a:r>
              <a:rPr lang="en-US" sz="2800" b="1" dirty="0"/>
              <a:t>the impact of </a:t>
            </a:r>
            <a:r>
              <a:rPr lang="en-US" sz="2800" b="1"/>
              <a:t>President </a:t>
            </a:r>
            <a:r>
              <a:rPr lang="en-US" sz="2800" b="1" dirty="0"/>
              <a:t>Trump’s </a:t>
            </a:r>
            <a:r>
              <a:rPr lang="en-US" sz="2800" b="1"/>
              <a:t>potential </a:t>
            </a:r>
            <a:r>
              <a:rPr lang="en-US" sz="2800" b="1" dirty="0"/>
              <a:t>tariff on Indian exports?</a:t>
            </a:r>
          </a:p>
          <a:p>
            <a:pPr marL="342000" indent="-284400" algn="just"/>
            <a:endParaRPr lang="en-US" sz="2800" b="1" dirty="0"/>
          </a:p>
        </p:txBody>
      </p:sp>
      <p:sp>
        <p:nvSpPr>
          <p:cNvPr id="4" name="Date Placeholder 3"/>
          <p:cNvSpPr>
            <a:spLocks noGrp="1"/>
          </p:cNvSpPr>
          <p:nvPr>
            <p:ph type="dt" sz="half" idx="10"/>
          </p:nvPr>
        </p:nvSpPr>
        <p:spPr/>
        <p:txBody>
          <a:bodyPr/>
          <a:lstStyle/>
          <a:p>
            <a:fld id="{3817082D-7FDD-46C3-AE6B-3733BE1C2368}" type="datetime1">
              <a:rPr lang="en-US" smtClean="0"/>
              <a:t>2/3/2025</a:t>
            </a:fld>
            <a:endParaRPr lang="en-IN"/>
          </a:p>
        </p:txBody>
      </p:sp>
      <p:sp>
        <p:nvSpPr>
          <p:cNvPr id="3" name="Footer Placeholder 2"/>
          <p:cNvSpPr>
            <a:spLocks noGrp="1"/>
          </p:cNvSpPr>
          <p:nvPr>
            <p:ph type="ftr" sz="quarter" idx="11"/>
          </p:nvPr>
        </p:nvSpPr>
        <p:spPr/>
        <p:txBody>
          <a:bodyPr/>
          <a:lstStyle/>
          <a:p>
            <a:r>
              <a:rPr lang="en-US"/>
              <a:t>SIRC of ICAI</a:t>
            </a:r>
            <a:endParaRPr lang="en-IN"/>
          </a:p>
        </p:txBody>
      </p:sp>
      <p:sp>
        <p:nvSpPr>
          <p:cNvPr id="2" name="Slide Number Placeholder 1"/>
          <p:cNvSpPr>
            <a:spLocks noGrp="1"/>
          </p:cNvSpPr>
          <p:nvPr>
            <p:ph type="sldNum" sz="quarter" idx="12"/>
          </p:nvPr>
        </p:nvSpPr>
        <p:spPr/>
        <p:txBody>
          <a:bodyPr/>
          <a:lstStyle/>
          <a:p>
            <a:fld id="{2E54E9D4-680A-4C51-B61D-1CC0F8B86EE1}" type="slidenum">
              <a:rPr lang="en-IN" smtClean="0"/>
              <a:t>38</a:t>
            </a:fld>
            <a:endParaRPr lang="en-IN"/>
          </a:p>
        </p:txBody>
      </p:sp>
    </p:spTree>
    <p:extLst>
      <p:ext uri="{BB962C8B-B14F-4D97-AF65-F5344CB8AC3E}">
        <p14:creationId xmlns:p14="http://schemas.microsoft.com/office/powerpoint/2010/main" val="7090398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Video 8</a:t>
            </a:r>
            <a:endParaRPr lang="en-US" i="1">
              <a:solidFill>
                <a:srgbClr val="FF0000"/>
              </a:solidFill>
            </a:endParaRPr>
          </a:p>
        </p:txBody>
      </p:sp>
      <p:sp>
        <p:nvSpPr>
          <p:cNvPr id="11267" name="Rectangle 3"/>
          <p:cNvSpPr>
            <a:spLocks noGrp="1" noChangeArrowheads="1"/>
          </p:cNvSpPr>
          <p:nvPr>
            <p:ph idx="1"/>
          </p:nvPr>
        </p:nvSpPr>
        <p:spPr>
          <a:xfrm>
            <a:off x="457200" y="1340768"/>
            <a:ext cx="8229600" cy="4785395"/>
          </a:xfrm>
        </p:spPr>
        <p:txBody>
          <a:bodyPr>
            <a:noAutofit/>
          </a:bodyPr>
          <a:lstStyle/>
          <a:p>
            <a:pPr algn="just"/>
            <a:r>
              <a:rPr lang="en-US" sz="2600"/>
              <a:t>FM Speech – Para 93 &amp; 103</a:t>
            </a:r>
          </a:p>
          <a:p>
            <a:pPr marL="0" indent="0" algn="just">
              <a:buNone/>
            </a:pPr>
            <a:endParaRPr lang="en-US" sz="1700" i="1"/>
          </a:p>
          <a:p>
            <a:pPr marL="0" indent="0" algn="just">
              <a:buNone/>
            </a:pPr>
            <a:r>
              <a:rPr lang="en-US" sz="2000" i="1"/>
              <a:t>Reforms as the Fuel</a:t>
            </a:r>
          </a:p>
          <a:p>
            <a:pPr marL="0" indent="0" algn="just">
              <a:buNone/>
            </a:pPr>
            <a:r>
              <a:rPr lang="en-US" sz="2000" i="1"/>
              <a:t>93. Now I move to ‘Reforms as the Fuel’, and detail specific reforms. </a:t>
            </a:r>
          </a:p>
          <a:p>
            <a:pPr marL="0" indent="0" algn="just">
              <a:buNone/>
            </a:pPr>
            <a:r>
              <a:rPr lang="en-US" sz="2000" i="1"/>
              <a:t>Regulatory Reforms</a:t>
            </a:r>
          </a:p>
          <a:p>
            <a:pPr marL="0" indent="0" algn="just">
              <a:buNone/>
            </a:pPr>
            <a:r>
              <a:rPr lang="en-US" sz="2000" i="1"/>
              <a:t>103. In the last ten years in several aspects, including financial and nonfinancial, our Government has demonstrated a steadfast commitment to ‘Ease of Doing Business’. We are determined to ensure that our regulations must keep up with technological innovations and global policy developments. A light-touch regulatory framework based on principles and trust will unleash</a:t>
            </a:r>
          </a:p>
          <a:p>
            <a:pPr marL="0" indent="0" algn="just">
              <a:buNone/>
            </a:pPr>
            <a:r>
              <a:rPr lang="en-US" sz="2000" i="1"/>
              <a:t>productivity and employment. Through this framework, we will update regulations that were made under old laws. To develop this modern, flexible, people-friendly, and trust-based regulatory framework appropriate for the twenty-first century, I propose four specific measures:</a:t>
            </a:r>
          </a:p>
        </p:txBody>
      </p:sp>
      <p:sp>
        <p:nvSpPr>
          <p:cNvPr id="6" name="Date Placeholder 5"/>
          <p:cNvSpPr>
            <a:spLocks noGrp="1"/>
          </p:cNvSpPr>
          <p:nvPr>
            <p:ph type="dt" sz="half" idx="10"/>
          </p:nvPr>
        </p:nvSpPr>
        <p:spPr/>
        <p:txBody>
          <a:bodyPr/>
          <a:lstStyle/>
          <a:p>
            <a:fld id="{5BFEBDEE-B860-4E92-8FC7-04390DEF55BB}" type="datetime1">
              <a:rPr lang="en-US" smtClean="0"/>
              <a:t>2/3/2025</a:t>
            </a:fld>
            <a:endParaRPr lang="en-IN"/>
          </a:p>
        </p:txBody>
      </p:sp>
      <p:sp>
        <p:nvSpPr>
          <p:cNvPr id="7" name="Footer Placeholder 6"/>
          <p:cNvSpPr>
            <a:spLocks noGrp="1"/>
          </p:cNvSpPr>
          <p:nvPr>
            <p:ph type="ftr" sz="quarter" idx="11"/>
          </p:nvPr>
        </p:nvSpPr>
        <p:spPr/>
        <p:txBody>
          <a:bodyPr/>
          <a:lstStyle/>
          <a:p>
            <a:r>
              <a:rPr lang="en-US"/>
              <a:t>SIRC of ICAI</a:t>
            </a:r>
            <a:endParaRPr lang="en-IN"/>
          </a:p>
        </p:txBody>
      </p:sp>
      <p:sp>
        <p:nvSpPr>
          <p:cNvPr id="5" name="Slide Number Placeholder 4"/>
          <p:cNvSpPr>
            <a:spLocks noGrp="1"/>
          </p:cNvSpPr>
          <p:nvPr>
            <p:ph type="sldNum" sz="quarter" idx="12"/>
          </p:nvPr>
        </p:nvSpPr>
        <p:spPr/>
        <p:txBody>
          <a:bodyPr/>
          <a:lstStyle/>
          <a:p>
            <a:fld id="{2E54E9D4-680A-4C51-B61D-1CC0F8B86EE1}" type="slidenum">
              <a:rPr lang="en-IN" smtClean="0"/>
              <a:t>39</a:t>
            </a:fld>
            <a:endParaRPr lang="en-IN"/>
          </a:p>
        </p:txBody>
      </p:sp>
      <p:sp>
        <p:nvSpPr>
          <p:cNvPr id="2" name="Rectangle 1"/>
          <p:cNvSpPr/>
          <p:nvPr/>
        </p:nvSpPr>
        <p:spPr>
          <a:xfrm>
            <a:off x="2286000" y="3105835"/>
            <a:ext cx="4572000" cy="646331"/>
          </a:xfrm>
          <a:prstGeom prst="rect">
            <a:avLst/>
          </a:prstGeom>
        </p:spPr>
        <p:txBody>
          <a:bodyPr>
            <a:spAutoFit/>
          </a:bodyPr>
          <a:lstStyle/>
          <a:p>
            <a:r>
              <a:rPr lang="en-US"/>
              <a:t> </a:t>
            </a:r>
            <a:br>
              <a:rPr lang="en-US"/>
            </a:br>
            <a:endParaRPr lang="en-US"/>
          </a:p>
        </p:txBody>
      </p:sp>
      <p:sp>
        <p:nvSpPr>
          <p:cNvPr id="3" name="Rectangle 2"/>
          <p:cNvSpPr/>
          <p:nvPr/>
        </p:nvSpPr>
        <p:spPr>
          <a:xfrm>
            <a:off x="2286000" y="3105835"/>
            <a:ext cx="4572000" cy="646331"/>
          </a:xfrm>
          <a:prstGeom prst="rect">
            <a:avLst/>
          </a:prstGeom>
        </p:spPr>
        <p:txBody>
          <a:bodyPr>
            <a:spAutoFit/>
          </a:bodyPr>
          <a:lstStyle/>
          <a:p>
            <a:r>
              <a:rPr lang="en-US"/>
              <a:t> </a:t>
            </a:r>
            <a:br>
              <a:rPr lang="en-US"/>
            </a:br>
            <a:endParaRPr lang="en-US"/>
          </a:p>
        </p:txBody>
      </p:sp>
      <p:sp>
        <p:nvSpPr>
          <p:cNvPr id="4" name="Rectangle 3"/>
          <p:cNvSpPr/>
          <p:nvPr/>
        </p:nvSpPr>
        <p:spPr>
          <a:xfrm>
            <a:off x="2286000" y="3105835"/>
            <a:ext cx="4572000" cy="646331"/>
          </a:xfrm>
          <a:prstGeom prst="rect">
            <a:avLst/>
          </a:prstGeom>
        </p:spPr>
        <p:txBody>
          <a:bodyPr>
            <a:spAutoFit/>
          </a:bodyPr>
          <a:lstStyle/>
          <a:p>
            <a:r>
              <a:rPr lang="en-US"/>
              <a:t> </a:t>
            </a:r>
            <a:br>
              <a:rPr lang="en-US"/>
            </a:br>
            <a:endParaRPr lang="en-US"/>
          </a:p>
        </p:txBody>
      </p:sp>
    </p:spTree>
    <p:extLst>
      <p:ext uri="{BB962C8B-B14F-4D97-AF65-F5344CB8AC3E}">
        <p14:creationId xmlns:p14="http://schemas.microsoft.com/office/powerpoint/2010/main" val="2762017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99628" y="180438"/>
            <a:ext cx="8280920" cy="792088"/>
          </a:xfrm>
          <a:solidFill>
            <a:schemeClr val="accent4">
              <a:lumMod val="75000"/>
            </a:schemeClr>
          </a:solidFill>
          <a:ln>
            <a:solidFill>
              <a:schemeClr val="tx1"/>
            </a:solidFill>
          </a:ln>
        </p:spPr>
        <p:txBody>
          <a:bodyPr>
            <a:normAutofit/>
          </a:bodyPr>
          <a:lstStyle/>
          <a:p>
            <a:r>
              <a:rPr lang="en-IN" sz="3200" b="1">
                <a:solidFill>
                  <a:schemeClr val="bg1"/>
                </a:solidFill>
              </a:rPr>
              <a:t>India - At a glance</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4278850740"/>
              </p:ext>
            </p:extLst>
          </p:nvPr>
        </p:nvGraphicFramePr>
        <p:xfrm>
          <a:off x="550438" y="1303737"/>
          <a:ext cx="8208912" cy="4736938"/>
        </p:xfrm>
        <a:graphic>
          <a:graphicData uri="http://schemas.openxmlformats.org/drawingml/2006/table">
            <a:tbl>
              <a:tblPr>
                <a:tableStyleId>{616DA210-FB5B-4158-B5E0-FEB733F419BA}</a:tableStyleId>
              </a:tblPr>
              <a:tblGrid>
                <a:gridCol w="4837395">
                  <a:extLst>
                    <a:ext uri="{9D8B030D-6E8A-4147-A177-3AD203B41FA5}">
                      <a16:colId xmlns:a16="http://schemas.microsoft.com/office/drawing/2014/main" val="20000"/>
                    </a:ext>
                  </a:extLst>
                </a:gridCol>
                <a:gridCol w="1715332">
                  <a:extLst>
                    <a:ext uri="{9D8B030D-6E8A-4147-A177-3AD203B41FA5}">
                      <a16:colId xmlns:a16="http://schemas.microsoft.com/office/drawing/2014/main" val="20001"/>
                    </a:ext>
                  </a:extLst>
                </a:gridCol>
                <a:gridCol w="1656185">
                  <a:extLst>
                    <a:ext uri="{9D8B030D-6E8A-4147-A177-3AD203B41FA5}">
                      <a16:colId xmlns:a16="http://schemas.microsoft.com/office/drawing/2014/main" val="20002"/>
                    </a:ext>
                  </a:extLst>
                </a:gridCol>
              </a:tblGrid>
              <a:tr h="323056">
                <a:tc>
                  <a:txBody>
                    <a:bodyPr/>
                    <a:lstStyle/>
                    <a:p>
                      <a:pPr algn="l" fontAlgn="ctr"/>
                      <a:r>
                        <a:rPr lang="en-IN" sz="1700" u="none" strike="noStrike">
                          <a:effectLst/>
                        </a:rPr>
                        <a:t>Population</a:t>
                      </a:r>
                      <a:endParaRPr lang="en-IN" sz="1700" b="0" i="0" u="none" strike="noStrike">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b"/>
                      <a:r>
                        <a:rPr lang="en-IN" sz="1700" b="1" u="none" strike="noStrike">
                          <a:effectLst/>
                        </a:rPr>
                        <a:t>1.41 bn</a:t>
                      </a:r>
                      <a:endParaRPr lang="en-IN" sz="1700" b="1" i="0" u="none" strike="noStrike">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ctr"/>
                      <a:r>
                        <a:rPr lang="en-IN" sz="1700" b="0" i="0" u="none" strike="noStrike" baseline="0">
                          <a:solidFill>
                            <a:srgbClr val="000000"/>
                          </a:solidFill>
                          <a:effectLst/>
                          <a:latin typeface="Calibri"/>
                        </a:rPr>
                        <a:t>Dec 2024</a:t>
                      </a:r>
                      <a:endParaRPr lang="en-IN" sz="1700" b="0" i="0" u="none" strike="noStrike">
                        <a:solidFill>
                          <a:srgbClr val="000000"/>
                        </a:solidFill>
                        <a:effectLst/>
                        <a:latin typeface="Calibri"/>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10000"/>
                  </a:ext>
                </a:extLst>
              </a:tr>
              <a:tr h="323056">
                <a:tc>
                  <a:txBody>
                    <a:bodyPr/>
                    <a:lstStyle/>
                    <a:p>
                      <a:pPr algn="l" fontAlgn="ctr"/>
                      <a:r>
                        <a:rPr lang="en-IN" sz="1700" u="none" strike="noStrike">
                          <a:effectLst/>
                        </a:rPr>
                        <a:t>Population Growth Rate</a:t>
                      </a:r>
                      <a:endParaRPr lang="en-IN" sz="1700" b="0" i="0" u="none" strike="noStrike">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b"/>
                      <a:r>
                        <a:rPr lang="en-IN" sz="1700" b="1" u="none" strike="noStrike" kern="1200">
                          <a:solidFill>
                            <a:schemeClr val="tx1"/>
                          </a:solidFill>
                          <a:effectLst/>
                        </a:rPr>
                        <a:t>0.88%</a:t>
                      </a:r>
                      <a:endParaRPr lang="en-IN" sz="1700" b="1" u="none" strike="noStrike" kern="1200">
                        <a:solidFill>
                          <a:schemeClr val="tx1"/>
                        </a:solidFill>
                        <a:effectLst/>
                        <a:latin typeface="+mn-lt"/>
                        <a:ea typeface="+mn-ea"/>
                        <a:cs typeface="+mn-cs"/>
                      </a:endParaRPr>
                    </a:p>
                  </a:txBody>
                  <a:tcPr marL="9525" marR="9525" marT="9525" marB="0" anchor="ctr">
                    <a:solidFill>
                      <a:schemeClr val="accent2">
                        <a:lumMod val="20000"/>
                        <a:lumOff val="80000"/>
                      </a:schemeClr>
                    </a:solidFill>
                  </a:tcPr>
                </a:tc>
                <a:tc>
                  <a:txBody>
                    <a:bodyPr/>
                    <a:lstStyle/>
                    <a:p>
                      <a:pPr marL="0" algn="r" defTabSz="914400" rtl="0" eaLnBrk="1" fontAlgn="ctr" latinLnBrk="0" hangingPunct="1"/>
                      <a:r>
                        <a:rPr lang="en-IN" sz="1700" u="none" strike="noStrike" kern="1200" baseline="0">
                          <a:solidFill>
                            <a:schemeClr val="tx1"/>
                          </a:solidFill>
                          <a:effectLst/>
                        </a:rPr>
                        <a:t>Dec 2024</a:t>
                      </a:r>
                      <a:endParaRPr lang="en-IN" sz="1700" u="none" strike="noStrike" kern="1200" baseline="0">
                        <a:solidFill>
                          <a:schemeClr val="tx1"/>
                        </a:solidFill>
                        <a:effectLst/>
                        <a:latin typeface="+mn-lt"/>
                        <a:ea typeface="+mn-ea"/>
                        <a:cs typeface="+mn-cs"/>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10001"/>
                  </a:ext>
                </a:extLst>
              </a:tr>
              <a:tr h="323056">
                <a:tc>
                  <a:txBody>
                    <a:bodyPr/>
                    <a:lstStyle/>
                    <a:p>
                      <a:pPr algn="l" fontAlgn="ctr"/>
                      <a:r>
                        <a:rPr lang="en-IN" sz="1700" u="none" strike="noStrike">
                          <a:effectLst/>
                        </a:rPr>
                        <a:t>Life Expectancy: Male</a:t>
                      </a:r>
                      <a:endParaRPr lang="en-IN" sz="1700" b="0" i="0" u="none" strike="noStrike">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marL="0" algn="r" defTabSz="914400" rtl="0" eaLnBrk="1" fontAlgn="b" latinLnBrk="0" hangingPunct="1"/>
                      <a:r>
                        <a:rPr lang="en-IN" sz="1700" b="1" u="none" strike="noStrike" kern="1200">
                          <a:solidFill>
                            <a:schemeClr val="tx1"/>
                          </a:solidFill>
                          <a:effectLst/>
                        </a:rPr>
                        <a:t>70.7 yrs</a:t>
                      </a:r>
                      <a:endParaRPr lang="en-IN" sz="1700" b="1" u="none" strike="noStrike" kern="1200">
                        <a:solidFill>
                          <a:schemeClr val="tx1"/>
                        </a:solidFill>
                        <a:effectLst/>
                        <a:latin typeface="+mn-lt"/>
                        <a:ea typeface="+mn-ea"/>
                        <a:cs typeface="+mn-cs"/>
                      </a:endParaRPr>
                    </a:p>
                  </a:txBody>
                  <a:tcPr marL="9525" marR="9525" marT="9525" marB="0" anchor="ctr">
                    <a:solidFill>
                      <a:schemeClr val="accent2">
                        <a:lumMod val="20000"/>
                        <a:lumOff val="80000"/>
                      </a:schemeClr>
                    </a:solidFill>
                  </a:tcPr>
                </a:tc>
                <a:tc>
                  <a:txBody>
                    <a:bodyPr/>
                    <a:lstStyle/>
                    <a:p>
                      <a:pPr marL="0" algn="r" defTabSz="914400" rtl="0" eaLnBrk="1" fontAlgn="b" latinLnBrk="0" hangingPunct="1"/>
                      <a:r>
                        <a:rPr lang="en-IN" sz="1700" b="0" u="none" strike="noStrike" kern="1200">
                          <a:solidFill>
                            <a:schemeClr val="tx1"/>
                          </a:solidFill>
                          <a:effectLst/>
                        </a:rPr>
                        <a:t>2024</a:t>
                      </a:r>
                      <a:endParaRPr lang="en-IN" sz="1700" b="0" u="none" strike="noStrike" kern="1200">
                        <a:solidFill>
                          <a:schemeClr val="tx1"/>
                        </a:solidFill>
                        <a:effectLst/>
                        <a:latin typeface="+mn-lt"/>
                        <a:ea typeface="+mn-ea"/>
                        <a:cs typeface="+mn-cs"/>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10002"/>
                  </a:ext>
                </a:extLst>
              </a:tr>
              <a:tr h="323056">
                <a:tc>
                  <a:txBody>
                    <a:bodyPr/>
                    <a:lstStyle/>
                    <a:p>
                      <a:pPr algn="l" fontAlgn="ctr"/>
                      <a:r>
                        <a:rPr lang="en-IN" sz="1700" u="none" strike="noStrike">
                          <a:effectLst/>
                        </a:rPr>
                        <a:t>Life Expectancy:  Female</a:t>
                      </a:r>
                      <a:endParaRPr lang="en-IN" sz="1700" b="0" i="0" u="none" strike="noStrike">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marL="0" algn="r" defTabSz="914400" rtl="0" eaLnBrk="1" fontAlgn="b" latinLnBrk="0" hangingPunct="1"/>
                      <a:r>
                        <a:rPr lang="en-IN" sz="1700" b="1" u="none" strike="noStrike" kern="1200">
                          <a:solidFill>
                            <a:schemeClr val="tx1"/>
                          </a:solidFill>
                          <a:effectLst/>
                        </a:rPr>
                        <a:t>73.9 yrs</a:t>
                      </a:r>
                      <a:endParaRPr lang="en-IN" sz="1700" b="1" u="none" strike="noStrike" kern="1200">
                        <a:solidFill>
                          <a:schemeClr val="tx1"/>
                        </a:solidFill>
                        <a:effectLst/>
                        <a:latin typeface="+mn-lt"/>
                        <a:ea typeface="+mn-ea"/>
                        <a:cs typeface="+mn-cs"/>
                      </a:endParaRPr>
                    </a:p>
                  </a:txBody>
                  <a:tcPr marL="9525" marR="9525" marT="9525" marB="0" anchor="ctr">
                    <a:solidFill>
                      <a:schemeClr val="accent2">
                        <a:lumMod val="20000"/>
                        <a:lumOff val="80000"/>
                      </a:schemeClr>
                    </a:solidFill>
                  </a:tcPr>
                </a:tc>
                <a:tc>
                  <a:txBody>
                    <a:bodyPr/>
                    <a:lstStyle/>
                    <a:p>
                      <a:pPr marL="0" algn="r" defTabSz="914400" rtl="0" eaLnBrk="1" fontAlgn="b" latinLnBrk="0" hangingPunct="1"/>
                      <a:r>
                        <a:rPr lang="en-IN" sz="1700" b="0" u="none" strike="noStrike" kern="1200">
                          <a:solidFill>
                            <a:schemeClr val="tx1"/>
                          </a:solidFill>
                          <a:effectLst/>
                        </a:rPr>
                        <a:t>2024</a:t>
                      </a:r>
                      <a:endParaRPr lang="en-IN" sz="1700" b="0" u="none" strike="noStrike" kern="1200">
                        <a:solidFill>
                          <a:schemeClr val="tx1"/>
                        </a:solidFill>
                        <a:effectLst/>
                        <a:latin typeface="+mn-lt"/>
                        <a:ea typeface="+mn-ea"/>
                        <a:cs typeface="+mn-cs"/>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10003"/>
                  </a:ext>
                </a:extLst>
              </a:tr>
              <a:tr h="248317">
                <a:tc>
                  <a:txBody>
                    <a:bodyPr/>
                    <a:lstStyle/>
                    <a:p>
                      <a:pPr algn="l" fontAlgn="ctr"/>
                      <a:r>
                        <a:rPr lang="en-IN" sz="1700" u="none" strike="noStrike">
                          <a:effectLst/>
                        </a:rPr>
                        <a:t>Literacy</a:t>
                      </a:r>
                      <a:endParaRPr lang="en-IN" sz="1700" b="0" i="0" u="none" strike="noStrike">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marL="0" algn="r" defTabSz="914400" rtl="0" eaLnBrk="1" fontAlgn="ctr" latinLnBrk="0" hangingPunct="1"/>
                      <a:r>
                        <a:rPr lang="en-IN" sz="1700" b="1" u="none" strike="noStrike" kern="1200" baseline="0">
                          <a:solidFill>
                            <a:schemeClr val="tx1"/>
                          </a:solidFill>
                          <a:effectLst/>
                        </a:rPr>
                        <a:t>80.3%</a:t>
                      </a:r>
                      <a:endParaRPr lang="en-IN" sz="1700" b="1" u="none" strike="noStrike" kern="1200" baseline="0">
                        <a:solidFill>
                          <a:schemeClr val="tx1"/>
                        </a:solidFill>
                        <a:effectLst/>
                        <a:latin typeface="+mn-lt"/>
                        <a:ea typeface="+mn-ea"/>
                        <a:cs typeface="+mn-cs"/>
                      </a:endParaRPr>
                    </a:p>
                  </a:txBody>
                  <a:tcPr marL="9525" marR="9525" marT="9525" marB="0" anchor="ctr">
                    <a:solidFill>
                      <a:schemeClr val="accent2">
                        <a:lumMod val="20000"/>
                        <a:lumOff val="80000"/>
                      </a:schemeClr>
                    </a:solidFill>
                  </a:tcPr>
                </a:tc>
                <a:tc>
                  <a:txBody>
                    <a:bodyPr/>
                    <a:lstStyle/>
                    <a:p>
                      <a:pPr marL="0" algn="r" defTabSz="914400" rtl="0" eaLnBrk="1" fontAlgn="ctr" latinLnBrk="0" hangingPunct="1"/>
                      <a:r>
                        <a:rPr lang="en-IN" sz="1700" u="none" strike="noStrike" kern="1200" baseline="0">
                          <a:solidFill>
                            <a:schemeClr val="tx1"/>
                          </a:solidFill>
                          <a:effectLst/>
                        </a:rPr>
                        <a:t>2023</a:t>
                      </a:r>
                      <a:endParaRPr lang="en-IN" sz="1700" u="none" strike="noStrike" kern="1200" baseline="0">
                        <a:solidFill>
                          <a:schemeClr val="tx1"/>
                        </a:solidFill>
                        <a:effectLst/>
                        <a:latin typeface="+mn-lt"/>
                        <a:ea typeface="+mn-ea"/>
                        <a:cs typeface="+mn-cs"/>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10004"/>
                  </a:ext>
                </a:extLst>
              </a:tr>
              <a:tr h="323056">
                <a:tc>
                  <a:txBody>
                    <a:bodyPr/>
                    <a:lstStyle/>
                    <a:p>
                      <a:pPr algn="l" fontAlgn="ctr"/>
                      <a:r>
                        <a:rPr lang="en-IN" sz="1700" u="none" strike="noStrike">
                          <a:effectLst/>
                        </a:rPr>
                        <a:t>GDP (at current prices)</a:t>
                      </a:r>
                      <a:endParaRPr lang="en-IN" sz="1700" b="0" i="0" u="none" strike="noStrike">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b"/>
                      <a:r>
                        <a:rPr lang="en-IN" sz="1700" b="1" u="none" strike="noStrike" kern="1200">
                          <a:solidFill>
                            <a:schemeClr val="tx1"/>
                          </a:solidFill>
                          <a:effectLst/>
                        </a:rPr>
                        <a:t>US$ 3,900 bn</a:t>
                      </a:r>
                      <a:endParaRPr lang="en-IN" sz="1700" b="1" u="none" strike="noStrike" kern="1200">
                        <a:solidFill>
                          <a:schemeClr val="tx1"/>
                        </a:solidFill>
                        <a:effectLst/>
                        <a:latin typeface="+mn-lt"/>
                        <a:ea typeface="+mn-ea"/>
                        <a:cs typeface="+mn-cs"/>
                      </a:endParaRPr>
                    </a:p>
                  </a:txBody>
                  <a:tcPr marL="9525" marR="9525" marT="9525" marB="0" anchor="ctr">
                    <a:solidFill>
                      <a:schemeClr val="accent2">
                        <a:lumMod val="20000"/>
                        <a:lumOff val="80000"/>
                      </a:schemeClr>
                    </a:solidFill>
                  </a:tcPr>
                </a:tc>
                <a:tc>
                  <a:txBody>
                    <a:bodyPr/>
                    <a:lstStyle/>
                    <a:p>
                      <a:pPr algn="r" fontAlgn="ctr"/>
                      <a:r>
                        <a:rPr lang="en-IN" sz="1700" u="none" strike="noStrike">
                          <a:solidFill>
                            <a:schemeClr val="tx1"/>
                          </a:solidFill>
                          <a:effectLst/>
                        </a:rPr>
                        <a:t> ES 2025</a:t>
                      </a:r>
                      <a:endParaRPr lang="en-IN" sz="1700" b="0" i="0" u="none" strike="noStrike">
                        <a:solidFill>
                          <a:schemeClr val="tx1"/>
                        </a:solidFill>
                        <a:effectLst/>
                        <a:latin typeface="+mn-lt"/>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10005"/>
                  </a:ext>
                </a:extLst>
              </a:tr>
              <a:tr h="323056">
                <a:tc>
                  <a:txBody>
                    <a:bodyPr/>
                    <a:lstStyle/>
                    <a:p>
                      <a:pPr algn="l" fontAlgn="ctr"/>
                      <a:r>
                        <a:rPr lang="en-IN" sz="1700" u="none" strike="noStrike">
                          <a:effectLst/>
                        </a:rPr>
                        <a:t>Real GDP g</a:t>
                      </a:r>
                      <a:r>
                        <a:rPr lang="en-IN" sz="1700" u="none" strike="noStrike" kern="1200">
                          <a:solidFill>
                            <a:schemeClr val="tx1"/>
                          </a:solidFill>
                          <a:effectLst/>
                        </a:rPr>
                        <a:t>row</a:t>
                      </a:r>
                      <a:r>
                        <a:rPr lang="en-IN" sz="1700" u="none" strike="noStrike">
                          <a:effectLst/>
                        </a:rPr>
                        <a:t>th</a:t>
                      </a:r>
                      <a:endParaRPr lang="en-IN" sz="1700" b="0" i="0" u="none" strike="noStrike">
                        <a:solidFill>
                          <a:schemeClr val="tx1"/>
                        </a:solidFill>
                        <a:effectLst/>
                        <a:latin typeface="Calibri"/>
                      </a:endParaRPr>
                    </a:p>
                  </a:txBody>
                  <a:tcPr marL="9525" marR="9525" marT="9525" marB="0" anchor="ctr">
                    <a:solidFill>
                      <a:schemeClr val="accent2">
                        <a:lumMod val="20000"/>
                        <a:lumOff val="80000"/>
                      </a:schemeClr>
                    </a:solidFill>
                  </a:tcPr>
                </a:tc>
                <a:tc>
                  <a:txBody>
                    <a:bodyPr/>
                    <a:lstStyle/>
                    <a:p>
                      <a:pPr marL="0" algn="r" defTabSz="914400" rtl="0" eaLnBrk="1" fontAlgn="ctr" latinLnBrk="0" hangingPunct="1"/>
                      <a:r>
                        <a:rPr lang="en-IN" sz="1700" b="1" u="none" strike="noStrike" kern="1200">
                          <a:solidFill>
                            <a:schemeClr val="tx1"/>
                          </a:solidFill>
                          <a:effectLst/>
                        </a:rPr>
                        <a:t>6.4%</a:t>
                      </a:r>
                      <a:endParaRPr lang="en-IN" sz="1700" b="1" u="none" strike="noStrike" kern="1200">
                        <a:solidFill>
                          <a:schemeClr val="tx1"/>
                        </a:solidFill>
                        <a:effectLst/>
                        <a:latin typeface="+mn-lt"/>
                        <a:ea typeface="+mn-ea"/>
                        <a:cs typeface="+mn-cs"/>
                      </a:endParaRPr>
                    </a:p>
                  </a:txBody>
                  <a:tcPr marL="9525" marR="9525" marT="9525" marB="0" anchor="ctr">
                    <a:solidFill>
                      <a:schemeClr val="accent2">
                        <a:lumMod val="20000"/>
                        <a:lumOff val="80000"/>
                      </a:schemeClr>
                    </a:solidFill>
                  </a:tcPr>
                </a:tc>
                <a:tc>
                  <a:txBody>
                    <a:bodyPr/>
                    <a:lstStyle/>
                    <a:p>
                      <a:pPr marL="0" algn="r" defTabSz="914400" rtl="0" eaLnBrk="1" fontAlgn="ctr" latinLnBrk="0" hangingPunct="1"/>
                      <a:r>
                        <a:rPr lang="en-IN" sz="1700" u="none" strike="noStrike" kern="1200" baseline="0">
                          <a:solidFill>
                            <a:schemeClr val="tx1"/>
                          </a:solidFill>
                          <a:effectLst/>
                        </a:rPr>
                        <a:t>ES 2025</a:t>
                      </a:r>
                      <a:endParaRPr lang="en-IN" sz="1700" u="none" strike="noStrike" kern="1200" baseline="0">
                        <a:solidFill>
                          <a:schemeClr val="tx1"/>
                        </a:solidFill>
                        <a:effectLst/>
                        <a:latin typeface="+mn-lt"/>
                        <a:ea typeface="+mn-ea"/>
                        <a:cs typeface="+mn-cs"/>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10006"/>
                  </a:ext>
                </a:extLst>
              </a:tr>
              <a:tr h="323056">
                <a:tc>
                  <a:txBody>
                    <a:bodyPr/>
                    <a:lstStyle/>
                    <a:p>
                      <a:pPr algn="l" fontAlgn="ctr"/>
                      <a:r>
                        <a:rPr lang="en-IN" sz="1700" u="none" strike="noStrike">
                          <a:effectLst/>
                        </a:rPr>
                        <a:t>GDP (in PPP</a:t>
                      </a:r>
                      <a:r>
                        <a:rPr lang="en-IN" sz="1700" u="none" strike="noStrike" kern="1200">
                          <a:solidFill>
                            <a:schemeClr val="tx1"/>
                          </a:solidFill>
                          <a:effectLst/>
                        </a:rPr>
                        <a:t>)                                           3rd Largest</a:t>
                      </a:r>
                      <a:endParaRPr lang="en-IN" sz="1700" u="none" strike="noStrike" kern="1200">
                        <a:solidFill>
                          <a:schemeClr val="tx1"/>
                        </a:solidFill>
                        <a:effectLst/>
                        <a:latin typeface="+mn-lt"/>
                        <a:ea typeface="+mn-ea"/>
                        <a:cs typeface="+mn-cs"/>
                      </a:endParaRPr>
                    </a:p>
                  </a:txBody>
                  <a:tcPr marL="9525" marR="9525" marT="9525" marB="0" anchor="ctr">
                    <a:solidFill>
                      <a:schemeClr val="accent2">
                        <a:lumMod val="20000"/>
                        <a:lumOff val="80000"/>
                      </a:schemeClr>
                    </a:solidFill>
                  </a:tcPr>
                </a:tc>
                <a:tc>
                  <a:txBody>
                    <a:bodyPr/>
                    <a:lstStyle/>
                    <a:p>
                      <a:pPr algn="r" fontAlgn="b"/>
                      <a:r>
                        <a:rPr lang="en-IN" sz="1700" b="1" u="none" strike="noStrike" kern="1200">
                          <a:solidFill>
                            <a:schemeClr val="tx1"/>
                          </a:solidFill>
                          <a:effectLst/>
                        </a:rPr>
                        <a:t>US $16,020 bn</a:t>
                      </a:r>
                      <a:endParaRPr lang="en-IN" sz="1700" b="1" u="none" strike="noStrike" kern="1200">
                        <a:solidFill>
                          <a:schemeClr val="tx1"/>
                        </a:solidFill>
                        <a:effectLst/>
                        <a:latin typeface="+mn-lt"/>
                        <a:ea typeface="+mn-ea"/>
                        <a:cs typeface="+mn-cs"/>
                      </a:endParaRPr>
                    </a:p>
                  </a:txBody>
                  <a:tcPr marL="9525" marR="9525" marT="9525" marB="0" anchor="ctr">
                    <a:solidFill>
                      <a:schemeClr val="accent2">
                        <a:lumMod val="20000"/>
                        <a:lumOff val="80000"/>
                      </a:schemeClr>
                    </a:solidFill>
                  </a:tcPr>
                </a:tc>
                <a:tc>
                  <a:txBody>
                    <a:bodyPr/>
                    <a:lstStyle/>
                    <a:p>
                      <a:pPr algn="r" fontAlgn="ctr"/>
                      <a:r>
                        <a:rPr lang="en-IN" sz="1700" u="none" strike="noStrike" kern="1200">
                          <a:solidFill>
                            <a:schemeClr val="tx1"/>
                          </a:solidFill>
                          <a:effectLst/>
                        </a:rPr>
                        <a:t>2025</a:t>
                      </a:r>
                      <a:endParaRPr lang="en-IN" sz="1700" u="none" strike="noStrike" kern="1200">
                        <a:solidFill>
                          <a:schemeClr val="tx1"/>
                        </a:solidFill>
                        <a:effectLst/>
                        <a:latin typeface="+mn-lt"/>
                        <a:ea typeface="+mn-ea"/>
                        <a:cs typeface="+mn-cs"/>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10007"/>
                  </a:ext>
                </a:extLst>
              </a:tr>
              <a:tr h="323056">
                <a:tc>
                  <a:txBody>
                    <a:bodyPr/>
                    <a:lstStyle/>
                    <a:p>
                      <a:pPr algn="l" fontAlgn="ctr"/>
                      <a:r>
                        <a:rPr lang="en-IN" sz="1700" u="none" strike="noStrike">
                          <a:effectLst/>
                        </a:rPr>
                        <a:t>Per capita Income</a:t>
                      </a:r>
                      <a:endParaRPr lang="en-IN" sz="1700" b="0" i="0" u="none" strike="noStrike">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b"/>
                      <a:r>
                        <a:rPr lang="en-IN" sz="1700" b="1" u="none" strike="noStrike" kern="1200">
                          <a:solidFill>
                            <a:schemeClr val="tx1"/>
                          </a:solidFill>
                          <a:effectLst/>
                        </a:rPr>
                        <a:t>US $2,762</a:t>
                      </a:r>
                      <a:endParaRPr lang="en-IN" sz="1700" b="1" u="none" strike="noStrike" kern="1200">
                        <a:solidFill>
                          <a:schemeClr val="tx1"/>
                        </a:solidFill>
                        <a:effectLst/>
                        <a:latin typeface="+mn-lt"/>
                        <a:ea typeface="+mn-ea"/>
                        <a:cs typeface="+mn-cs"/>
                      </a:endParaRPr>
                    </a:p>
                  </a:txBody>
                  <a:tcPr marL="9525" marR="9525" marT="9525" marB="0" anchor="ctr">
                    <a:solidFill>
                      <a:schemeClr val="accent2">
                        <a:lumMod val="20000"/>
                        <a:lumOff val="80000"/>
                      </a:schemeClr>
                    </a:solidFill>
                  </a:tcPr>
                </a:tc>
                <a:tc>
                  <a:txBody>
                    <a:bodyPr/>
                    <a:lstStyle/>
                    <a:p>
                      <a:pPr algn="r" fontAlgn="ctr"/>
                      <a:r>
                        <a:rPr lang="en-IN" sz="1700" u="none" strike="noStrike">
                          <a:solidFill>
                            <a:schemeClr val="tx1"/>
                          </a:solidFill>
                          <a:effectLst/>
                        </a:rPr>
                        <a:t>ES 2024</a:t>
                      </a:r>
                      <a:endParaRPr lang="en-IN" sz="1700" b="0" i="0" u="none" strike="noStrike">
                        <a:solidFill>
                          <a:schemeClr val="tx1"/>
                        </a:solidFill>
                        <a:effectLst/>
                        <a:latin typeface="+mn-lt"/>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10008"/>
                  </a:ext>
                </a:extLst>
              </a:tr>
              <a:tr h="236269">
                <a:tc>
                  <a:txBody>
                    <a:bodyPr/>
                    <a:lstStyle/>
                    <a:p>
                      <a:pPr algn="l" fontAlgn="ctr"/>
                      <a:r>
                        <a:rPr lang="en-IN" sz="1700" u="none" strike="noStrike">
                          <a:effectLst/>
                        </a:rPr>
                        <a:t>Exports (goods</a:t>
                      </a:r>
                      <a:r>
                        <a:rPr lang="en-IN" sz="1700" u="none" strike="noStrike" baseline="0">
                          <a:effectLst/>
                        </a:rPr>
                        <a:t> and services)</a:t>
                      </a:r>
                      <a:endParaRPr lang="en-IN" sz="1700" b="0" i="0" u="none" strike="noStrike">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b"/>
                      <a:r>
                        <a:rPr lang="en-IN" sz="1700" b="1" u="none" strike="noStrike" kern="1200">
                          <a:solidFill>
                            <a:schemeClr val="tx1"/>
                          </a:solidFill>
                          <a:effectLst/>
                        </a:rPr>
                        <a:t>US $ 825 bn</a:t>
                      </a:r>
                      <a:endParaRPr lang="en-IN" sz="1700" b="1" u="none" strike="noStrike" kern="1200">
                        <a:solidFill>
                          <a:schemeClr val="tx1"/>
                        </a:solidFill>
                        <a:effectLst/>
                        <a:latin typeface="+mn-lt"/>
                        <a:ea typeface="+mn-ea"/>
                        <a:cs typeface="+mn-cs"/>
                      </a:endParaRPr>
                    </a:p>
                  </a:txBody>
                  <a:tcPr marL="9525" marR="9525" marT="9525" marB="0" anchor="ctr">
                    <a:solidFill>
                      <a:schemeClr val="accent2">
                        <a:lumMod val="20000"/>
                        <a:lumOff val="80000"/>
                      </a:schemeClr>
                    </a:solidFill>
                  </a:tcPr>
                </a:tc>
                <a:tc>
                  <a:txBody>
                    <a:bodyPr/>
                    <a:lstStyle/>
                    <a:p>
                      <a:pPr algn="r" fontAlgn="ctr"/>
                      <a:r>
                        <a:rPr lang="en-IN" sz="1700" u="none" strike="noStrike">
                          <a:solidFill>
                            <a:schemeClr val="tx1"/>
                          </a:solidFill>
                          <a:effectLst/>
                        </a:rPr>
                        <a:t>MOC 2025</a:t>
                      </a:r>
                      <a:endParaRPr lang="en-IN" sz="1700" b="0" i="0" u="none" strike="noStrike">
                        <a:solidFill>
                          <a:schemeClr val="tx1"/>
                        </a:solidFill>
                        <a:effectLst/>
                        <a:latin typeface="+mn-lt"/>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10009"/>
                  </a:ext>
                </a:extLst>
              </a:tr>
              <a:tr h="323056">
                <a:tc>
                  <a:txBody>
                    <a:bodyPr/>
                    <a:lstStyle/>
                    <a:p>
                      <a:pPr algn="l" fontAlgn="ctr"/>
                      <a:r>
                        <a:rPr lang="en-IN" sz="1700" u="none" strike="noStrike">
                          <a:effectLst/>
                        </a:rPr>
                        <a:t>Imports (goods</a:t>
                      </a:r>
                      <a:r>
                        <a:rPr lang="en-IN" sz="1700" u="none" strike="noStrike" baseline="0">
                          <a:effectLst/>
                        </a:rPr>
                        <a:t> and services)</a:t>
                      </a:r>
                      <a:endParaRPr lang="en-IN" sz="1700" b="0" i="0" u="none" strike="noStrike">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b"/>
                      <a:r>
                        <a:rPr lang="en-IN" sz="1700" b="1" u="none" strike="noStrike" kern="1200">
                          <a:solidFill>
                            <a:schemeClr val="tx1"/>
                          </a:solidFill>
                          <a:effectLst/>
                        </a:rPr>
                        <a:t>US $ 909 bn</a:t>
                      </a:r>
                      <a:endParaRPr lang="en-IN" sz="1700" b="1" u="none" strike="noStrike" kern="1200">
                        <a:solidFill>
                          <a:schemeClr val="tx1"/>
                        </a:solidFill>
                        <a:effectLst/>
                        <a:latin typeface="+mn-lt"/>
                        <a:ea typeface="+mn-ea"/>
                        <a:cs typeface="+mn-cs"/>
                      </a:endParaRPr>
                    </a:p>
                  </a:txBody>
                  <a:tcPr marL="9525" marR="9525" marT="9525" marB="0" anchor="ctr">
                    <a:solidFill>
                      <a:schemeClr val="accent2">
                        <a:lumMod val="20000"/>
                        <a:lumOff val="80000"/>
                      </a:schemeClr>
                    </a:solidFill>
                  </a:tcPr>
                </a:tc>
                <a:tc>
                  <a:txBody>
                    <a:bodyPr/>
                    <a:lstStyle/>
                    <a:p>
                      <a:pPr algn="r" fontAlgn="ctr"/>
                      <a:r>
                        <a:rPr lang="en-IN" sz="1700" u="none" strike="noStrike">
                          <a:solidFill>
                            <a:schemeClr val="tx1"/>
                          </a:solidFill>
                          <a:effectLst/>
                        </a:rPr>
                        <a:t>MOC 2025</a:t>
                      </a:r>
                      <a:endParaRPr lang="en-IN" sz="1700" b="0" i="0" u="none" strike="noStrike">
                        <a:solidFill>
                          <a:schemeClr val="tx1"/>
                        </a:solidFill>
                        <a:effectLst/>
                        <a:latin typeface="+mn-lt"/>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10010"/>
                  </a:ext>
                </a:extLst>
              </a:tr>
              <a:tr h="323056">
                <a:tc>
                  <a:txBody>
                    <a:bodyPr/>
                    <a:lstStyle/>
                    <a:p>
                      <a:pPr algn="l" fontAlgn="ctr"/>
                      <a:r>
                        <a:rPr lang="en-IN" sz="1700" u="none" strike="noStrike">
                          <a:effectLst/>
                        </a:rPr>
                        <a:t>Foreign Exchange Reserves</a:t>
                      </a:r>
                      <a:endParaRPr lang="en-IN" sz="1700" b="0" i="0" u="none" strike="noStrike">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b"/>
                      <a:r>
                        <a:rPr lang="en-IN" sz="1700" b="1" u="none" strike="noStrike" kern="1200">
                          <a:solidFill>
                            <a:schemeClr val="tx1"/>
                          </a:solidFill>
                          <a:effectLst/>
                        </a:rPr>
                        <a:t>US $ 640 bn</a:t>
                      </a:r>
                      <a:endParaRPr lang="en-IN" sz="1700" b="1" u="none" strike="noStrike" kern="1200">
                        <a:solidFill>
                          <a:schemeClr val="tx1"/>
                        </a:solidFill>
                        <a:effectLst/>
                        <a:latin typeface="+mn-lt"/>
                        <a:ea typeface="+mn-ea"/>
                        <a:cs typeface="+mn-cs"/>
                      </a:endParaRPr>
                    </a:p>
                  </a:txBody>
                  <a:tcPr marL="9525" marR="9525" marT="9525" marB="0" anchor="ctr">
                    <a:solidFill>
                      <a:schemeClr val="accent2">
                        <a:lumMod val="20000"/>
                        <a:lumOff val="80000"/>
                      </a:schemeClr>
                    </a:solidFill>
                  </a:tcPr>
                </a:tc>
                <a:tc>
                  <a:txBody>
                    <a:bodyPr/>
                    <a:lstStyle/>
                    <a:p>
                      <a:pPr algn="r" fontAlgn="ctr"/>
                      <a:r>
                        <a:rPr lang="en-IN" sz="1700" u="none" strike="noStrike" kern="1200">
                          <a:solidFill>
                            <a:schemeClr val="tx1"/>
                          </a:solidFill>
                          <a:effectLst/>
                        </a:rPr>
                        <a:t> (ES) Dec 2024</a:t>
                      </a:r>
                      <a:endParaRPr lang="en-IN" sz="1700" u="none" strike="noStrike" kern="1200">
                        <a:solidFill>
                          <a:schemeClr val="tx1"/>
                        </a:solidFill>
                        <a:effectLst/>
                        <a:latin typeface="+mn-lt"/>
                        <a:ea typeface="+mn-ea"/>
                        <a:cs typeface="+mn-cs"/>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10011"/>
                  </a:ext>
                </a:extLst>
              </a:tr>
              <a:tr h="323056">
                <a:tc>
                  <a:txBody>
                    <a:bodyPr/>
                    <a:lstStyle/>
                    <a:p>
                      <a:pPr algn="l" fontAlgn="ctr"/>
                      <a:r>
                        <a:rPr lang="en-IN" sz="1700" u="none" strike="noStrike">
                          <a:effectLst/>
                        </a:rPr>
                        <a:t>Government External Borrowings</a:t>
                      </a:r>
                      <a:endParaRPr lang="en-IN" sz="1700" b="0" i="0" u="none" strike="noStrike">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marL="0" algn="r" defTabSz="685800" rtl="0" eaLnBrk="1" fontAlgn="b" latinLnBrk="0" hangingPunct="1"/>
                      <a:r>
                        <a:rPr lang="en-IN" sz="1700" b="1" u="none" strike="noStrike" kern="1200">
                          <a:solidFill>
                            <a:schemeClr val="tx1"/>
                          </a:solidFill>
                          <a:effectLst/>
                          <a:latin typeface="+mn-lt"/>
                          <a:ea typeface="+mn-ea"/>
                          <a:cs typeface="+mn-cs"/>
                        </a:rPr>
                        <a:t>US $ 162 bn</a:t>
                      </a:r>
                    </a:p>
                  </a:txBody>
                  <a:tcPr marL="9525" marR="9525" marT="9525" marB="0" anchor="ctr">
                    <a:solidFill>
                      <a:schemeClr val="accent2">
                        <a:lumMod val="20000"/>
                        <a:lumOff val="80000"/>
                      </a:schemeClr>
                    </a:solidFill>
                  </a:tcPr>
                </a:tc>
                <a:tc>
                  <a:txBody>
                    <a:bodyPr/>
                    <a:lstStyle/>
                    <a:p>
                      <a:pPr marL="0" algn="r" defTabSz="685800" rtl="0" eaLnBrk="1" fontAlgn="b" latinLnBrk="0" hangingPunct="1"/>
                      <a:r>
                        <a:rPr lang="en-IN" sz="1700" b="0" u="none" strike="noStrike" kern="1200">
                          <a:solidFill>
                            <a:schemeClr val="tx1"/>
                          </a:solidFill>
                          <a:effectLst/>
                          <a:latin typeface="+mn-lt"/>
                          <a:ea typeface="+mn-ea"/>
                          <a:cs typeface="+mn-cs"/>
                        </a:rPr>
                        <a:t>MOC  Sep 2024</a:t>
                      </a:r>
                    </a:p>
                  </a:txBody>
                  <a:tcPr marL="9525" marR="9525" marT="9525" marB="0" anchor="ctr">
                    <a:solidFill>
                      <a:schemeClr val="accent2">
                        <a:lumMod val="20000"/>
                        <a:lumOff val="80000"/>
                      </a:schemeClr>
                    </a:solidFill>
                  </a:tcPr>
                </a:tc>
                <a:extLst>
                  <a:ext uri="{0D108BD9-81ED-4DB2-BD59-A6C34878D82A}">
                    <a16:rowId xmlns:a16="http://schemas.microsoft.com/office/drawing/2014/main" val="10012"/>
                  </a:ext>
                </a:extLst>
              </a:tr>
              <a:tr h="323056">
                <a:tc>
                  <a:txBody>
                    <a:bodyPr/>
                    <a:lstStyle/>
                    <a:p>
                      <a:pPr algn="l" fontAlgn="ctr"/>
                      <a:r>
                        <a:rPr lang="en-IN" sz="1700" u="none" strike="noStrike">
                          <a:effectLst/>
                        </a:rPr>
                        <a:t>External Debt (Govt</a:t>
                      </a:r>
                      <a:r>
                        <a:rPr lang="en-IN" sz="1700" u="none" strike="noStrike" baseline="0">
                          <a:effectLst/>
                        </a:rPr>
                        <a:t> &amp; Non-Govt)</a:t>
                      </a:r>
                      <a:endParaRPr lang="en-IN" sz="1700" b="0" i="0" u="none" strike="noStrike">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b"/>
                      <a:r>
                        <a:rPr lang="en-IN" sz="1700" b="1" u="none" strike="noStrike" kern="1200">
                          <a:solidFill>
                            <a:schemeClr val="tx1"/>
                          </a:solidFill>
                          <a:effectLst/>
                        </a:rPr>
                        <a:t>US $ 711.8 bn</a:t>
                      </a:r>
                      <a:endParaRPr lang="en-IN" sz="1700" b="1" u="none" strike="noStrike" kern="1200">
                        <a:solidFill>
                          <a:schemeClr val="tx1"/>
                        </a:solidFill>
                        <a:effectLst/>
                        <a:latin typeface="+mn-lt"/>
                        <a:ea typeface="+mn-ea"/>
                        <a:cs typeface="+mn-cs"/>
                      </a:endParaRPr>
                    </a:p>
                  </a:txBody>
                  <a:tcPr marL="9525" marR="9525" marT="9525" marB="0" anchor="ctr">
                    <a:solidFill>
                      <a:schemeClr val="accent2">
                        <a:lumMod val="20000"/>
                        <a:lumOff val="80000"/>
                      </a:schemeClr>
                    </a:solidFill>
                  </a:tcPr>
                </a:tc>
                <a:tc>
                  <a:txBody>
                    <a:bodyPr/>
                    <a:lstStyle/>
                    <a:p>
                      <a:pPr algn="r" fontAlgn="ctr"/>
                      <a:r>
                        <a:rPr lang="en-IN" sz="1700" u="none" strike="noStrike" kern="1200">
                          <a:solidFill>
                            <a:schemeClr val="tx1"/>
                          </a:solidFill>
                          <a:effectLst/>
                        </a:rPr>
                        <a:t>(ES) Sep 2024</a:t>
                      </a:r>
                      <a:endParaRPr lang="en-IN" sz="1700" u="none" strike="noStrike" kern="1200">
                        <a:solidFill>
                          <a:schemeClr val="tx1"/>
                        </a:solidFill>
                        <a:effectLst/>
                        <a:latin typeface="+mn-lt"/>
                        <a:ea typeface="+mn-ea"/>
                        <a:cs typeface="+mn-cs"/>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10013"/>
                  </a:ext>
                </a:extLst>
              </a:tr>
              <a:tr h="323056">
                <a:tc>
                  <a:txBody>
                    <a:bodyPr/>
                    <a:lstStyle/>
                    <a:p>
                      <a:pPr algn="l" fontAlgn="ctr"/>
                      <a:r>
                        <a:rPr lang="en-IN" sz="1700" u="none" strike="noStrike">
                          <a:effectLst/>
                        </a:rPr>
                        <a:t>Interest to Gross Revenue</a:t>
                      </a:r>
                      <a:endParaRPr lang="en-IN" sz="1700" b="0" i="0" u="none" strike="noStrike">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b"/>
                      <a:r>
                        <a:rPr lang="en-IN" sz="1700" b="1" u="none" strike="noStrike" kern="1200">
                          <a:solidFill>
                            <a:schemeClr val="tx1"/>
                          </a:solidFill>
                          <a:effectLst/>
                        </a:rPr>
                        <a:t>25%</a:t>
                      </a:r>
                      <a:endParaRPr lang="en-IN" sz="1700" b="1" u="none" strike="noStrike" kern="1200">
                        <a:solidFill>
                          <a:schemeClr val="tx1"/>
                        </a:solidFill>
                        <a:effectLst/>
                        <a:latin typeface="+mn-lt"/>
                        <a:ea typeface="+mn-ea"/>
                        <a:cs typeface="+mn-cs"/>
                      </a:endParaRPr>
                    </a:p>
                  </a:txBody>
                  <a:tcPr marL="9525" marR="9525" marT="9525" marB="0" anchor="ctr">
                    <a:solidFill>
                      <a:schemeClr val="accent2">
                        <a:lumMod val="20000"/>
                        <a:lumOff val="80000"/>
                      </a:schemeClr>
                    </a:solidFill>
                  </a:tcPr>
                </a:tc>
                <a:tc>
                  <a:txBody>
                    <a:bodyPr/>
                    <a:lstStyle/>
                    <a:p>
                      <a:pPr algn="r" fontAlgn="ctr"/>
                      <a:r>
                        <a:rPr lang="en-IN" sz="1700" b="0" u="none" strike="noStrike" kern="1200">
                          <a:solidFill>
                            <a:schemeClr val="tx1"/>
                          </a:solidFill>
                          <a:effectLst/>
                        </a:rPr>
                        <a:t> </a:t>
                      </a:r>
                      <a:r>
                        <a:rPr lang="en-IN" sz="1700" u="none" strike="noStrike" kern="1200">
                          <a:solidFill>
                            <a:schemeClr val="tx1"/>
                          </a:solidFill>
                          <a:effectLst/>
                        </a:rPr>
                        <a:t>2025 BE (Budget)</a:t>
                      </a:r>
                      <a:endParaRPr lang="en-IN" sz="1700" u="none" strike="noStrike" kern="1200">
                        <a:solidFill>
                          <a:schemeClr val="tx1"/>
                        </a:solidFill>
                        <a:effectLst/>
                        <a:latin typeface="+mn-lt"/>
                        <a:ea typeface="+mn-ea"/>
                        <a:cs typeface="+mn-cs"/>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10014"/>
                  </a:ext>
                </a:extLst>
              </a:tr>
            </a:tbl>
          </a:graphicData>
        </a:graphic>
      </p:graphicFrame>
      <p:sp>
        <p:nvSpPr>
          <p:cNvPr id="4" name="Date Placeholder 3"/>
          <p:cNvSpPr>
            <a:spLocks noGrp="1"/>
          </p:cNvSpPr>
          <p:nvPr>
            <p:ph type="dt" sz="half" idx="10"/>
          </p:nvPr>
        </p:nvSpPr>
        <p:spPr>
          <a:xfrm>
            <a:off x="276447" y="6232227"/>
            <a:ext cx="2133600" cy="365125"/>
          </a:xfrm>
        </p:spPr>
        <p:txBody>
          <a:bodyPr/>
          <a:lstStyle/>
          <a:p>
            <a:fld id="{7A7CC40C-7284-4FAC-958A-CD56AD770867}" type="datetime1">
              <a:rPr lang="en-US" smtClean="0"/>
              <a:t>2/3/2025</a:t>
            </a:fld>
            <a:endParaRPr lang="en-IN"/>
          </a:p>
        </p:txBody>
      </p:sp>
      <p:sp>
        <p:nvSpPr>
          <p:cNvPr id="2" name="Footer Placeholder 1"/>
          <p:cNvSpPr>
            <a:spLocks noGrp="1"/>
          </p:cNvSpPr>
          <p:nvPr>
            <p:ph type="ftr" sz="quarter" idx="11"/>
          </p:nvPr>
        </p:nvSpPr>
        <p:spPr>
          <a:xfrm>
            <a:off x="3103192" y="6217285"/>
            <a:ext cx="2895600" cy="365125"/>
          </a:xfrm>
        </p:spPr>
        <p:txBody>
          <a:bodyPr/>
          <a:lstStyle/>
          <a:p>
            <a:r>
              <a:rPr lang="en-US"/>
              <a:t>SIRC of ICAI</a:t>
            </a:r>
            <a:endParaRPr lang="en-IN"/>
          </a:p>
        </p:txBody>
      </p:sp>
      <p:sp>
        <p:nvSpPr>
          <p:cNvPr id="3" name="Slide Number Placeholder 2"/>
          <p:cNvSpPr>
            <a:spLocks noGrp="1"/>
          </p:cNvSpPr>
          <p:nvPr>
            <p:ph type="sldNum" sz="quarter" idx="12"/>
          </p:nvPr>
        </p:nvSpPr>
        <p:spPr/>
        <p:txBody>
          <a:bodyPr/>
          <a:lstStyle/>
          <a:p>
            <a:fld id="{2E54E9D4-680A-4C51-B61D-1CC0F8B86EE1}" type="slidenum">
              <a:rPr lang="en-IN" smtClean="0"/>
              <a:t>4</a:t>
            </a:fld>
            <a:endParaRPr lang="en-IN"/>
          </a:p>
        </p:txBody>
      </p:sp>
      <p:sp>
        <p:nvSpPr>
          <p:cNvPr id="5" name="Oval 4"/>
          <p:cNvSpPr/>
          <p:nvPr/>
        </p:nvSpPr>
        <p:spPr>
          <a:xfrm>
            <a:off x="3203848" y="3477432"/>
            <a:ext cx="2088232" cy="40475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p:cNvSpPr txBox="1"/>
          <p:nvPr/>
        </p:nvSpPr>
        <p:spPr>
          <a:xfrm>
            <a:off x="7880397" y="965381"/>
            <a:ext cx="1368152" cy="338554"/>
          </a:xfrm>
          <a:prstGeom prst="rect">
            <a:avLst/>
          </a:prstGeom>
          <a:noFill/>
        </p:spPr>
        <p:txBody>
          <a:bodyPr wrap="square" rtlCol="0">
            <a:spAutoFit/>
          </a:bodyPr>
          <a:lstStyle/>
          <a:p>
            <a:r>
              <a:rPr lang="en-US" sz="1600"/>
              <a:t>Estimates</a:t>
            </a:r>
            <a:endParaRPr lang="en-US" sz="2000"/>
          </a:p>
        </p:txBody>
      </p:sp>
    </p:spTree>
    <p:extLst>
      <p:ext uri="{BB962C8B-B14F-4D97-AF65-F5344CB8AC3E}">
        <p14:creationId xmlns:p14="http://schemas.microsoft.com/office/powerpoint/2010/main" val="24050935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9CBE4-09C3-7AEC-F3FC-57F4810B540F}"/>
            </a:ext>
          </a:extLst>
        </p:cNvPr>
        <p:cNvGrpSpPr/>
        <p:nvPr/>
      </p:nvGrpSpPr>
      <p:grpSpPr>
        <a:xfrm>
          <a:off x="0" y="0"/>
          <a:ext cx="0" cy="0"/>
          <a:chOff x="0" y="0"/>
          <a:chExt cx="0" cy="0"/>
        </a:xfrm>
      </p:grpSpPr>
      <p:sp>
        <p:nvSpPr>
          <p:cNvPr id="9" name="Title 5">
            <a:extLst>
              <a:ext uri="{FF2B5EF4-FFF2-40B4-BE49-F238E27FC236}">
                <a16:creationId xmlns:a16="http://schemas.microsoft.com/office/drawing/2014/main" id="{06097C26-8931-30E3-DF92-0F5C67718F01}"/>
              </a:ext>
            </a:extLst>
          </p:cNvPr>
          <p:cNvSpPr>
            <a:spLocks noGrp="1"/>
          </p:cNvSpPr>
          <p:nvPr>
            <p:ph type="title"/>
          </p:nvPr>
        </p:nvSpPr>
        <p:spPr>
          <a:xfrm>
            <a:off x="539552" y="274638"/>
            <a:ext cx="8229600" cy="778098"/>
          </a:xfrm>
          <a:solidFill>
            <a:schemeClr val="accent4">
              <a:lumMod val="75000"/>
            </a:schemeClr>
          </a:solidFill>
          <a:ln>
            <a:solidFill>
              <a:schemeClr val="tx1"/>
            </a:solidFill>
          </a:ln>
        </p:spPr>
        <p:txBody>
          <a:bodyPr>
            <a:noAutofit/>
          </a:bodyPr>
          <a:lstStyle/>
          <a:p>
            <a:r>
              <a:rPr lang="en-IN" sz="3200" b="1">
                <a:solidFill>
                  <a:schemeClr val="bg1"/>
                </a:solidFill>
              </a:rPr>
              <a:t>Reforms as the Fuel</a:t>
            </a:r>
          </a:p>
        </p:txBody>
      </p:sp>
      <p:sp>
        <p:nvSpPr>
          <p:cNvPr id="10243" name="Content Placeholder 2">
            <a:extLst>
              <a:ext uri="{FF2B5EF4-FFF2-40B4-BE49-F238E27FC236}">
                <a16:creationId xmlns:a16="http://schemas.microsoft.com/office/drawing/2014/main" id="{49E66CC1-6E8E-5203-FE01-AC5E56A966AF}"/>
              </a:ext>
            </a:extLst>
          </p:cNvPr>
          <p:cNvSpPr>
            <a:spLocks noGrp="1"/>
          </p:cNvSpPr>
          <p:nvPr>
            <p:ph idx="1"/>
          </p:nvPr>
        </p:nvSpPr>
        <p:spPr>
          <a:xfrm>
            <a:off x="457200" y="1265538"/>
            <a:ext cx="8311952" cy="4785568"/>
          </a:xfrm>
        </p:spPr>
        <p:txBody>
          <a:bodyPr>
            <a:noAutofit/>
          </a:bodyPr>
          <a:lstStyle/>
          <a:p>
            <a:pPr marL="342000" indent="-284400" algn="just"/>
            <a:r>
              <a:rPr lang="en-US" sz="2000"/>
              <a:t>The FDI limit for the insurance sector to be raised from 74 to 100% for those companies that invest the entire premium in India</a:t>
            </a:r>
          </a:p>
          <a:p>
            <a:pPr marL="342000" indent="-284400" algn="just"/>
            <a:r>
              <a:rPr lang="en-US" sz="2000"/>
              <a:t>To rationalize requirements and procedures for speedy approval of company mergers. Scope for fast-track mergers will also be widened and the process made simpler</a:t>
            </a:r>
          </a:p>
          <a:p>
            <a:pPr marL="342000" indent="-284400" algn="just"/>
            <a:r>
              <a:rPr lang="en-US" sz="2000"/>
              <a:t>A High-Level Committee for Regulatory Reforms to be set up for a review of all non-financial sector regulations, certifications, licenses &amp; permissions to enhance ‘ease of doing business’</a:t>
            </a:r>
          </a:p>
          <a:p>
            <a:pPr marL="342000" indent="-284400" algn="just"/>
            <a:r>
              <a:rPr lang="en-US" sz="2000"/>
              <a:t>To introduce Jan Vishwas Bill 2.0 to decriminalize more than 100 provisions in various laws </a:t>
            </a:r>
          </a:p>
          <a:p>
            <a:pPr marL="342000" indent="-284400" algn="just"/>
            <a:r>
              <a:rPr lang="en-US" sz="2000"/>
              <a:t>Requirements and procedures for speedy approvals of company mergers to be rationalized</a:t>
            </a:r>
          </a:p>
          <a:p>
            <a:pPr marL="342000" indent="-284400" algn="just"/>
            <a:r>
              <a:rPr lang="en-US" sz="2000"/>
              <a:t>India Post Payment Bank services to be expanded in rural areas</a:t>
            </a:r>
          </a:p>
          <a:p>
            <a:pPr marL="342000" indent="-284400" algn="just"/>
            <a:r>
              <a:rPr lang="en-US" sz="2000"/>
              <a:t>An Investment Friendliness Index of States will be launched in 2025 to further the spirit of competitive cooperative federalism</a:t>
            </a:r>
          </a:p>
          <a:p>
            <a:pPr marL="342000" indent="-284400" algn="just"/>
            <a:endParaRPr lang="en-US" sz="2000"/>
          </a:p>
        </p:txBody>
      </p:sp>
      <p:sp>
        <p:nvSpPr>
          <p:cNvPr id="4" name="Date Placeholder 3">
            <a:extLst>
              <a:ext uri="{FF2B5EF4-FFF2-40B4-BE49-F238E27FC236}">
                <a16:creationId xmlns:a16="http://schemas.microsoft.com/office/drawing/2014/main" id="{030A8AEB-3994-FAC0-C7AF-633482174D0D}"/>
              </a:ext>
            </a:extLst>
          </p:cNvPr>
          <p:cNvSpPr>
            <a:spLocks noGrp="1"/>
          </p:cNvSpPr>
          <p:nvPr>
            <p:ph type="dt" sz="half" idx="10"/>
          </p:nvPr>
        </p:nvSpPr>
        <p:spPr/>
        <p:txBody>
          <a:bodyPr/>
          <a:lstStyle/>
          <a:p>
            <a:fld id="{3817082D-7FDD-46C3-AE6B-3733BE1C2368}" type="datetime1">
              <a:rPr lang="en-US" smtClean="0"/>
              <a:t>2/3/2025</a:t>
            </a:fld>
            <a:endParaRPr lang="en-IN"/>
          </a:p>
        </p:txBody>
      </p:sp>
      <p:sp>
        <p:nvSpPr>
          <p:cNvPr id="3" name="Footer Placeholder 2">
            <a:extLst>
              <a:ext uri="{FF2B5EF4-FFF2-40B4-BE49-F238E27FC236}">
                <a16:creationId xmlns:a16="http://schemas.microsoft.com/office/drawing/2014/main" id="{6892AE84-7CBE-000A-579C-4E0E43CDAA8A}"/>
              </a:ext>
            </a:extLst>
          </p:cNvPr>
          <p:cNvSpPr>
            <a:spLocks noGrp="1"/>
          </p:cNvSpPr>
          <p:nvPr>
            <p:ph type="ftr" sz="quarter" idx="11"/>
          </p:nvPr>
        </p:nvSpPr>
        <p:spPr/>
        <p:txBody>
          <a:bodyPr/>
          <a:lstStyle/>
          <a:p>
            <a:r>
              <a:rPr lang="en-US"/>
              <a:t>SIRC of ICAI</a:t>
            </a:r>
            <a:endParaRPr lang="en-IN"/>
          </a:p>
        </p:txBody>
      </p:sp>
      <p:sp>
        <p:nvSpPr>
          <p:cNvPr id="2" name="Slide Number Placeholder 1">
            <a:extLst>
              <a:ext uri="{FF2B5EF4-FFF2-40B4-BE49-F238E27FC236}">
                <a16:creationId xmlns:a16="http://schemas.microsoft.com/office/drawing/2014/main" id="{15D81A7B-C04E-51CF-0ECF-CBF4EA853606}"/>
              </a:ext>
            </a:extLst>
          </p:cNvPr>
          <p:cNvSpPr>
            <a:spLocks noGrp="1"/>
          </p:cNvSpPr>
          <p:nvPr>
            <p:ph type="sldNum" sz="quarter" idx="12"/>
          </p:nvPr>
        </p:nvSpPr>
        <p:spPr/>
        <p:txBody>
          <a:bodyPr/>
          <a:lstStyle/>
          <a:p>
            <a:fld id="{2E54E9D4-680A-4C51-B61D-1CC0F8B86EE1}" type="slidenum">
              <a:rPr lang="en-IN" smtClean="0"/>
              <a:t>40</a:t>
            </a:fld>
            <a:endParaRPr lang="en-IN"/>
          </a:p>
        </p:txBody>
      </p:sp>
    </p:spTree>
    <p:extLst>
      <p:ext uri="{BB962C8B-B14F-4D97-AF65-F5344CB8AC3E}">
        <p14:creationId xmlns:p14="http://schemas.microsoft.com/office/powerpoint/2010/main" val="33252610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p:cNvSpPr>
            <a:spLocks noGrp="1"/>
          </p:cNvSpPr>
          <p:nvPr>
            <p:ph type="title"/>
          </p:nvPr>
        </p:nvSpPr>
        <p:spPr>
          <a:xfrm>
            <a:off x="539552" y="274638"/>
            <a:ext cx="8229600" cy="778098"/>
          </a:xfrm>
          <a:solidFill>
            <a:schemeClr val="accent4">
              <a:lumMod val="75000"/>
            </a:schemeClr>
          </a:solidFill>
          <a:ln>
            <a:solidFill>
              <a:schemeClr val="tx1"/>
            </a:solidFill>
          </a:ln>
        </p:spPr>
        <p:txBody>
          <a:bodyPr>
            <a:noAutofit/>
          </a:bodyPr>
          <a:lstStyle/>
          <a:p>
            <a:r>
              <a:rPr lang="en-IN" sz="3200" b="1">
                <a:solidFill>
                  <a:schemeClr val="bg1"/>
                </a:solidFill>
              </a:rPr>
              <a:t>Reforms as the Fuel</a:t>
            </a:r>
          </a:p>
        </p:txBody>
      </p:sp>
      <p:sp>
        <p:nvSpPr>
          <p:cNvPr id="10243" name="Content Placeholder 2"/>
          <p:cNvSpPr>
            <a:spLocks noGrp="1"/>
          </p:cNvSpPr>
          <p:nvPr>
            <p:ph idx="1"/>
          </p:nvPr>
        </p:nvSpPr>
        <p:spPr>
          <a:xfrm>
            <a:off x="457200" y="1265538"/>
            <a:ext cx="8311952" cy="4785568"/>
          </a:xfrm>
        </p:spPr>
        <p:txBody>
          <a:bodyPr>
            <a:noAutofit/>
          </a:bodyPr>
          <a:lstStyle/>
          <a:p>
            <a:pPr marL="342000" indent="-284400" algn="just"/>
            <a:r>
              <a:rPr lang="en-US" sz="2800" b="1" dirty="0"/>
              <a:t>Are these reforms adequate for improving ‘Ease of doing business’ in India</a:t>
            </a:r>
          </a:p>
          <a:p>
            <a:pPr marL="342000" indent="-284400" algn="just"/>
            <a:r>
              <a:rPr lang="en-US" sz="2800" b="1"/>
              <a:t>Excessive</a:t>
            </a:r>
            <a:r>
              <a:rPr lang="en-US" sz="2800" b="1" dirty="0"/>
              <a:t> regulatory control by </a:t>
            </a:r>
            <a:r>
              <a:rPr lang="en-US" sz="2800" b="1"/>
              <a:t>regulators </a:t>
            </a:r>
            <a:r>
              <a:rPr lang="en-US" sz="2800" b="1" dirty="0"/>
              <a:t>like RBI is </a:t>
            </a:r>
            <a:r>
              <a:rPr lang="en-US" sz="2800" b="1"/>
              <a:t>stifling </a:t>
            </a:r>
            <a:r>
              <a:rPr lang="en-US" sz="2800" b="1" dirty="0"/>
              <a:t>growth. How can </a:t>
            </a:r>
            <a:r>
              <a:rPr lang="en-US" sz="2800" b="1"/>
              <a:t>we</a:t>
            </a:r>
            <a:r>
              <a:rPr lang="en-US" sz="2800" b="1" dirty="0"/>
              <a:t> bring down regulatory tyranny?</a:t>
            </a:r>
          </a:p>
          <a:p>
            <a:pPr marL="342000" indent="-284400" algn="just"/>
            <a:r>
              <a:rPr lang="en-US" sz="2800" b="1" dirty="0"/>
              <a:t>In your opinion what are the next generation reforms required?</a:t>
            </a:r>
          </a:p>
        </p:txBody>
      </p:sp>
      <p:sp>
        <p:nvSpPr>
          <p:cNvPr id="4" name="Date Placeholder 3"/>
          <p:cNvSpPr>
            <a:spLocks noGrp="1"/>
          </p:cNvSpPr>
          <p:nvPr>
            <p:ph type="dt" sz="half" idx="10"/>
          </p:nvPr>
        </p:nvSpPr>
        <p:spPr/>
        <p:txBody>
          <a:bodyPr/>
          <a:lstStyle/>
          <a:p>
            <a:fld id="{3817082D-7FDD-46C3-AE6B-3733BE1C2368}" type="datetime1">
              <a:rPr lang="en-US" smtClean="0"/>
              <a:t>2/3/2025</a:t>
            </a:fld>
            <a:endParaRPr lang="en-IN"/>
          </a:p>
        </p:txBody>
      </p:sp>
      <p:sp>
        <p:nvSpPr>
          <p:cNvPr id="3" name="Footer Placeholder 2"/>
          <p:cNvSpPr>
            <a:spLocks noGrp="1"/>
          </p:cNvSpPr>
          <p:nvPr>
            <p:ph type="ftr" sz="quarter" idx="11"/>
          </p:nvPr>
        </p:nvSpPr>
        <p:spPr/>
        <p:txBody>
          <a:bodyPr/>
          <a:lstStyle/>
          <a:p>
            <a:r>
              <a:rPr lang="en-US"/>
              <a:t>SIRC of ICAI</a:t>
            </a:r>
            <a:endParaRPr lang="en-IN"/>
          </a:p>
        </p:txBody>
      </p:sp>
      <p:sp>
        <p:nvSpPr>
          <p:cNvPr id="2" name="Slide Number Placeholder 1"/>
          <p:cNvSpPr>
            <a:spLocks noGrp="1"/>
          </p:cNvSpPr>
          <p:nvPr>
            <p:ph type="sldNum" sz="quarter" idx="12"/>
          </p:nvPr>
        </p:nvSpPr>
        <p:spPr/>
        <p:txBody>
          <a:bodyPr/>
          <a:lstStyle/>
          <a:p>
            <a:fld id="{2E54E9D4-680A-4C51-B61D-1CC0F8B86EE1}" type="slidenum">
              <a:rPr lang="en-IN" smtClean="0"/>
              <a:t>41</a:t>
            </a:fld>
            <a:endParaRPr lang="en-IN"/>
          </a:p>
        </p:txBody>
      </p:sp>
    </p:spTree>
    <p:extLst>
      <p:ext uri="{BB962C8B-B14F-4D97-AF65-F5344CB8AC3E}">
        <p14:creationId xmlns:p14="http://schemas.microsoft.com/office/powerpoint/2010/main" val="41110943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Video 9</a:t>
            </a:r>
            <a:endParaRPr lang="en-US" i="1">
              <a:solidFill>
                <a:srgbClr val="FF0000"/>
              </a:solidFill>
            </a:endParaRPr>
          </a:p>
        </p:txBody>
      </p:sp>
      <p:sp>
        <p:nvSpPr>
          <p:cNvPr id="11267" name="Rectangle 3"/>
          <p:cNvSpPr>
            <a:spLocks noGrp="1" noChangeArrowheads="1"/>
          </p:cNvSpPr>
          <p:nvPr>
            <p:ph idx="1"/>
          </p:nvPr>
        </p:nvSpPr>
        <p:spPr>
          <a:xfrm>
            <a:off x="457200" y="1225859"/>
            <a:ext cx="8229600" cy="5201010"/>
          </a:xfrm>
        </p:spPr>
        <p:txBody>
          <a:bodyPr>
            <a:noAutofit/>
          </a:bodyPr>
          <a:lstStyle/>
          <a:p>
            <a:pPr algn="just"/>
            <a:r>
              <a:rPr lang="en-US" sz="2600"/>
              <a:t>FM Speech – Para 112, 113 &amp; 114</a:t>
            </a:r>
          </a:p>
          <a:p>
            <a:pPr algn="just"/>
            <a:endParaRPr lang="en-US" sz="1700" i="1"/>
          </a:p>
          <a:p>
            <a:pPr marL="0" indent="0" algn="just">
              <a:buNone/>
            </a:pPr>
            <a:r>
              <a:rPr lang="en-US" sz="2000" i="1"/>
              <a:t>Budget Estimates 2025-26</a:t>
            </a:r>
          </a:p>
          <a:p>
            <a:pPr marL="0" indent="0" algn="just">
              <a:buNone/>
            </a:pPr>
            <a:r>
              <a:rPr lang="en-US" sz="2000" i="1"/>
              <a:t>112. Coming to 2025-26, the total receipts other than borrowings and the total expenditure are estimated at Rs. 34.96 lakh crore and Rs. 50.65 lakh crore respectively. The net tax receipts are estimated at Rs. 28.37 lakh crore.</a:t>
            </a:r>
          </a:p>
          <a:p>
            <a:pPr marL="0" indent="0" algn="just">
              <a:buNone/>
            </a:pPr>
            <a:r>
              <a:rPr lang="en-US" sz="2000" i="1"/>
              <a:t>113. The fiscal deficit is estimated to be 4.4 per cent of GDP.</a:t>
            </a:r>
          </a:p>
          <a:p>
            <a:pPr marL="0" indent="0" algn="just">
              <a:buNone/>
            </a:pPr>
            <a:r>
              <a:rPr lang="en-US" sz="2000" i="1"/>
              <a:t>114. To finance the fiscal deficit, the net market borrowings from dated securities are estimated at Rs. 11.54 lakh crore. The balance financing is expected to come from small savings and other sources. The gross market borrowings are estimated at Rs. 14.82 lakh crore.</a:t>
            </a:r>
          </a:p>
          <a:p>
            <a:pPr marL="0" indent="0" algn="just">
              <a:buNone/>
            </a:pPr>
            <a:endParaRPr lang="en-US" sz="2000" i="1"/>
          </a:p>
        </p:txBody>
      </p:sp>
      <p:sp>
        <p:nvSpPr>
          <p:cNvPr id="6" name="Date Placeholder 5"/>
          <p:cNvSpPr>
            <a:spLocks noGrp="1"/>
          </p:cNvSpPr>
          <p:nvPr>
            <p:ph type="dt" sz="half" idx="10"/>
          </p:nvPr>
        </p:nvSpPr>
        <p:spPr/>
        <p:txBody>
          <a:bodyPr/>
          <a:lstStyle/>
          <a:p>
            <a:fld id="{5BFEBDEE-B860-4E92-8FC7-04390DEF55BB}" type="datetime1">
              <a:rPr lang="en-US" smtClean="0"/>
              <a:t>2/3/2025</a:t>
            </a:fld>
            <a:endParaRPr lang="en-IN"/>
          </a:p>
        </p:txBody>
      </p:sp>
      <p:sp>
        <p:nvSpPr>
          <p:cNvPr id="7" name="Footer Placeholder 6"/>
          <p:cNvSpPr>
            <a:spLocks noGrp="1"/>
          </p:cNvSpPr>
          <p:nvPr>
            <p:ph type="ftr" sz="quarter" idx="11"/>
          </p:nvPr>
        </p:nvSpPr>
        <p:spPr/>
        <p:txBody>
          <a:bodyPr/>
          <a:lstStyle/>
          <a:p>
            <a:r>
              <a:rPr lang="en-US"/>
              <a:t>SIRC of ICAI</a:t>
            </a:r>
            <a:endParaRPr lang="en-IN"/>
          </a:p>
        </p:txBody>
      </p:sp>
      <p:sp>
        <p:nvSpPr>
          <p:cNvPr id="5" name="Slide Number Placeholder 4"/>
          <p:cNvSpPr>
            <a:spLocks noGrp="1"/>
          </p:cNvSpPr>
          <p:nvPr>
            <p:ph type="sldNum" sz="quarter" idx="12"/>
          </p:nvPr>
        </p:nvSpPr>
        <p:spPr/>
        <p:txBody>
          <a:bodyPr/>
          <a:lstStyle/>
          <a:p>
            <a:fld id="{2E54E9D4-680A-4C51-B61D-1CC0F8B86EE1}" type="slidenum">
              <a:rPr lang="en-IN" smtClean="0"/>
              <a:t>42</a:t>
            </a:fld>
            <a:endParaRPr lang="en-IN"/>
          </a:p>
        </p:txBody>
      </p:sp>
      <p:sp>
        <p:nvSpPr>
          <p:cNvPr id="2" name="Rectangle 1"/>
          <p:cNvSpPr/>
          <p:nvPr/>
        </p:nvSpPr>
        <p:spPr>
          <a:xfrm>
            <a:off x="2286000" y="3105835"/>
            <a:ext cx="4572000" cy="646331"/>
          </a:xfrm>
          <a:prstGeom prst="rect">
            <a:avLst/>
          </a:prstGeom>
        </p:spPr>
        <p:txBody>
          <a:bodyPr>
            <a:spAutoFit/>
          </a:bodyPr>
          <a:lstStyle/>
          <a:p>
            <a:r>
              <a:rPr lang="en-US"/>
              <a:t> </a:t>
            </a:r>
            <a:br>
              <a:rPr lang="en-US"/>
            </a:br>
            <a:endParaRPr lang="en-US"/>
          </a:p>
        </p:txBody>
      </p:sp>
      <p:sp>
        <p:nvSpPr>
          <p:cNvPr id="3" name="Rectangle 2"/>
          <p:cNvSpPr/>
          <p:nvPr/>
        </p:nvSpPr>
        <p:spPr>
          <a:xfrm>
            <a:off x="2286000" y="3105835"/>
            <a:ext cx="4572000" cy="646331"/>
          </a:xfrm>
          <a:prstGeom prst="rect">
            <a:avLst/>
          </a:prstGeom>
        </p:spPr>
        <p:txBody>
          <a:bodyPr>
            <a:spAutoFit/>
          </a:bodyPr>
          <a:lstStyle/>
          <a:p>
            <a:r>
              <a:rPr lang="en-US"/>
              <a:t> </a:t>
            </a:r>
            <a:br>
              <a:rPr lang="en-US"/>
            </a:br>
            <a:endParaRPr lang="en-US"/>
          </a:p>
        </p:txBody>
      </p:sp>
      <p:sp>
        <p:nvSpPr>
          <p:cNvPr id="4" name="Rectangle 3"/>
          <p:cNvSpPr/>
          <p:nvPr/>
        </p:nvSpPr>
        <p:spPr>
          <a:xfrm>
            <a:off x="2286000" y="3105835"/>
            <a:ext cx="4572000" cy="646331"/>
          </a:xfrm>
          <a:prstGeom prst="rect">
            <a:avLst/>
          </a:prstGeom>
        </p:spPr>
        <p:txBody>
          <a:bodyPr>
            <a:spAutoFit/>
          </a:bodyPr>
          <a:lstStyle/>
          <a:p>
            <a:r>
              <a:rPr lang="en-US"/>
              <a:t> </a:t>
            </a:r>
            <a:br>
              <a:rPr lang="en-US"/>
            </a:br>
            <a:endParaRPr lang="en-US"/>
          </a:p>
        </p:txBody>
      </p:sp>
    </p:spTree>
    <p:extLst>
      <p:ext uri="{BB962C8B-B14F-4D97-AF65-F5344CB8AC3E}">
        <p14:creationId xmlns:p14="http://schemas.microsoft.com/office/powerpoint/2010/main" val="37652967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999526"/>
          </a:xfrm>
          <a:solidFill>
            <a:schemeClr val="accent4">
              <a:lumMod val="75000"/>
            </a:schemeClr>
          </a:solidFill>
          <a:ln>
            <a:solidFill>
              <a:schemeClr val="tx1"/>
            </a:solidFill>
          </a:ln>
        </p:spPr>
        <p:txBody>
          <a:bodyPr>
            <a:normAutofit/>
          </a:bodyPr>
          <a:lstStyle/>
          <a:p>
            <a:r>
              <a:rPr lang="en-IN" sz="3200" b="1">
                <a:solidFill>
                  <a:schemeClr val="bg1"/>
                </a:solidFill>
              </a:rPr>
              <a:t>Trends in Fiscal Deficit – 7 years</a:t>
            </a:r>
          </a:p>
        </p:txBody>
      </p:sp>
      <p:sp>
        <p:nvSpPr>
          <p:cNvPr id="3" name="Date Placeholder 2"/>
          <p:cNvSpPr>
            <a:spLocks noGrp="1"/>
          </p:cNvSpPr>
          <p:nvPr>
            <p:ph type="dt" sz="half" idx="10"/>
          </p:nvPr>
        </p:nvSpPr>
        <p:spPr/>
        <p:txBody>
          <a:bodyPr/>
          <a:lstStyle/>
          <a:p>
            <a:fld id="{FBDF1942-9CB9-4E46-9D55-E8AADC0FFB68}" type="datetime1">
              <a:rPr lang="en-US" smtClean="0"/>
              <a:t>2/3/2025</a:t>
            </a:fld>
            <a:endParaRPr lang="en-IN"/>
          </a:p>
        </p:txBody>
      </p:sp>
      <p:sp>
        <p:nvSpPr>
          <p:cNvPr id="2" name="Footer Placeholder 1"/>
          <p:cNvSpPr>
            <a:spLocks noGrp="1"/>
          </p:cNvSpPr>
          <p:nvPr>
            <p:ph type="ftr" sz="quarter" idx="11"/>
          </p:nvPr>
        </p:nvSpPr>
        <p:spPr/>
        <p:txBody>
          <a:bodyPr/>
          <a:lstStyle/>
          <a:p>
            <a:r>
              <a:rPr lang="en-US"/>
              <a:t>SIRC of ICAI</a:t>
            </a:r>
            <a:endParaRPr lang="en-IN"/>
          </a:p>
        </p:txBody>
      </p:sp>
      <p:sp>
        <p:nvSpPr>
          <p:cNvPr id="6" name="Slide Number Placeholder 5"/>
          <p:cNvSpPr>
            <a:spLocks noGrp="1"/>
          </p:cNvSpPr>
          <p:nvPr>
            <p:ph type="sldNum" sz="quarter" idx="12"/>
          </p:nvPr>
        </p:nvSpPr>
        <p:spPr/>
        <p:txBody>
          <a:bodyPr/>
          <a:lstStyle/>
          <a:p>
            <a:fld id="{2E54E9D4-680A-4C51-B61D-1CC0F8B86EE1}" type="slidenum">
              <a:rPr lang="en-IN" smtClean="0">
                <a:solidFill>
                  <a:prstClr val="black">
                    <a:tint val="75000"/>
                  </a:prstClr>
                </a:solidFill>
              </a:rPr>
              <a:pPr/>
              <a:t>43</a:t>
            </a:fld>
            <a:endParaRPr lang="en-IN">
              <a:solidFill>
                <a:prstClr val="black">
                  <a:tint val="75000"/>
                </a:prstClr>
              </a:solidFill>
            </a:endParaRPr>
          </a:p>
        </p:txBody>
      </p:sp>
      <p:sp>
        <p:nvSpPr>
          <p:cNvPr id="12" name="TextBox 11"/>
          <p:cNvSpPr txBox="1"/>
          <p:nvPr/>
        </p:nvSpPr>
        <p:spPr>
          <a:xfrm>
            <a:off x="7982366" y="1386000"/>
            <a:ext cx="1408867" cy="338554"/>
          </a:xfrm>
          <a:prstGeom prst="rect">
            <a:avLst/>
          </a:prstGeom>
          <a:noFill/>
        </p:spPr>
        <p:txBody>
          <a:bodyPr wrap="square" rtlCol="0">
            <a:spAutoFit/>
          </a:bodyPr>
          <a:lstStyle/>
          <a:p>
            <a:r>
              <a:rPr lang="en-IN" sz="1600">
                <a:solidFill>
                  <a:prstClr val="black"/>
                </a:solidFill>
              </a:rPr>
              <a:t>(Rs. </a:t>
            </a:r>
            <a:r>
              <a:rPr lang="en-IN" sz="1600" err="1">
                <a:solidFill>
                  <a:prstClr val="black"/>
                </a:solidFill>
              </a:rPr>
              <a:t>cr</a:t>
            </a:r>
            <a:r>
              <a:rPr lang="en-IN" sz="1600">
                <a:solidFill>
                  <a:prstClr val="black"/>
                </a:solidFill>
              </a:rPr>
              <a:t>)</a:t>
            </a:r>
          </a:p>
        </p:txBody>
      </p:sp>
      <p:sp>
        <p:nvSpPr>
          <p:cNvPr id="10" name="TextBox 9">
            <a:extLst>
              <a:ext uri="{FF2B5EF4-FFF2-40B4-BE49-F238E27FC236}">
                <a16:creationId xmlns:a16="http://schemas.microsoft.com/office/drawing/2014/main" id="{4BC617B9-9A68-4BDA-AC0D-1434110E3FF0}"/>
              </a:ext>
            </a:extLst>
          </p:cNvPr>
          <p:cNvSpPr txBox="1"/>
          <p:nvPr/>
        </p:nvSpPr>
        <p:spPr>
          <a:xfrm>
            <a:off x="518800" y="5937140"/>
            <a:ext cx="3024336" cy="323165"/>
          </a:xfrm>
          <a:prstGeom prst="rect">
            <a:avLst/>
          </a:prstGeom>
          <a:noFill/>
        </p:spPr>
        <p:txBody>
          <a:bodyPr wrap="square" rtlCol="0">
            <a:spAutoFit/>
          </a:bodyPr>
          <a:lstStyle/>
          <a:p>
            <a:r>
              <a:rPr lang="en-US" sz="1500"/>
              <a:t>Source: ES &amp; Budget</a:t>
            </a:r>
          </a:p>
        </p:txBody>
      </p:sp>
      <p:graphicFrame>
        <p:nvGraphicFramePr>
          <p:cNvPr id="5" name="Chart 4">
            <a:extLst>
              <a:ext uri="{FF2B5EF4-FFF2-40B4-BE49-F238E27FC236}">
                <a16:creationId xmlns:a16="http://schemas.microsoft.com/office/drawing/2014/main" id="{278782E8-0627-47D6-A33F-D328C676B696}"/>
              </a:ext>
            </a:extLst>
          </p:cNvPr>
          <p:cNvGraphicFramePr>
            <a:graphicFrameLocks/>
          </p:cNvGraphicFramePr>
          <p:nvPr>
            <p:extLst>
              <p:ext uri="{D42A27DB-BD31-4B8C-83A1-F6EECF244321}">
                <p14:modId xmlns:p14="http://schemas.microsoft.com/office/powerpoint/2010/main" val="2100356195"/>
              </p:ext>
            </p:extLst>
          </p:nvPr>
        </p:nvGraphicFramePr>
        <p:xfrm>
          <a:off x="457200" y="1724554"/>
          <a:ext cx="8229600" cy="39938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06330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1078506"/>
          </a:xfrm>
          <a:solidFill>
            <a:schemeClr val="accent4">
              <a:lumMod val="75000"/>
            </a:schemeClr>
          </a:solidFill>
          <a:ln>
            <a:solidFill>
              <a:schemeClr val="tx1"/>
            </a:solidFill>
          </a:ln>
        </p:spPr>
        <p:txBody>
          <a:bodyPr>
            <a:normAutofit/>
          </a:bodyPr>
          <a:lstStyle/>
          <a:p>
            <a:r>
              <a:rPr lang="en-IN" sz="3200" b="1">
                <a:solidFill>
                  <a:schemeClr val="bg1"/>
                </a:solidFill>
              </a:rPr>
              <a:t>Trends in Revenue and Fiscal Deficit – 7 years </a:t>
            </a:r>
          </a:p>
        </p:txBody>
      </p:sp>
      <p:sp>
        <p:nvSpPr>
          <p:cNvPr id="3" name="Date Placeholder 2"/>
          <p:cNvSpPr>
            <a:spLocks noGrp="1"/>
          </p:cNvSpPr>
          <p:nvPr>
            <p:ph type="dt" sz="half" idx="10"/>
          </p:nvPr>
        </p:nvSpPr>
        <p:spPr/>
        <p:txBody>
          <a:bodyPr/>
          <a:lstStyle/>
          <a:p>
            <a:fld id="{7AD4AA16-71FC-46FD-94C3-4559357FC09F}" type="datetime1">
              <a:rPr lang="en-US" smtClean="0"/>
              <a:t>2/3/2025</a:t>
            </a:fld>
            <a:endParaRPr lang="en-IN"/>
          </a:p>
        </p:txBody>
      </p:sp>
      <p:sp>
        <p:nvSpPr>
          <p:cNvPr id="4" name="Footer Placeholder 3"/>
          <p:cNvSpPr>
            <a:spLocks noGrp="1"/>
          </p:cNvSpPr>
          <p:nvPr>
            <p:ph type="ftr" sz="quarter" idx="11"/>
          </p:nvPr>
        </p:nvSpPr>
        <p:spPr/>
        <p:txBody>
          <a:bodyPr/>
          <a:lstStyle/>
          <a:p>
            <a:r>
              <a:rPr lang="en-US"/>
              <a:t>SIRC of ICAI</a:t>
            </a:r>
            <a:endParaRPr lang="en-IN"/>
          </a:p>
        </p:txBody>
      </p:sp>
      <p:sp>
        <p:nvSpPr>
          <p:cNvPr id="6" name="Slide Number Placeholder 5"/>
          <p:cNvSpPr>
            <a:spLocks noGrp="1"/>
          </p:cNvSpPr>
          <p:nvPr>
            <p:ph type="sldNum" sz="quarter" idx="12"/>
          </p:nvPr>
        </p:nvSpPr>
        <p:spPr/>
        <p:txBody>
          <a:bodyPr/>
          <a:lstStyle/>
          <a:p>
            <a:fld id="{2E54E9D4-680A-4C51-B61D-1CC0F8B86EE1}" type="slidenum">
              <a:rPr lang="en-IN" smtClean="0">
                <a:solidFill>
                  <a:prstClr val="black">
                    <a:tint val="75000"/>
                  </a:prstClr>
                </a:solidFill>
              </a:rPr>
              <a:pPr/>
              <a:t>44</a:t>
            </a:fld>
            <a:endParaRPr lang="en-IN">
              <a:solidFill>
                <a:prstClr val="black">
                  <a:tint val="75000"/>
                </a:prstClr>
              </a:solidFill>
            </a:endParaRPr>
          </a:p>
        </p:txBody>
      </p:sp>
      <p:sp>
        <p:nvSpPr>
          <p:cNvPr id="12" name="TextBox 11"/>
          <p:cNvSpPr txBox="1"/>
          <p:nvPr/>
        </p:nvSpPr>
        <p:spPr>
          <a:xfrm>
            <a:off x="7735133" y="1379377"/>
            <a:ext cx="1408867" cy="338554"/>
          </a:xfrm>
          <a:prstGeom prst="rect">
            <a:avLst/>
          </a:prstGeom>
          <a:noFill/>
        </p:spPr>
        <p:txBody>
          <a:bodyPr wrap="square" rtlCol="0">
            <a:spAutoFit/>
          </a:bodyPr>
          <a:lstStyle/>
          <a:p>
            <a:r>
              <a:rPr lang="en-IN" sz="1600">
                <a:solidFill>
                  <a:prstClr val="black"/>
                </a:solidFill>
              </a:rPr>
              <a:t>(% of GDP)</a:t>
            </a:r>
          </a:p>
        </p:txBody>
      </p:sp>
      <p:sp>
        <p:nvSpPr>
          <p:cNvPr id="5" name="TextBox 4">
            <a:extLst>
              <a:ext uri="{FF2B5EF4-FFF2-40B4-BE49-F238E27FC236}">
                <a16:creationId xmlns:a16="http://schemas.microsoft.com/office/drawing/2014/main" id="{C250F34C-4C5E-2AD8-7B41-10507807F3C0}"/>
              </a:ext>
            </a:extLst>
          </p:cNvPr>
          <p:cNvSpPr txBox="1"/>
          <p:nvPr/>
        </p:nvSpPr>
        <p:spPr>
          <a:xfrm>
            <a:off x="457200" y="5985266"/>
            <a:ext cx="3024336" cy="323165"/>
          </a:xfrm>
          <a:prstGeom prst="rect">
            <a:avLst/>
          </a:prstGeom>
          <a:noFill/>
        </p:spPr>
        <p:txBody>
          <a:bodyPr wrap="square" rtlCol="0">
            <a:spAutoFit/>
          </a:bodyPr>
          <a:lstStyle/>
          <a:p>
            <a:r>
              <a:rPr lang="en-US" sz="1500"/>
              <a:t>Source: ES &amp; Budget</a:t>
            </a:r>
          </a:p>
        </p:txBody>
      </p:sp>
      <p:graphicFrame>
        <p:nvGraphicFramePr>
          <p:cNvPr id="8" name="Chart 7">
            <a:extLst>
              <a:ext uri="{FF2B5EF4-FFF2-40B4-BE49-F238E27FC236}">
                <a16:creationId xmlns:a16="http://schemas.microsoft.com/office/drawing/2014/main" id="{AFA8307E-42A9-5AE2-1001-7B713E2331CD}"/>
              </a:ext>
            </a:extLst>
          </p:cNvPr>
          <p:cNvGraphicFramePr>
            <a:graphicFrameLocks/>
          </p:cNvGraphicFramePr>
          <p:nvPr>
            <p:extLst>
              <p:ext uri="{D42A27DB-BD31-4B8C-83A1-F6EECF244321}">
                <p14:modId xmlns:p14="http://schemas.microsoft.com/office/powerpoint/2010/main" val="2316897874"/>
              </p:ext>
            </p:extLst>
          </p:nvPr>
        </p:nvGraphicFramePr>
        <p:xfrm>
          <a:off x="457200" y="1910687"/>
          <a:ext cx="8229600" cy="37394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86842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44321" y="274638"/>
            <a:ext cx="8229600" cy="1143000"/>
          </a:xfrm>
          <a:solidFill>
            <a:schemeClr val="accent4">
              <a:lumMod val="75000"/>
            </a:schemeClr>
          </a:solidFill>
          <a:ln>
            <a:solidFill>
              <a:schemeClr val="tx1"/>
            </a:solidFill>
          </a:ln>
        </p:spPr>
        <p:txBody>
          <a:bodyPr>
            <a:noAutofit/>
          </a:bodyPr>
          <a:lstStyle/>
          <a:p>
            <a:r>
              <a:rPr lang="en-IN" sz="3200" b="1">
                <a:solidFill>
                  <a:schemeClr val="bg1"/>
                </a:solidFill>
              </a:rPr>
              <a:t>Trends in Inflation (CPI) -10 years</a:t>
            </a:r>
          </a:p>
        </p:txBody>
      </p:sp>
      <p:sp>
        <p:nvSpPr>
          <p:cNvPr id="3" name="Date Placeholder 2"/>
          <p:cNvSpPr>
            <a:spLocks noGrp="1"/>
          </p:cNvSpPr>
          <p:nvPr>
            <p:ph type="dt" sz="half" idx="10"/>
          </p:nvPr>
        </p:nvSpPr>
        <p:spPr/>
        <p:txBody>
          <a:bodyPr/>
          <a:lstStyle/>
          <a:p>
            <a:fld id="{CE460D97-C6EF-42B2-BAF0-1C3AE764AAA4}" type="datetime1">
              <a:rPr lang="en-US" smtClean="0"/>
              <a:t>2/3/2025</a:t>
            </a:fld>
            <a:endParaRPr lang="en-IN"/>
          </a:p>
        </p:txBody>
      </p:sp>
      <p:sp>
        <p:nvSpPr>
          <p:cNvPr id="2" name="Footer Placeholder 1"/>
          <p:cNvSpPr>
            <a:spLocks noGrp="1"/>
          </p:cNvSpPr>
          <p:nvPr>
            <p:ph type="ftr" sz="quarter" idx="11"/>
          </p:nvPr>
        </p:nvSpPr>
        <p:spPr/>
        <p:txBody>
          <a:bodyPr/>
          <a:lstStyle/>
          <a:p>
            <a:r>
              <a:rPr lang="en-US"/>
              <a:t>SIRC of ICAI</a:t>
            </a:r>
            <a:endParaRPr lang="en-IN"/>
          </a:p>
        </p:txBody>
      </p:sp>
      <p:sp>
        <p:nvSpPr>
          <p:cNvPr id="6" name="Slide Number Placeholder 5"/>
          <p:cNvSpPr>
            <a:spLocks noGrp="1"/>
          </p:cNvSpPr>
          <p:nvPr>
            <p:ph type="sldNum" sz="quarter" idx="12"/>
          </p:nvPr>
        </p:nvSpPr>
        <p:spPr/>
        <p:txBody>
          <a:bodyPr/>
          <a:lstStyle/>
          <a:p>
            <a:fld id="{2E54E9D4-680A-4C51-B61D-1CC0F8B86EE1}" type="slidenum">
              <a:rPr lang="en-IN" smtClean="0">
                <a:solidFill>
                  <a:prstClr val="black">
                    <a:tint val="75000"/>
                  </a:prstClr>
                </a:solidFill>
              </a:rPr>
              <a:pPr/>
              <a:t>45</a:t>
            </a:fld>
            <a:endParaRPr lang="en-IN">
              <a:solidFill>
                <a:prstClr val="black">
                  <a:tint val="75000"/>
                </a:prstClr>
              </a:solidFill>
            </a:endParaRPr>
          </a:p>
        </p:txBody>
      </p:sp>
      <p:sp>
        <p:nvSpPr>
          <p:cNvPr id="4" name="TextBox 3"/>
          <p:cNvSpPr txBox="1"/>
          <p:nvPr/>
        </p:nvSpPr>
        <p:spPr>
          <a:xfrm>
            <a:off x="457200" y="6045327"/>
            <a:ext cx="3024336" cy="323165"/>
          </a:xfrm>
          <a:prstGeom prst="rect">
            <a:avLst/>
          </a:prstGeom>
          <a:noFill/>
        </p:spPr>
        <p:txBody>
          <a:bodyPr wrap="square" rtlCol="0">
            <a:spAutoFit/>
          </a:bodyPr>
          <a:lstStyle/>
          <a:p>
            <a:r>
              <a:rPr lang="en-US" sz="1500"/>
              <a:t>(Source: ES)</a:t>
            </a:r>
          </a:p>
        </p:txBody>
      </p:sp>
      <p:graphicFrame>
        <p:nvGraphicFramePr>
          <p:cNvPr id="5" name="Chart 4">
            <a:extLst>
              <a:ext uri="{FF2B5EF4-FFF2-40B4-BE49-F238E27FC236}">
                <a16:creationId xmlns:a16="http://schemas.microsoft.com/office/drawing/2014/main" id="{00000000-0008-0000-0900-000002000000}"/>
              </a:ext>
            </a:extLst>
          </p:cNvPr>
          <p:cNvGraphicFramePr>
            <a:graphicFrameLocks/>
          </p:cNvGraphicFramePr>
          <p:nvPr>
            <p:extLst>
              <p:ext uri="{D42A27DB-BD31-4B8C-83A1-F6EECF244321}">
                <p14:modId xmlns:p14="http://schemas.microsoft.com/office/powerpoint/2010/main" val="968795596"/>
              </p:ext>
            </p:extLst>
          </p:nvPr>
        </p:nvGraphicFramePr>
        <p:xfrm>
          <a:off x="457200" y="1674018"/>
          <a:ext cx="8216721" cy="42765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28740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11" name="Text Box 1229"/>
          <p:cNvSpPr txBox="1">
            <a:spLocks noChangeArrowheads="1"/>
          </p:cNvSpPr>
          <p:nvPr/>
        </p:nvSpPr>
        <p:spPr bwMode="auto">
          <a:xfrm>
            <a:off x="438150" y="6150875"/>
            <a:ext cx="7322991" cy="246221"/>
          </a:xfrm>
          <a:prstGeom prst="rect">
            <a:avLst/>
          </a:prstGeom>
          <a:noFill/>
          <a:ln w="9525">
            <a:noFill/>
            <a:miter lim="800000"/>
            <a:headEnd/>
            <a:tailEnd/>
          </a:ln>
        </p:spPr>
        <p:txBody>
          <a:bodyPr wrap="square">
            <a:spAutoFit/>
          </a:bodyPr>
          <a:lstStyle/>
          <a:p>
            <a:pPr>
              <a:spcBef>
                <a:spcPct val="50000"/>
              </a:spcBef>
              <a:buFontTx/>
              <a:buNone/>
            </a:pPr>
            <a:r>
              <a:rPr lang="en-US" sz="1000" i="1">
                <a:latin typeface="Arial" charset="0"/>
              </a:rPr>
              <a:t>Source: Budget 2025-26</a:t>
            </a:r>
          </a:p>
        </p:txBody>
      </p:sp>
      <p:sp>
        <p:nvSpPr>
          <p:cNvPr id="11" name="Title 6"/>
          <p:cNvSpPr txBox="1">
            <a:spLocks/>
          </p:cNvSpPr>
          <p:nvPr/>
        </p:nvSpPr>
        <p:spPr>
          <a:xfrm>
            <a:off x="476250" y="144516"/>
            <a:ext cx="8229600" cy="1143000"/>
          </a:xfrm>
          <a:prstGeom prst="rect">
            <a:avLst/>
          </a:prstGeom>
          <a:solidFill>
            <a:schemeClr val="accent4">
              <a:lumMod val="75000"/>
            </a:schemeClr>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a:solidFill>
                  <a:schemeClr val="bg1"/>
                </a:solidFill>
              </a:rPr>
              <a:t>Revenues for the past four years</a:t>
            </a:r>
            <a:endParaRPr lang="en-IN" sz="3200" b="1">
              <a:solidFill>
                <a:schemeClr val="bg1"/>
              </a:solidFill>
            </a:endParaRPr>
          </a:p>
        </p:txBody>
      </p:sp>
      <p:sp>
        <p:nvSpPr>
          <p:cNvPr id="3" name="Rectangle 2"/>
          <p:cNvSpPr/>
          <p:nvPr/>
        </p:nvSpPr>
        <p:spPr>
          <a:xfrm>
            <a:off x="438150" y="5495793"/>
            <a:ext cx="8232610" cy="738664"/>
          </a:xfrm>
          <a:prstGeom prst="rect">
            <a:avLst/>
          </a:prstGeom>
        </p:spPr>
        <p:txBody>
          <a:bodyPr wrap="square">
            <a:spAutoFit/>
          </a:bodyPr>
          <a:lstStyle/>
          <a:p>
            <a:r>
              <a:rPr lang="en-IN" sz="1500" b="1">
                <a:solidFill>
                  <a:schemeClr val="accent6">
                    <a:lumMod val="75000"/>
                  </a:schemeClr>
                </a:solidFill>
              </a:rPr>
              <a:t>Gross tax revenue growth for 2024-25 BE was 10.83% but stood at 11.2% on revised estimates!</a:t>
            </a:r>
          </a:p>
          <a:p>
            <a:r>
              <a:rPr lang="en-IN" sz="1500" b="1">
                <a:solidFill>
                  <a:schemeClr val="accent6">
                    <a:lumMod val="75000"/>
                  </a:schemeClr>
                </a:solidFill>
              </a:rPr>
              <a:t>Gross tax revenue growth for 2025-26 BE is estimated to be 10.8%</a:t>
            </a:r>
          </a:p>
          <a:p>
            <a:endParaRPr lang="en-IN" sz="1200" b="1">
              <a:solidFill>
                <a:schemeClr val="accent6">
                  <a:lumMod val="75000"/>
                </a:schemeClr>
              </a:solidFill>
            </a:endParaRPr>
          </a:p>
        </p:txBody>
      </p:sp>
      <p:sp>
        <p:nvSpPr>
          <p:cNvPr id="5" name="Date Placeholder 4"/>
          <p:cNvSpPr>
            <a:spLocks noGrp="1"/>
          </p:cNvSpPr>
          <p:nvPr>
            <p:ph type="dt" sz="half" idx="10"/>
          </p:nvPr>
        </p:nvSpPr>
        <p:spPr/>
        <p:txBody>
          <a:bodyPr/>
          <a:lstStyle/>
          <a:p>
            <a:fld id="{B01B9B6E-C209-49C2-A824-4EF11C40EE0A}" type="datetime1">
              <a:rPr lang="en-US" smtClean="0"/>
              <a:t>2/3/2025</a:t>
            </a:fld>
            <a:endParaRPr lang="en-IN"/>
          </a:p>
        </p:txBody>
      </p:sp>
      <p:sp>
        <p:nvSpPr>
          <p:cNvPr id="4" name="Footer Placeholder 3"/>
          <p:cNvSpPr>
            <a:spLocks noGrp="1"/>
          </p:cNvSpPr>
          <p:nvPr>
            <p:ph type="ftr" sz="quarter" idx="11"/>
          </p:nvPr>
        </p:nvSpPr>
        <p:spPr/>
        <p:txBody>
          <a:bodyPr/>
          <a:lstStyle/>
          <a:p>
            <a:r>
              <a:rPr lang="en-US"/>
              <a:t>SIRC of ICAI</a:t>
            </a:r>
            <a:endParaRPr lang="en-IN"/>
          </a:p>
        </p:txBody>
      </p:sp>
      <p:sp>
        <p:nvSpPr>
          <p:cNvPr id="2" name="Slide Number Placeholder 1"/>
          <p:cNvSpPr>
            <a:spLocks noGrp="1"/>
          </p:cNvSpPr>
          <p:nvPr>
            <p:ph type="sldNum" sz="quarter" idx="12"/>
          </p:nvPr>
        </p:nvSpPr>
        <p:spPr/>
        <p:txBody>
          <a:bodyPr/>
          <a:lstStyle/>
          <a:p>
            <a:fld id="{2E54E9D4-680A-4C51-B61D-1CC0F8B86EE1}" type="slidenum">
              <a:rPr lang="en-IN" smtClean="0"/>
              <a:t>46</a:t>
            </a:fld>
            <a:endParaRPr lang="en-IN"/>
          </a:p>
        </p:txBody>
      </p:sp>
      <p:graphicFrame>
        <p:nvGraphicFramePr>
          <p:cNvPr id="10" name="Table 9">
            <a:extLst>
              <a:ext uri="{FF2B5EF4-FFF2-40B4-BE49-F238E27FC236}">
                <a16:creationId xmlns:a16="http://schemas.microsoft.com/office/drawing/2014/main" id="{D837D918-20CD-EB13-29DB-F9F012E19AED}"/>
              </a:ext>
            </a:extLst>
          </p:cNvPr>
          <p:cNvGraphicFramePr>
            <a:graphicFrameLocks noGrp="1"/>
          </p:cNvGraphicFramePr>
          <p:nvPr>
            <p:extLst>
              <p:ext uri="{D42A27DB-BD31-4B8C-83A1-F6EECF244321}">
                <p14:modId xmlns:p14="http://schemas.microsoft.com/office/powerpoint/2010/main" val="557030033"/>
              </p:ext>
            </p:extLst>
          </p:nvPr>
        </p:nvGraphicFramePr>
        <p:xfrm>
          <a:off x="473240" y="1687061"/>
          <a:ext cx="8272706" cy="3447450"/>
        </p:xfrm>
        <a:graphic>
          <a:graphicData uri="http://schemas.openxmlformats.org/drawingml/2006/table">
            <a:tbl>
              <a:tblPr/>
              <a:tblGrid>
                <a:gridCol w="3117428">
                  <a:extLst>
                    <a:ext uri="{9D8B030D-6E8A-4147-A177-3AD203B41FA5}">
                      <a16:colId xmlns:a16="http://schemas.microsoft.com/office/drawing/2014/main" val="1734553296"/>
                    </a:ext>
                  </a:extLst>
                </a:gridCol>
                <a:gridCol w="1225137">
                  <a:extLst>
                    <a:ext uri="{9D8B030D-6E8A-4147-A177-3AD203B41FA5}">
                      <a16:colId xmlns:a16="http://schemas.microsoft.com/office/drawing/2014/main" val="1525292813"/>
                    </a:ext>
                  </a:extLst>
                </a:gridCol>
                <a:gridCol w="1310047">
                  <a:extLst>
                    <a:ext uri="{9D8B030D-6E8A-4147-A177-3AD203B41FA5}">
                      <a16:colId xmlns:a16="http://schemas.microsoft.com/office/drawing/2014/main" val="3662484968"/>
                    </a:ext>
                  </a:extLst>
                </a:gridCol>
                <a:gridCol w="1310047">
                  <a:extLst>
                    <a:ext uri="{9D8B030D-6E8A-4147-A177-3AD203B41FA5}">
                      <a16:colId xmlns:a16="http://schemas.microsoft.com/office/drawing/2014/main" val="1351009469"/>
                    </a:ext>
                  </a:extLst>
                </a:gridCol>
                <a:gridCol w="1310047">
                  <a:extLst>
                    <a:ext uri="{9D8B030D-6E8A-4147-A177-3AD203B41FA5}">
                      <a16:colId xmlns:a16="http://schemas.microsoft.com/office/drawing/2014/main" val="2510253312"/>
                    </a:ext>
                  </a:extLst>
                </a:gridCol>
              </a:tblGrid>
              <a:tr h="293909">
                <a:tc>
                  <a:txBody>
                    <a:bodyPr/>
                    <a:lstStyle/>
                    <a:p>
                      <a:pPr algn="ctr" rtl="0" fontAlgn="ctr"/>
                      <a:r>
                        <a:rPr lang="en-US" sz="1400" b="1" i="0" u="none" strike="noStrike">
                          <a:solidFill>
                            <a:srgbClr val="000099"/>
                          </a:solidFill>
                          <a:effectLst/>
                          <a:latin typeface="Arial" panose="020B0604020202020204" pitchFamily="34" charset="0"/>
                        </a:rPr>
                        <a:t>Particulars </a:t>
                      </a:r>
                    </a:p>
                  </a:txBody>
                  <a:tcPr marL="0" marR="190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solidFill>
                      <a:srgbClr val="FFFFCC"/>
                    </a:solidFill>
                  </a:tcPr>
                </a:tc>
                <a:tc>
                  <a:txBody>
                    <a:bodyPr/>
                    <a:lstStyle/>
                    <a:p>
                      <a:pPr algn="ctr" rtl="0" fontAlgn="ctr"/>
                      <a:r>
                        <a:rPr lang="en-US" sz="1400" b="1" i="0" u="none" strike="noStrike">
                          <a:solidFill>
                            <a:srgbClr val="000099"/>
                          </a:solidFill>
                          <a:effectLst/>
                          <a:latin typeface="Arial" panose="020B0604020202020204" pitchFamily="34" charset="0"/>
                        </a:rPr>
                        <a:t>2022-2023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en-US" sz="1400" b="1" i="0" u="none" strike="noStrike">
                          <a:solidFill>
                            <a:srgbClr val="000099"/>
                          </a:solidFill>
                          <a:effectLst/>
                          <a:latin typeface="Arial" panose="020B0604020202020204" pitchFamily="34" charset="0"/>
                        </a:rPr>
                        <a:t>2023-2024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en-US" sz="1400" b="1" i="0" u="none" strike="noStrike">
                          <a:solidFill>
                            <a:srgbClr val="000099"/>
                          </a:solidFill>
                          <a:effectLst/>
                          <a:latin typeface="Arial" panose="020B0604020202020204" pitchFamily="34" charset="0"/>
                        </a:rPr>
                        <a:t>2024-2025</a:t>
                      </a:r>
                    </a:p>
                    <a:p>
                      <a:pPr algn="ctr" rtl="0" fontAlgn="ctr"/>
                      <a:r>
                        <a:rPr lang="en-US" sz="1400" b="1" i="0" u="none" strike="noStrike">
                          <a:solidFill>
                            <a:srgbClr val="000099"/>
                          </a:solidFill>
                          <a:effectLst/>
                          <a:latin typeface="Arial" panose="020B0604020202020204" pitchFamily="34" charset="0"/>
                        </a:rPr>
                        <a:t>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en-US" sz="1400" b="1" i="0" u="none" strike="noStrike">
                          <a:solidFill>
                            <a:srgbClr val="000099"/>
                          </a:solidFill>
                          <a:effectLst/>
                          <a:latin typeface="Arial" panose="020B0604020202020204" pitchFamily="34" charset="0"/>
                        </a:rPr>
                        <a:t>2025-2026</a:t>
                      </a:r>
                    </a:p>
                    <a:p>
                      <a:pPr algn="ctr" rtl="0" fontAlgn="ctr"/>
                      <a:r>
                        <a:rPr lang="en-US" sz="1400" b="1" i="0" u="none" strike="noStrike">
                          <a:solidFill>
                            <a:srgbClr val="000099"/>
                          </a:solidFill>
                          <a:effectLst/>
                          <a:latin typeface="Arial" panose="020B0604020202020204" pitchFamily="34" charset="0"/>
                        </a:rPr>
                        <a:t>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638859913"/>
                  </a:ext>
                </a:extLst>
              </a:tr>
              <a:tr h="302073">
                <a:tc>
                  <a:txBody>
                    <a:bodyPr/>
                    <a:lstStyle/>
                    <a:p>
                      <a:pPr algn="l" rtl="0" fontAlgn="ctr"/>
                      <a:r>
                        <a:rPr lang="en-US" sz="1400" b="1" i="0" u="none" strike="noStrike">
                          <a:solidFill>
                            <a:srgbClr val="203864"/>
                          </a:solidFill>
                          <a:effectLst/>
                          <a:latin typeface="Arial" panose="020B0604020202020204" pitchFamily="34" charset="0"/>
                        </a:rPr>
                        <a:t>Gross Tax revenue</a:t>
                      </a:r>
                    </a:p>
                  </a:txBody>
                  <a:tcPr marL="1905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noFill/>
                  </a:tcPr>
                </a:tc>
                <a:tc>
                  <a:txBody>
                    <a:bodyPr/>
                    <a:lstStyle/>
                    <a:p>
                      <a:pPr algn="r" rtl="0" fontAlgn="ctr"/>
                      <a:r>
                        <a:rPr lang="en-US" sz="1400" b="1" i="0" u="none" strike="noStrike">
                          <a:solidFill>
                            <a:srgbClr val="000099"/>
                          </a:solidFill>
                          <a:effectLst/>
                          <a:latin typeface="Arial" panose="020B0604020202020204" pitchFamily="34" charset="0"/>
                        </a:rPr>
                        <a:t>30,54,192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1" i="0" u="none" strike="noStrike">
                          <a:solidFill>
                            <a:srgbClr val="000099"/>
                          </a:solidFill>
                          <a:effectLst/>
                          <a:latin typeface="Arial" panose="020B0604020202020204" pitchFamily="34" charset="0"/>
                        </a:rPr>
                        <a:t>34,65,519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1" i="0" u="none" strike="noStrike">
                          <a:solidFill>
                            <a:srgbClr val="000099"/>
                          </a:solidFill>
                          <a:effectLst/>
                          <a:latin typeface="Arial" panose="020B0604020202020204" pitchFamily="34" charset="0"/>
                        </a:rPr>
                        <a:t>38,53,455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1" i="0" u="none" strike="noStrike">
                          <a:solidFill>
                            <a:srgbClr val="000099"/>
                          </a:solidFill>
                          <a:effectLst/>
                          <a:latin typeface="Arial" panose="020B0604020202020204" pitchFamily="34" charset="0"/>
                        </a:rPr>
                        <a:t>42,70,233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8048101"/>
                  </a:ext>
                </a:extLst>
              </a:tr>
              <a:tr h="302073">
                <a:tc>
                  <a:txBody>
                    <a:bodyPr/>
                    <a:lstStyle/>
                    <a:p>
                      <a:pPr algn="l" rtl="0" fontAlgn="ctr"/>
                      <a:r>
                        <a:rPr lang="en-US" sz="1400" b="1" i="1" u="none" strike="noStrike">
                          <a:solidFill>
                            <a:srgbClr val="833C0C"/>
                          </a:solidFill>
                          <a:effectLst/>
                          <a:latin typeface="Arial" panose="020B0604020202020204" pitchFamily="34" charset="0"/>
                        </a:rPr>
                        <a:t>Growth in gross tax revenue (%)</a:t>
                      </a:r>
                    </a:p>
                  </a:txBody>
                  <a:tcPr marL="1905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1" i="1" u="none" strike="noStrike">
                          <a:solidFill>
                            <a:srgbClr val="984807"/>
                          </a:solidFill>
                          <a:effectLst/>
                          <a:latin typeface="Arial" panose="020B0604020202020204" pitchFamily="34" charset="0"/>
                        </a:rPr>
                        <a:t>12.73%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1" i="1" u="none" strike="noStrike">
                          <a:solidFill>
                            <a:srgbClr val="984807"/>
                          </a:solidFill>
                          <a:effectLst/>
                          <a:latin typeface="Arial" panose="020B0604020202020204" pitchFamily="34" charset="0"/>
                        </a:rPr>
                        <a:t>13.47%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1" i="1" u="none" strike="noStrike">
                          <a:solidFill>
                            <a:srgbClr val="984807"/>
                          </a:solidFill>
                          <a:effectLst/>
                          <a:latin typeface="Arial" panose="020B0604020202020204" pitchFamily="34" charset="0"/>
                        </a:rPr>
                        <a:t>11.19%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1" i="1" u="none" strike="noStrike">
                          <a:solidFill>
                            <a:srgbClr val="984807"/>
                          </a:solidFill>
                          <a:effectLst/>
                          <a:latin typeface="Arial" panose="020B0604020202020204" pitchFamily="34" charset="0"/>
                        </a:rPr>
                        <a:t>10.82%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67011733"/>
                  </a:ext>
                </a:extLst>
              </a:tr>
              <a:tr h="302073">
                <a:tc>
                  <a:txBody>
                    <a:bodyPr/>
                    <a:lstStyle/>
                    <a:p>
                      <a:pPr algn="l" rtl="0" fontAlgn="ctr"/>
                      <a:r>
                        <a:rPr lang="en-US" sz="1400" b="1" i="0" u="none" strike="noStrike">
                          <a:solidFill>
                            <a:srgbClr val="000099"/>
                          </a:solidFill>
                          <a:effectLst/>
                          <a:latin typeface="Arial" panose="020B0604020202020204" pitchFamily="34" charset="0"/>
                        </a:rPr>
                        <a:t>Revenue Receipts – A</a:t>
                      </a:r>
                    </a:p>
                  </a:txBody>
                  <a:tcPr marL="1905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1" i="0" u="none" strike="noStrike">
                          <a:solidFill>
                            <a:srgbClr val="000099"/>
                          </a:solidFill>
                          <a:effectLst/>
                          <a:latin typeface="Arial" panose="020B0604020202020204" pitchFamily="34" charset="0"/>
                        </a:rPr>
                        <a:t>23,83,207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1" i="0" u="none" strike="noStrike">
                          <a:solidFill>
                            <a:srgbClr val="000099"/>
                          </a:solidFill>
                          <a:effectLst/>
                          <a:latin typeface="Arial" panose="020B0604020202020204" pitchFamily="34" charset="0"/>
                        </a:rPr>
                        <a:t>27,29,036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1" i="0" u="none" strike="noStrike">
                          <a:solidFill>
                            <a:srgbClr val="000099"/>
                          </a:solidFill>
                          <a:effectLst/>
                          <a:latin typeface="Arial" panose="020B0604020202020204" pitchFamily="34" charset="0"/>
                        </a:rPr>
                        <a:t>30,87,960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1" i="0" u="none" strike="noStrike">
                          <a:solidFill>
                            <a:srgbClr val="000099"/>
                          </a:solidFill>
                          <a:effectLst/>
                          <a:latin typeface="Arial" panose="020B0604020202020204" pitchFamily="34" charset="0"/>
                        </a:rPr>
                        <a:t>34,20,409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28478702"/>
                  </a:ext>
                </a:extLst>
              </a:tr>
              <a:tr h="302073">
                <a:tc>
                  <a:txBody>
                    <a:bodyPr/>
                    <a:lstStyle/>
                    <a:p>
                      <a:pPr algn="l" rtl="0" fontAlgn="ctr"/>
                      <a:r>
                        <a:rPr lang="en-US" sz="1400" b="1" i="0" u="none" strike="noStrike">
                          <a:solidFill>
                            <a:srgbClr val="2F75B5"/>
                          </a:solidFill>
                          <a:effectLst/>
                          <a:latin typeface="Arial" panose="020B0604020202020204" pitchFamily="34" charset="0"/>
                        </a:rPr>
                        <a:t>  Tax Revenue (net to Centre)</a:t>
                      </a:r>
                    </a:p>
                  </a:txBody>
                  <a:tcPr marL="1905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2F75B5"/>
                          </a:solidFill>
                          <a:effectLst/>
                          <a:latin typeface="Arial" panose="020B0604020202020204" pitchFamily="34" charset="0"/>
                        </a:rPr>
                        <a:t>20,97,786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2F75B5"/>
                          </a:solidFill>
                          <a:effectLst/>
                          <a:latin typeface="Arial" panose="020B0604020202020204" pitchFamily="34" charset="0"/>
                        </a:rPr>
                        <a:t>23,27,251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2F75B5"/>
                          </a:solidFill>
                          <a:effectLst/>
                          <a:latin typeface="Arial" panose="020B0604020202020204" pitchFamily="34" charset="0"/>
                        </a:rPr>
                        <a:t>25,56,960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2F75B5"/>
                          </a:solidFill>
                          <a:effectLst/>
                          <a:latin typeface="Arial" panose="020B0604020202020204" pitchFamily="34" charset="0"/>
                        </a:rPr>
                        <a:t>28,37,409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0780827"/>
                  </a:ext>
                </a:extLst>
              </a:tr>
              <a:tr h="302073">
                <a:tc>
                  <a:txBody>
                    <a:bodyPr/>
                    <a:lstStyle/>
                    <a:p>
                      <a:pPr algn="l" rtl="0" fontAlgn="ctr"/>
                      <a:r>
                        <a:rPr lang="en-US" sz="1400" b="1" i="0" u="none" strike="noStrike">
                          <a:solidFill>
                            <a:srgbClr val="2F75B5"/>
                          </a:solidFill>
                          <a:effectLst/>
                          <a:latin typeface="Arial" panose="020B0604020202020204" pitchFamily="34" charset="0"/>
                        </a:rPr>
                        <a:t>  Non-tax revenue</a:t>
                      </a:r>
                    </a:p>
                  </a:txBody>
                  <a:tcPr marL="1905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2F75B5"/>
                          </a:solidFill>
                          <a:effectLst/>
                          <a:latin typeface="Arial" panose="020B0604020202020204" pitchFamily="34" charset="0"/>
                        </a:rPr>
                        <a:t>2,85,421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2F75B5"/>
                          </a:solidFill>
                          <a:effectLst/>
                          <a:latin typeface="Arial" panose="020B0604020202020204" pitchFamily="34" charset="0"/>
                        </a:rPr>
                        <a:t>4,01,785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2F75B5"/>
                          </a:solidFill>
                          <a:effectLst/>
                          <a:latin typeface="Arial" panose="020B0604020202020204" pitchFamily="34" charset="0"/>
                        </a:rPr>
                        <a:t>5,31,000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2F75B5"/>
                          </a:solidFill>
                          <a:effectLst/>
                          <a:latin typeface="Arial" panose="020B0604020202020204" pitchFamily="34" charset="0"/>
                        </a:rPr>
                        <a:t>5,83,000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90224821"/>
                  </a:ext>
                </a:extLst>
              </a:tr>
              <a:tr h="302073">
                <a:tc>
                  <a:txBody>
                    <a:bodyPr/>
                    <a:lstStyle/>
                    <a:p>
                      <a:pPr algn="l" rtl="0" fontAlgn="ctr"/>
                      <a:r>
                        <a:rPr lang="en-US" sz="1400" b="1" i="0" u="none" strike="noStrike">
                          <a:solidFill>
                            <a:srgbClr val="000099"/>
                          </a:solidFill>
                          <a:effectLst/>
                          <a:latin typeface="Arial" panose="020B0604020202020204" pitchFamily="34" charset="0"/>
                        </a:rPr>
                        <a:t>Capital Receipts - B </a:t>
                      </a:r>
                    </a:p>
                  </a:txBody>
                  <a:tcPr marL="1905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1" i="0" u="none" strike="noStrike">
                          <a:solidFill>
                            <a:srgbClr val="000099"/>
                          </a:solidFill>
                          <a:effectLst/>
                          <a:latin typeface="Arial" panose="020B0604020202020204" pitchFamily="34" charset="0"/>
                        </a:rPr>
                        <a:t>18,09,951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1" i="0" u="none" strike="noStrike">
                          <a:solidFill>
                            <a:srgbClr val="000099"/>
                          </a:solidFill>
                          <a:effectLst/>
                          <a:latin typeface="Arial" panose="020B0604020202020204" pitchFamily="34" charset="0"/>
                        </a:rPr>
                        <a:t>17,14,411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1" i="0" u="none" strike="noStrike">
                          <a:solidFill>
                            <a:srgbClr val="000099"/>
                          </a:solidFill>
                          <a:effectLst/>
                          <a:latin typeface="Arial" panose="020B0604020202020204" pitchFamily="34" charset="0"/>
                        </a:rPr>
                        <a:t>16,28,527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1" i="0" u="none" strike="noStrike">
                          <a:solidFill>
                            <a:srgbClr val="000099"/>
                          </a:solidFill>
                          <a:effectLst/>
                          <a:latin typeface="Arial" panose="020B0604020202020204" pitchFamily="34" charset="0"/>
                        </a:rPr>
                        <a:t>16,44,936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49745921"/>
                  </a:ext>
                </a:extLst>
              </a:tr>
              <a:tr h="302073">
                <a:tc>
                  <a:txBody>
                    <a:bodyPr/>
                    <a:lstStyle/>
                    <a:p>
                      <a:pPr algn="l" rtl="0" fontAlgn="ctr"/>
                      <a:r>
                        <a:rPr lang="en-US" sz="1400" b="1" i="0" u="none" strike="noStrike">
                          <a:solidFill>
                            <a:srgbClr val="2F75B5"/>
                          </a:solidFill>
                          <a:effectLst/>
                          <a:latin typeface="Arial" panose="020B0604020202020204" pitchFamily="34" charset="0"/>
                        </a:rPr>
                        <a:t>  Recoveries of Loans</a:t>
                      </a:r>
                    </a:p>
                  </a:txBody>
                  <a:tcPr marL="1905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2F75B5"/>
                          </a:solidFill>
                          <a:effectLst/>
                          <a:latin typeface="Arial" panose="020B0604020202020204" pitchFamily="34" charset="0"/>
                        </a:rPr>
                        <a:t>26,161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2F75B5"/>
                          </a:solidFill>
                          <a:effectLst/>
                          <a:latin typeface="Arial" panose="020B0604020202020204" pitchFamily="34" charset="0"/>
                        </a:rPr>
                        <a:t>26,646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2F75B5"/>
                          </a:solidFill>
                          <a:effectLst/>
                          <a:latin typeface="Arial" panose="020B0604020202020204" pitchFamily="34" charset="0"/>
                        </a:rPr>
                        <a:t>26,000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2F75B5"/>
                          </a:solidFill>
                          <a:effectLst/>
                          <a:latin typeface="Arial" panose="020B0604020202020204" pitchFamily="34" charset="0"/>
                        </a:rPr>
                        <a:t>29,000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16843406"/>
                  </a:ext>
                </a:extLst>
              </a:tr>
              <a:tr h="302073">
                <a:tc>
                  <a:txBody>
                    <a:bodyPr/>
                    <a:lstStyle/>
                    <a:p>
                      <a:pPr algn="l" rtl="0" fontAlgn="ctr"/>
                      <a:r>
                        <a:rPr lang="en-US" sz="1400" b="1" i="0" u="none" strike="noStrike">
                          <a:solidFill>
                            <a:srgbClr val="2F75B5"/>
                          </a:solidFill>
                          <a:effectLst/>
                          <a:latin typeface="Arial" panose="020B0604020202020204" pitchFamily="34" charset="0"/>
                        </a:rPr>
                        <a:t>  Other Receipts</a:t>
                      </a:r>
                    </a:p>
                  </a:txBody>
                  <a:tcPr marL="1905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2F75B5"/>
                          </a:solidFill>
                          <a:effectLst/>
                          <a:latin typeface="Arial" panose="020B0604020202020204" pitchFamily="34" charset="0"/>
                        </a:rPr>
                        <a:t>46,035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2F75B5"/>
                          </a:solidFill>
                          <a:effectLst/>
                          <a:latin typeface="Arial" panose="020B0604020202020204" pitchFamily="34" charset="0"/>
                        </a:rPr>
                        <a:t>33,122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2F75B5"/>
                          </a:solidFill>
                          <a:effectLst/>
                          <a:latin typeface="Arial" panose="020B0604020202020204" pitchFamily="34" charset="0"/>
                        </a:rPr>
                        <a:t>33,000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2F75B5"/>
                          </a:solidFill>
                          <a:effectLst/>
                          <a:latin typeface="Arial" panose="020B0604020202020204" pitchFamily="34" charset="0"/>
                        </a:rPr>
                        <a:t>47,000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1713112"/>
                  </a:ext>
                </a:extLst>
              </a:tr>
              <a:tr h="302073">
                <a:tc>
                  <a:txBody>
                    <a:bodyPr/>
                    <a:lstStyle/>
                    <a:p>
                      <a:pPr algn="l" rtl="0" fontAlgn="ctr"/>
                      <a:r>
                        <a:rPr lang="en-US" sz="1400" b="1" i="0" u="none" strike="noStrike">
                          <a:solidFill>
                            <a:srgbClr val="2F75B5"/>
                          </a:solidFill>
                          <a:effectLst/>
                          <a:latin typeface="Arial" panose="020B0604020202020204" pitchFamily="34" charset="0"/>
                        </a:rPr>
                        <a:t>  Borrowings and other Liabilities *</a:t>
                      </a:r>
                    </a:p>
                  </a:txBody>
                  <a:tcPr marL="1905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2F75B5"/>
                          </a:solidFill>
                          <a:effectLst/>
                          <a:latin typeface="Arial" panose="020B0604020202020204" pitchFamily="34" charset="0"/>
                        </a:rPr>
                        <a:t>17,37,755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2F75B5"/>
                          </a:solidFill>
                          <a:effectLst/>
                          <a:latin typeface="Arial" panose="020B0604020202020204" pitchFamily="34" charset="0"/>
                        </a:rPr>
                        <a:t>16,54,643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2F75B5"/>
                          </a:solidFill>
                          <a:effectLst/>
                          <a:latin typeface="Arial" panose="020B0604020202020204" pitchFamily="34" charset="0"/>
                        </a:rPr>
                        <a:t>15,69,527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2F75B5"/>
                          </a:solidFill>
                          <a:effectLst/>
                          <a:latin typeface="Arial" panose="020B0604020202020204" pitchFamily="34" charset="0"/>
                        </a:rPr>
                        <a:t>15,68,936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7341276"/>
                  </a:ext>
                </a:extLst>
              </a:tr>
              <a:tr h="302073">
                <a:tc>
                  <a:txBody>
                    <a:bodyPr/>
                    <a:lstStyle/>
                    <a:p>
                      <a:pPr algn="l" rtl="0" fontAlgn="ctr"/>
                      <a:r>
                        <a:rPr lang="en-US" sz="1400" b="1" i="0" u="none" strike="noStrike">
                          <a:solidFill>
                            <a:srgbClr val="000099"/>
                          </a:solidFill>
                          <a:effectLst/>
                          <a:latin typeface="Arial" panose="020B0604020202020204" pitchFamily="34" charset="0"/>
                        </a:rPr>
                        <a:t>Total Receipts (A + B)</a:t>
                      </a:r>
                    </a:p>
                  </a:txBody>
                  <a:tcPr marL="1905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1" i="0" u="none" strike="noStrike">
                          <a:solidFill>
                            <a:srgbClr val="000099"/>
                          </a:solidFill>
                          <a:effectLst/>
                          <a:latin typeface="Arial" panose="020B0604020202020204" pitchFamily="34" charset="0"/>
                        </a:rPr>
                        <a:t>41,93,158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1" i="0" u="none" strike="noStrike">
                          <a:solidFill>
                            <a:srgbClr val="000099"/>
                          </a:solidFill>
                          <a:effectLst/>
                          <a:latin typeface="Arial" panose="020B0604020202020204" pitchFamily="34" charset="0"/>
                        </a:rPr>
                        <a:t>44,43,447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1" i="0" u="none" strike="noStrike">
                          <a:solidFill>
                            <a:srgbClr val="000099"/>
                          </a:solidFill>
                          <a:effectLst/>
                          <a:latin typeface="Arial" panose="020B0604020202020204" pitchFamily="34" charset="0"/>
                        </a:rPr>
                        <a:t>47,16,487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1" i="0" u="none" strike="noStrike">
                          <a:solidFill>
                            <a:srgbClr val="000099"/>
                          </a:solidFill>
                          <a:effectLst/>
                          <a:latin typeface="Arial" panose="020B0604020202020204" pitchFamily="34" charset="0"/>
                        </a:rPr>
                        <a:t>50,65,345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2368090"/>
                  </a:ext>
                </a:extLst>
              </a:tr>
            </a:tbl>
          </a:graphicData>
        </a:graphic>
      </p:graphicFrame>
      <p:graphicFrame>
        <p:nvGraphicFramePr>
          <p:cNvPr id="7" name="Table 6">
            <a:extLst>
              <a:ext uri="{FF2B5EF4-FFF2-40B4-BE49-F238E27FC236}">
                <a16:creationId xmlns:a16="http://schemas.microsoft.com/office/drawing/2014/main" id="{5DFD66E1-5D1C-E83B-CB76-0DED9ACC5B15}"/>
              </a:ext>
            </a:extLst>
          </p:cNvPr>
          <p:cNvGraphicFramePr>
            <a:graphicFrameLocks noGrp="1"/>
          </p:cNvGraphicFramePr>
          <p:nvPr>
            <p:extLst>
              <p:ext uri="{D42A27DB-BD31-4B8C-83A1-F6EECF244321}">
                <p14:modId xmlns:p14="http://schemas.microsoft.com/office/powerpoint/2010/main" val="3167975393"/>
              </p:ext>
            </p:extLst>
          </p:nvPr>
        </p:nvGraphicFramePr>
        <p:xfrm>
          <a:off x="8067507" y="1338698"/>
          <a:ext cx="678439" cy="297180"/>
        </p:xfrm>
        <a:graphic>
          <a:graphicData uri="http://schemas.openxmlformats.org/drawingml/2006/table">
            <a:tbl>
              <a:tblPr firstRow="1" bandRow="1">
                <a:tableStyleId>{5C22544A-7EE6-4342-B048-85BDC9FD1C3A}</a:tableStyleId>
              </a:tblPr>
              <a:tblGrid>
                <a:gridCol w="678439">
                  <a:extLst>
                    <a:ext uri="{9D8B030D-6E8A-4147-A177-3AD203B41FA5}">
                      <a16:colId xmlns:a16="http://schemas.microsoft.com/office/drawing/2014/main" val="2310090844"/>
                    </a:ext>
                  </a:extLst>
                </a:gridCol>
              </a:tblGrid>
              <a:tr h="198460">
                <a:tc>
                  <a:txBody>
                    <a:bodyPr/>
                    <a:lstStyle/>
                    <a:p>
                      <a:r>
                        <a:rPr lang="en-US"/>
                        <a:t>Rs  cr</a:t>
                      </a:r>
                    </a:p>
                  </a:txBody>
                  <a:tcPr/>
                </a:tc>
                <a:extLst>
                  <a:ext uri="{0D108BD9-81ED-4DB2-BD59-A6C34878D82A}">
                    <a16:rowId xmlns:a16="http://schemas.microsoft.com/office/drawing/2014/main" val="1300989100"/>
                  </a:ext>
                </a:extLst>
              </a:tr>
            </a:tbl>
          </a:graphicData>
        </a:graphic>
      </p:graphicFrame>
      <p:sp>
        <p:nvSpPr>
          <p:cNvPr id="8" name="TextBox 7">
            <a:extLst>
              <a:ext uri="{FF2B5EF4-FFF2-40B4-BE49-F238E27FC236}">
                <a16:creationId xmlns:a16="http://schemas.microsoft.com/office/drawing/2014/main" id="{FB8A77D7-C820-D702-873D-041F2D866F68}"/>
              </a:ext>
            </a:extLst>
          </p:cNvPr>
          <p:cNvSpPr txBox="1"/>
          <p:nvPr/>
        </p:nvSpPr>
        <p:spPr>
          <a:xfrm>
            <a:off x="438150" y="5126931"/>
            <a:ext cx="4572000" cy="307777"/>
          </a:xfrm>
          <a:prstGeom prst="rect">
            <a:avLst/>
          </a:prstGeom>
          <a:noFill/>
        </p:spPr>
        <p:txBody>
          <a:bodyPr wrap="square">
            <a:spAutoFit/>
          </a:bodyPr>
          <a:lstStyle/>
          <a:p>
            <a:pPr>
              <a:spcBef>
                <a:spcPct val="50000"/>
              </a:spcBef>
              <a:buFontTx/>
              <a:buNone/>
            </a:pPr>
            <a:r>
              <a:rPr lang="en-US" sz="1400" i="1">
                <a:latin typeface="Arial" charset="0"/>
              </a:rPr>
              <a:t>*Includes draw-down of cash balance</a:t>
            </a:r>
            <a:endParaRPr lang="en-US" sz="1400" i="1" u="none">
              <a:latin typeface="Arial" charset="0"/>
            </a:endParaRPr>
          </a:p>
        </p:txBody>
      </p:sp>
    </p:spTree>
    <p:extLst>
      <p:ext uri="{BB962C8B-B14F-4D97-AF65-F5344CB8AC3E}">
        <p14:creationId xmlns:p14="http://schemas.microsoft.com/office/powerpoint/2010/main" val="20140776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6698A1-FE68-6965-8972-783B81A3AEB7}"/>
              </a:ext>
            </a:extLst>
          </p:cNvPr>
          <p:cNvSpPr>
            <a:spLocks noGrp="1"/>
          </p:cNvSpPr>
          <p:nvPr>
            <p:ph type="dt" sz="half" idx="10"/>
          </p:nvPr>
        </p:nvSpPr>
        <p:spPr/>
        <p:txBody>
          <a:bodyPr/>
          <a:lstStyle/>
          <a:p>
            <a:fld id="{E2B4FDE8-FAAA-4C96-BADA-1A2C9498F5DF}" type="datetime1">
              <a:rPr lang="en-US" smtClean="0"/>
              <a:t>2/3/2025</a:t>
            </a:fld>
            <a:endParaRPr lang="en-IN"/>
          </a:p>
        </p:txBody>
      </p:sp>
      <p:sp>
        <p:nvSpPr>
          <p:cNvPr id="3" name="Footer Placeholder 2">
            <a:extLst>
              <a:ext uri="{FF2B5EF4-FFF2-40B4-BE49-F238E27FC236}">
                <a16:creationId xmlns:a16="http://schemas.microsoft.com/office/drawing/2014/main" id="{862D053C-9947-D8C5-06E3-02ED798ECB61}"/>
              </a:ext>
            </a:extLst>
          </p:cNvPr>
          <p:cNvSpPr>
            <a:spLocks noGrp="1"/>
          </p:cNvSpPr>
          <p:nvPr>
            <p:ph type="ftr" sz="quarter" idx="11"/>
          </p:nvPr>
        </p:nvSpPr>
        <p:spPr/>
        <p:txBody>
          <a:bodyPr/>
          <a:lstStyle/>
          <a:p>
            <a:r>
              <a:rPr lang="en-US"/>
              <a:t>SIRC of ICAI</a:t>
            </a:r>
            <a:endParaRPr lang="en-IN"/>
          </a:p>
        </p:txBody>
      </p:sp>
      <p:sp>
        <p:nvSpPr>
          <p:cNvPr id="4" name="Slide Number Placeholder 3">
            <a:extLst>
              <a:ext uri="{FF2B5EF4-FFF2-40B4-BE49-F238E27FC236}">
                <a16:creationId xmlns:a16="http://schemas.microsoft.com/office/drawing/2014/main" id="{6E40E227-EA99-9339-78FC-1FC05F9C048E}"/>
              </a:ext>
            </a:extLst>
          </p:cNvPr>
          <p:cNvSpPr>
            <a:spLocks noGrp="1"/>
          </p:cNvSpPr>
          <p:nvPr>
            <p:ph type="sldNum" sz="quarter" idx="12"/>
          </p:nvPr>
        </p:nvSpPr>
        <p:spPr/>
        <p:txBody>
          <a:bodyPr/>
          <a:lstStyle/>
          <a:p>
            <a:fld id="{2E54E9D4-680A-4C51-B61D-1CC0F8B86EE1}" type="slidenum">
              <a:rPr lang="en-IN" smtClean="0"/>
              <a:t>47</a:t>
            </a:fld>
            <a:endParaRPr lang="en-IN"/>
          </a:p>
        </p:txBody>
      </p:sp>
      <p:sp>
        <p:nvSpPr>
          <p:cNvPr id="12" name="Title 8">
            <a:extLst>
              <a:ext uri="{FF2B5EF4-FFF2-40B4-BE49-F238E27FC236}">
                <a16:creationId xmlns:a16="http://schemas.microsoft.com/office/drawing/2014/main" id="{236AB7C7-FFC4-BBA9-BCEA-904CDF380CA0}"/>
              </a:ext>
            </a:extLst>
          </p:cNvPr>
          <p:cNvSpPr txBox="1">
            <a:spLocks/>
          </p:cNvSpPr>
          <p:nvPr/>
        </p:nvSpPr>
        <p:spPr>
          <a:xfrm>
            <a:off x="266217" y="178358"/>
            <a:ext cx="8420581" cy="1164305"/>
          </a:xfrm>
          <a:prstGeom prst="rect">
            <a:avLst/>
          </a:prstGeom>
          <a:solidFill>
            <a:schemeClr val="accent4">
              <a:lumMod val="75000"/>
            </a:schemeClr>
          </a:solidFill>
          <a:ln>
            <a:solidFill>
              <a:schemeClr val="tx1"/>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b="1">
                <a:solidFill>
                  <a:schemeClr val="bg1"/>
                </a:solidFill>
              </a:rPr>
              <a:t>Is the Budget Credible?</a:t>
            </a:r>
          </a:p>
        </p:txBody>
      </p:sp>
      <p:graphicFrame>
        <p:nvGraphicFramePr>
          <p:cNvPr id="22" name="Table 21">
            <a:extLst>
              <a:ext uri="{FF2B5EF4-FFF2-40B4-BE49-F238E27FC236}">
                <a16:creationId xmlns:a16="http://schemas.microsoft.com/office/drawing/2014/main" id="{C9BE9CD5-BC42-A16A-C066-94E19968B93C}"/>
              </a:ext>
            </a:extLst>
          </p:cNvPr>
          <p:cNvGraphicFramePr>
            <a:graphicFrameLocks noGrp="1"/>
          </p:cNvGraphicFramePr>
          <p:nvPr>
            <p:extLst>
              <p:ext uri="{D42A27DB-BD31-4B8C-83A1-F6EECF244321}">
                <p14:modId xmlns:p14="http://schemas.microsoft.com/office/powerpoint/2010/main" val="3850284056"/>
              </p:ext>
            </p:extLst>
          </p:nvPr>
        </p:nvGraphicFramePr>
        <p:xfrm>
          <a:off x="266216" y="1469798"/>
          <a:ext cx="8420580" cy="4092605"/>
        </p:xfrm>
        <a:graphic>
          <a:graphicData uri="http://schemas.openxmlformats.org/drawingml/2006/table">
            <a:tbl>
              <a:tblPr firstRow="1" firstCol="1">
                <a:tableStyleId>{9DCAF9ED-07DC-4A11-8D7F-57B35C25682E}</a:tableStyleId>
              </a:tblPr>
              <a:tblGrid>
                <a:gridCol w="2236352">
                  <a:extLst>
                    <a:ext uri="{9D8B030D-6E8A-4147-A177-3AD203B41FA5}">
                      <a16:colId xmlns:a16="http://schemas.microsoft.com/office/drawing/2014/main" val="931714059"/>
                    </a:ext>
                  </a:extLst>
                </a:gridCol>
                <a:gridCol w="577516">
                  <a:extLst>
                    <a:ext uri="{9D8B030D-6E8A-4147-A177-3AD203B41FA5}">
                      <a16:colId xmlns:a16="http://schemas.microsoft.com/office/drawing/2014/main" val="448135513"/>
                    </a:ext>
                  </a:extLst>
                </a:gridCol>
                <a:gridCol w="705853">
                  <a:extLst>
                    <a:ext uri="{9D8B030D-6E8A-4147-A177-3AD203B41FA5}">
                      <a16:colId xmlns:a16="http://schemas.microsoft.com/office/drawing/2014/main" val="1434797603"/>
                    </a:ext>
                  </a:extLst>
                </a:gridCol>
                <a:gridCol w="717052">
                  <a:extLst>
                    <a:ext uri="{9D8B030D-6E8A-4147-A177-3AD203B41FA5}">
                      <a16:colId xmlns:a16="http://schemas.microsoft.com/office/drawing/2014/main" val="2435694615"/>
                    </a:ext>
                  </a:extLst>
                </a:gridCol>
                <a:gridCol w="621102">
                  <a:extLst>
                    <a:ext uri="{9D8B030D-6E8A-4147-A177-3AD203B41FA5}">
                      <a16:colId xmlns:a16="http://schemas.microsoft.com/office/drawing/2014/main" val="3283568246"/>
                    </a:ext>
                  </a:extLst>
                </a:gridCol>
                <a:gridCol w="672860">
                  <a:extLst>
                    <a:ext uri="{9D8B030D-6E8A-4147-A177-3AD203B41FA5}">
                      <a16:colId xmlns:a16="http://schemas.microsoft.com/office/drawing/2014/main" val="2686073954"/>
                    </a:ext>
                  </a:extLst>
                </a:gridCol>
                <a:gridCol w="759124">
                  <a:extLst>
                    <a:ext uri="{9D8B030D-6E8A-4147-A177-3AD203B41FA5}">
                      <a16:colId xmlns:a16="http://schemas.microsoft.com/office/drawing/2014/main" val="1364963719"/>
                    </a:ext>
                  </a:extLst>
                </a:gridCol>
                <a:gridCol w="707367">
                  <a:extLst>
                    <a:ext uri="{9D8B030D-6E8A-4147-A177-3AD203B41FA5}">
                      <a16:colId xmlns:a16="http://schemas.microsoft.com/office/drawing/2014/main" val="3492336415"/>
                    </a:ext>
                  </a:extLst>
                </a:gridCol>
                <a:gridCol w="603849">
                  <a:extLst>
                    <a:ext uri="{9D8B030D-6E8A-4147-A177-3AD203B41FA5}">
                      <a16:colId xmlns:a16="http://schemas.microsoft.com/office/drawing/2014/main" val="3886095812"/>
                    </a:ext>
                  </a:extLst>
                </a:gridCol>
                <a:gridCol w="819505">
                  <a:extLst>
                    <a:ext uri="{9D8B030D-6E8A-4147-A177-3AD203B41FA5}">
                      <a16:colId xmlns:a16="http://schemas.microsoft.com/office/drawing/2014/main" val="2231436830"/>
                    </a:ext>
                  </a:extLst>
                </a:gridCol>
              </a:tblGrid>
              <a:tr h="227330">
                <a:tc>
                  <a:txBody>
                    <a:bodyPr/>
                    <a:lstStyle/>
                    <a:p>
                      <a:pPr algn="l" rtl="0" fontAlgn="b"/>
                      <a:r>
                        <a:rPr lang="en-US" sz="1600" b="1" u="none" strike="noStrike">
                          <a:solidFill>
                            <a:srgbClr val="000000"/>
                          </a:solidFill>
                          <a:effectLst/>
                        </a:rPr>
                        <a:t> </a:t>
                      </a:r>
                      <a:endParaRPr lang="en-US" sz="16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rtl="0" fontAlgn="ctr"/>
                      <a:r>
                        <a:rPr lang="en-US" sz="1600" b="1" u="none" strike="noStrike" dirty="0">
                          <a:solidFill>
                            <a:srgbClr val="000000"/>
                          </a:solidFill>
                          <a:effectLst/>
                        </a:rPr>
                        <a:t>2021-22</a:t>
                      </a:r>
                      <a:endParaRPr lang="en-US" sz="16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rtl="0" fontAlgn="ctr"/>
                      <a:r>
                        <a:rPr lang="en-US" sz="1600" b="1" u="none" strike="noStrike" dirty="0">
                          <a:solidFill>
                            <a:srgbClr val="000000"/>
                          </a:solidFill>
                          <a:effectLst/>
                        </a:rPr>
                        <a:t>2022-23</a:t>
                      </a:r>
                      <a:endParaRPr lang="en-US" sz="16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rtl="0" fontAlgn="ctr"/>
                      <a:r>
                        <a:rPr lang="en-US" sz="1600" b="1" u="none" strike="noStrike" dirty="0">
                          <a:solidFill>
                            <a:srgbClr val="000000"/>
                          </a:solidFill>
                          <a:effectLst/>
                        </a:rPr>
                        <a:t>2023-24</a:t>
                      </a:r>
                      <a:endParaRPr lang="en-US" sz="16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rtl="0" fontAlgn="ctr"/>
                      <a:r>
                        <a:rPr lang="en-US" sz="1600" b="1" u="none" strike="noStrike" dirty="0">
                          <a:solidFill>
                            <a:srgbClr val="000000"/>
                          </a:solidFill>
                          <a:effectLst/>
                        </a:rPr>
                        <a:t>2024-25</a:t>
                      </a:r>
                      <a:endParaRPr lang="en-US" sz="16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0" algn="r" defTabSz="685800" rtl="0" eaLnBrk="1" fontAlgn="ctr" latinLnBrk="0" hangingPunct="1"/>
                      <a:r>
                        <a:rPr lang="en-US" sz="1600" b="1" u="none" strike="noStrike" kern="1200">
                          <a:solidFill>
                            <a:srgbClr val="000000"/>
                          </a:solidFill>
                          <a:effectLst/>
                        </a:rPr>
                        <a:t>2025-26</a:t>
                      </a:r>
                      <a:endParaRPr lang="en-US" sz="1600" b="1" i="0" u="none" strike="noStrike" kern="1200">
                        <a:solidFill>
                          <a:srgbClr val="000000"/>
                        </a:solidFill>
                        <a:effectLst/>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3717626"/>
                  </a:ext>
                </a:extLst>
              </a:tr>
              <a:tr h="227330">
                <a:tc>
                  <a:txBody>
                    <a:bodyPr/>
                    <a:lstStyle/>
                    <a:p>
                      <a:pPr algn="l" rtl="0" fontAlgn="b"/>
                      <a:r>
                        <a:rPr lang="en-US" sz="1600" b="1" u="none" strike="noStrike">
                          <a:solidFill>
                            <a:srgbClr val="000000"/>
                          </a:solidFill>
                          <a:effectLst/>
                        </a:rPr>
                        <a:t> </a:t>
                      </a:r>
                      <a:endParaRPr lang="en-US" sz="16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b="1" u="none" strike="noStrike" dirty="0">
                          <a:solidFill>
                            <a:srgbClr val="000000"/>
                          </a:solidFill>
                          <a:effectLst/>
                        </a:rPr>
                        <a:t>BE</a:t>
                      </a:r>
                      <a:endParaRPr lang="en-US" sz="16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b="1" u="none" strike="noStrike" dirty="0">
                          <a:solidFill>
                            <a:srgbClr val="000000"/>
                          </a:solidFill>
                          <a:effectLst/>
                        </a:rPr>
                        <a:t>Actual</a:t>
                      </a:r>
                      <a:endParaRPr lang="en-US" sz="16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b="1" u="none" strike="noStrike" dirty="0">
                          <a:solidFill>
                            <a:srgbClr val="000000"/>
                          </a:solidFill>
                          <a:effectLst/>
                        </a:rPr>
                        <a:t>BE</a:t>
                      </a:r>
                      <a:endParaRPr lang="en-US" sz="16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b="1" u="none" strike="noStrike" dirty="0">
                          <a:solidFill>
                            <a:srgbClr val="000000"/>
                          </a:solidFill>
                          <a:effectLst/>
                        </a:rPr>
                        <a:t>Actual</a:t>
                      </a:r>
                      <a:endParaRPr lang="en-US" sz="16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b="1" u="none" strike="noStrike" dirty="0">
                          <a:solidFill>
                            <a:srgbClr val="000000"/>
                          </a:solidFill>
                          <a:effectLst/>
                        </a:rPr>
                        <a:t>BE</a:t>
                      </a:r>
                      <a:endParaRPr lang="en-US" sz="16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b="1" u="none" strike="noStrike" dirty="0">
                          <a:solidFill>
                            <a:srgbClr val="000000"/>
                          </a:solidFill>
                          <a:effectLst/>
                        </a:rPr>
                        <a:t>Actual</a:t>
                      </a:r>
                      <a:endParaRPr lang="en-US" sz="16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b="1" u="none" strike="noStrike" dirty="0">
                          <a:solidFill>
                            <a:srgbClr val="000000"/>
                          </a:solidFill>
                          <a:effectLst/>
                        </a:rPr>
                        <a:t>BE</a:t>
                      </a:r>
                      <a:endParaRPr lang="en-US" sz="16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b="1" u="none" strike="noStrike" dirty="0">
                          <a:solidFill>
                            <a:srgbClr val="000000"/>
                          </a:solidFill>
                          <a:effectLst/>
                        </a:rPr>
                        <a:t>RE</a:t>
                      </a:r>
                      <a:endParaRPr lang="en-US" sz="16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b="1" u="none" strike="noStrike" dirty="0">
                          <a:solidFill>
                            <a:srgbClr val="000000"/>
                          </a:solidFill>
                          <a:effectLst/>
                        </a:rPr>
                        <a:t>BE</a:t>
                      </a:r>
                      <a:endParaRPr lang="en-US" sz="16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4044469"/>
                  </a:ext>
                </a:extLst>
              </a:tr>
              <a:tr h="191355">
                <a:tc>
                  <a:txBody>
                    <a:bodyPr/>
                    <a:lstStyle/>
                    <a:p>
                      <a:pPr algn="l" rtl="0" fontAlgn="ctr"/>
                      <a:r>
                        <a:rPr lang="en-US" sz="1600" b="1" u="none" strike="noStrike">
                          <a:solidFill>
                            <a:srgbClr val="000000"/>
                          </a:solidFill>
                          <a:effectLst/>
                        </a:rPr>
                        <a:t>Receipts</a:t>
                      </a:r>
                      <a:endParaRPr lang="en-US" sz="16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rtl="0" fontAlgn="ctr"/>
                      <a:r>
                        <a:rPr lang="en-US" sz="1600" b="1" u="none" strike="noStrike" dirty="0">
                          <a:solidFill>
                            <a:srgbClr val="000000"/>
                          </a:solidFill>
                          <a:effectLst/>
                        </a:rPr>
                        <a:t>  3,412 </a:t>
                      </a:r>
                      <a:endParaRPr lang="en-US" sz="16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rtl="0" fontAlgn="ctr"/>
                      <a:r>
                        <a:rPr lang="en-US" sz="1600" b="1" u="none" strike="noStrike" dirty="0">
                          <a:solidFill>
                            <a:srgbClr val="000000"/>
                          </a:solidFill>
                          <a:effectLst/>
                        </a:rPr>
                        <a:t>3,791 </a:t>
                      </a:r>
                      <a:endParaRPr lang="en-US" sz="16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rtl="0" fontAlgn="ctr"/>
                      <a:r>
                        <a:rPr lang="en-US" sz="1600" b="1" u="none" strike="noStrike">
                          <a:solidFill>
                            <a:srgbClr val="000000"/>
                          </a:solidFill>
                          <a:effectLst/>
                        </a:rPr>
                        <a:t>3,944 </a:t>
                      </a:r>
                      <a:endParaRPr lang="en-US" sz="16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rtl="0" fontAlgn="ctr"/>
                      <a:r>
                        <a:rPr lang="en-US" sz="1600" b="1" u="none" strike="noStrike">
                          <a:solidFill>
                            <a:srgbClr val="000000"/>
                          </a:solidFill>
                          <a:effectLst/>
                        </a:rPr>
                        <a:t>4,195 </a:t>
                      </a:r>
                      <a:endParaRPr lang="en-US" sz="16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rtl="0" fontAlgn="ctr"/>
                      <a:r>
                        <a:rPr lang="en-US" sz="1600" b="1" u="none" strike="noStrike">
                          <a:solidFill>
                            <a:srgbClr val="000000"/>
                          </a:solidFill>
                          <a:effectLst/>
                        </a:rPr>
                        <a:t>4,515 </a:t>
                      </a:r>
                      <a:endParaRPr lang="en-US" sz="16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rtl="0" fontAlgn="ctr"/>
                      <a:r>
                        <a:rPr lang="en-US" sz="1600" b="1" u="none" strike="noStrike">
                          <a:solidFill>
                            <a:srgbClr val="000000"/>
                          </a:solidFill>
                          <a:effectLst/>
                        </a:rPr>
                        <a:t>4,443 </a:t>
                      </a:r>
                      <a:endParaRPr lang="en-US" sz="16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rtl="0" fontAlgn="ctr"/>
                      <a:r>
                        <a:rPr lang="en-US" sz="1600" b="1" u="none" strike="noStrike">
                          <a:solidFill>
                            <a:srgbClr val="000000"/>
                          </a:solidFill>
                          <a:effectLst/>
                        </a:rPr>
                        <a:t>4,820 </a:t>
                      </a:r>
                      <a:endParaRPr lang="en-US" sz="16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rtl="0" fontAlgn="ctr"/>
                      <a:r>
                        <a:rPr lang="en-US" sz="1600" b="1" u="none" strike="noStrike">
                          <a:solidFill>
                            <a:srgbClr val="000000"/>
                          </a:solidFill>
                          <a:effectLst/>
                        </a:rPr>
                        <a:t>4,716 </a:t>
                      </a:r>
                      <a:endParaRPr lang="en-US" sz="16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rtl="0" fontAlgn="ctr"/>
                      <a:r>
                        <a:rPr lang="en-US" sz="1600" b="1" u="none" strike="noStrike">
                          <a:solidFill>
                            <a:srgbClr val="000000"/>
                          </a:solidFill>
                          <a:effectLst/>
                        </a:rPr>
                        <a:t>5,065 </a:t>
                      </a:r>
                      <a:endParaRPr lang="en-US" sz="16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39189642"/>
                  </a:ext>
                </a:extLst>
              </a:tr>
              <a:tr h="227330">
                <a:tc>
                  <a:txBody>
                    <a:bodyPr/>
                    <a:lstStyle/>
                    <a:p>
                      <a:pPr algn="l" rtl="0" fontAlgn="ctr"/>
                      <a:r>
                        <a:rPr lang="en-US" sz="1600" b="1" i="1" u="none" strike="noStrike">
                          <a:solidFill>
                            <a:srgbClr val="833C0C"/>
                          </a:solidFill>
                          <a:effectLst/>
                        </a:rPr>
                        <a:t>Actuals vs BE</a:t>
                      </a:r>
                      <a:endParaRPr lang="en-US" sz="1600" b="1" i="1" u="none" strike="noStrike">
                        <a:solidFill>
                          <a:srgbClr val="833C0C"/>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1" u="none" strike="noStrike" dirty="0">
                          <a:solidFill>
                            <a:srgbClr val="833C0C"/>
                          </a:solidFill>
                          <a:effectLst/>
                        </a:rPr>
                        <a:t> </a:t>
                      </a:r>
                      <a:endParaRPr lang="en-US" sz="1600" b="0" i="1" u="none" strike="noStrike" dirty="0">
                        <a:solidFill>
                          <a:srgbClr val="833C0C"/>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1" u="none" strike="noStrike" dirty="0">
                          <a:solidFill>
                            <a:srgbClr val="833C0C"/>
                          </a:solidFill>
                          <a:effectLst/>
                        </a:rPr>
                        <a:t>111%</a:t>
                      </a:r>
                      <a:endParaRPr lang="en-US" sz="1600" b="0" i="1" u="none" strike="noStrike" dirty="0">
                        <a:solidFill>
                          <a:srgbClr val="833C0C"/>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1" u="none" strike="noStrike">
                          <a:solidFill>
                            <a:srgbClr val="833C0C"/>
                          </a:solidFill>
                          <a:effectLst/>
                        </a:rPr>
                        <a:t> </a:t>
                      </a:r>
                      <a:endParaRPr lang="en-US" sz="1600" b="0" i="1" u="none" strike="noStrike">
                        <a:solidFill>
                          <a:srgbClr val="833C0C"/>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1" u="none" strike="noStrike">
                          <a:solidFill>
                            <a:srgbClr val="833C0C"/>
                          </a:solidFill>
                          <a:effectLst/>
                        </a:rPr>
                        <a:t>106%</a:t>
                      </a:r>
                      <a:endParaRPr lang="en-US" sz="1600" b="0" i="1" u="none" strike="noStrike">
                        <a:solidFill>
                          <a:srgbClr val="833C0C"/>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1" u="none" strike="noStrike">
                          <a:solidFill>
                            <a:srgbClr val="833C0C"/>
                          </a:solidFill>
                          <a:effectLst/>
                        </a:rPr>
                        <a:t> </a:t>
                      </a:r>
                      <a:endParaRPr lang="en-US" sz="1600" b="0" i="1" u="none" strike="noStrike">
                        <a:solidFill>
                          <a:srgbClr val="833C0C"/>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1" u="none" strike="noStrike">
                          <a:solidFill>
                            <a:srgbClr val="833C0C"/>
                          </a:solidFill>
                          <a:effectLst/>
                        </a:rPr>
                        <a:t>98%</a:t>
                      </a:r>
                      <a:endParaRPr lang="en-US" sz="1600" b="0" i="1" u="none" strike="noStrike">
                        <a:solidFill>
                          <a:srgbClr val="833C0C"/>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1" u="none" strike="noStrike">
                          <a:solidFill>
                            <a:srgbClr val="833C0C"/>
                          </a:solidFill>
                          <a:effectLst/>
                        </a:rPr>
                        <a:t> </a:t>
                      </a:r>
                      <a:endParaRPr lang="en-US" sz="1600" b="0" i="1" u="none" strike="noStrike">
                        <a:solidFill>
                          <a:srgbClr val="833C0C"/>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1" u="none" strike="noStrike">
                          <a:solidFill>
                            <a:srgbClr val="833C0C"/>
                          </a:solidFill>
                          <a:effectLst/>
                        </a:rPr>
                        <a:t>98%</a:t>
                      </a:r>
                      <a:endParaRPr lang="en-US" sz="1600" b="0" i="1" u="none" strike="noStrike">
                        <a:solidFill>
                          <a:srgbClr val="833C0C"/>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1" i="1" u="none" strike="noStrike">
                          <a:solidFill>
                            <a:srgbClr val="833C0C"/>
                          </a:solidFill>
                          <a:effectLst/>
                        </a:rPr>
                        <a:t> </a:t>
                      </a:r>
                      <a:endParaRPr lang="en-US" sz="1600" b="1" i="1" u="none" strike="noStrike">
                        <a:solidFill>
                          <a:srgbClr val="833C0C"/>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8476792"/>
                  </a:ext>
                </a:extLst>
              </a:tr>
              <a:tr h="195365">
                <a:tc>
                  <a:txBody>
                    <a:bodyPr/>
                    <a:lstStyle/>
                    <a:p>
                      <a:pPr algn="l" rtl="0" fontAlgn="ctr"/>
                      <a:r>
                        <a:rPr lang="en-US" sz="1600" b="1" u="none" strike="noStrike">
                          <a:solidFill>
                            <a:srgbClr val="000000"/>
                          </a:solidFill>
                          <a:effectLst/>
                        </a:rPr>
                        <a:t>Tax Receipt</a:t>
                      </a:r>
                      <a:endParaRPr lang="en-US" sz="16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u="none" strike="noStrike" dirty="0">
                          <a:solidFill>
                            <a:srgbClr val="000000"/>
                          </a:solidFill>
                          <a:effectLst/>
                        </a:rPr>
                        <a:t>  2,217 </a:t>
                      </a:r>
                      <a:endParaRPr lang="en-US" sz="16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u="none" strike="noStrike" dirty="0">
                          <a:solidFill>
                            <a:srgbClr val="000000"/>
                          </a:solidFill>
                          <a:effectLst/>
                        </a:rPr>
                        <a:t>2,709 </a:t>
                      </a:r>
                      <a:endParaRPr lang="en-US" sz="16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u="none" strike="noStrike">
                          <a:solidFill>
                            <a:srgbClr val="000000"/>
                          </a:solidFill>
                          <a:effectLst/>
                        </a:rPr>
                        <a:t>2,758 </a:t>
                      </a:r>
                      <a:endParaRPr lang="en-US" sz="16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u="none" strike="noStrike">
                          <a:solidFill>
                            <a:srgbClr val="000000"/>
                          </a:solidFill>
                          <a:effectLst/>
                        </a:rPr>
                        <a:t>3,054 </a:t>
                      </a:r>
                      <a:endParaRPr lang="en-US" sz="16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u="none" strike="noStrike">
                          <a:solidFill>
                            <a:srgbClr val="000000"/>
                          </a:solidFill>
                          <a:effectLst/>
                        </a:rPr>
                        <a:t>3,361 </a:t>
                      </a:r>
                      <a:endParaRPr lang="en-US" sz="16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u="none" strike="noStrike">
                          <a:solidFill>
                            <a:srgbClr val="000000"/>
                          </a:solidFill>
                          <a:effectLst/>
                        </a:rPr>
                        <a:t>3,054 </a:t>
                      </a:r>
                      <a:endParaRPr lang="en-US" sz="16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u="none" strike="noStrike">
                          <a:solidFill>
                            <a:srgbClr val="000000"/>
                          </a:solidFill>
                          <a:effectLst/>
                        </a:rPr>
                        <a:t>3,840 </a:t>
                      </a:r>
                      <a:endParaRPr lang="en-US" sz="16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u="none" strike="noStrike">
                          <a:solidFill>
                            <a:srgbClr val="000000"/>
                          </a:solidFill>
                          <a:effectLst/>
                        </a:rPr>
                        <a:t>3,853 </a:t>
                      </a:r>
                      <a:endParaRPr lang="en-US" sz="16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u="none" strike="noStrike">
                          <a:solidFill>
                            <a:srgbClr val="000000"/>
                          </a:solidFill>
                          <a:effectLst/>
                        </a:rPr>
                        <a:t>4,270 </a:t>
                      </a:r>
                      <a:endParaRPr lang="en-US" sz="16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737824"/>
                  </a:ext>
                </a:extLst>
              </a:tr>
              <a:tr h="227330">
                <a:tc>
                  <a:txBody>
                    <a:bodyPr/>
                    <a:lstStyle/>
                    <a:p>
                      <a:pPr algn="l" rtl="0" fontAlgn="ctr"/>
                      <a:r>
                        <a:rPr lang="en-US" sz="1600" b="1" i="1" u="none" strike="noStrike">
                          <a:solidFill>
                            <a:srgbClr val="833C0C"/>
                          </a:solidFill>
                          <a:effectLst/>
                        </a:rPr>
                        <a:t>Actuals vs BE</a:t>
                      </a:r>
                      <a:endParaRPr lang="en-US" sz="1600" b="1" i="1" u="none" strike="noStrike">
                        <a:solidFill>
                          <a:srgbClr val="833C0C"/>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1" u="none" strike="noStrike" dirty="0">
                          <a:solidFill>
                            <a:srgbClr val="833C0C"/>
                          </a:solidFill>
                          <a:effectLst/>
                        </a:rPr>
                        <a:t> </a:t>
                      </a:r>
                      <a:endParaRPr lang="en-US" sz="1600" b="0" i="1" u="none" strike="noStrike" dirty="0">
                        <a:solidFill>
                          <a:srgbClr val="833C0C"/>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1" u="none" strike="noStrike" dirty="0">
                          <a:solidFill>
                            <a:srgbClr val="833C0C"/>
                          </a:solidFill>
                          <a:effectLst/>
                        </a:rPr>
                        <a:t>122%</a:t>
                      </a:r>
                      <a:endParaRPr lang="en-US" sz="1600" b="0" i="1" u="none" strike="noStrike" dirty="0">
                        <a:solidFill>
                          <a:srgbClr val="833C0C"/>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1" u="none" strike="noStrike">
                          <a:solidFill>
                            <a:srgbClr val="833C0C"/>
                          </a:solidFill>
                          <a:effectLst/>
                        </a:rPr>
                        <a:t> </a:t>
                      </a:r>
                      <a:endParaRPr lang="en-US" sz="1600" b="0" i="1" u="none" strike="noStrike">
                        <a:solidFill>
                          <a:srgbClr val="833C0C"/>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1" u="none" strike="noStrike">
                          <a:solidFill>
                            <a:srgbClr val="833C0C"/>
                          </a:solidFill>
                          <a:effectLst/>
                        </a:rPr>
                        <a:t>111%</a:t>
                      </a:r>
                      <a:endParaRPr lang="en-US" sz="1600" b="0" i="1" u="none" strike="noStrike">
                        <a:solidFill>
                          <a:srgbClr val="833C0C"/>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1" u="none" strike="noStrike">
                          <a:solidFill>
                            <a:srgbClr val="833C0C"/>
                          </a:solidFill>
                          <a:effectLst/>
                        </a:rPr>
                        <a:t> </a:t>
                      </a:r>
                      <a:endParaRPr lang="en-US" sz="1600" b="0" i="1" u="none" strike="noStrike">
                        <a:solidFill>
                          <a:srgbClr val="833C0C"/>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1" u="none" strike="noStrike">
                          <a:solidFill>
                            <a:srgbClr val="833C0C"/>
                          </a:solidFill>
                          <a:effectLst/>
                        </a:rPr>
                        <a:t>91%</a:t>
                      </a:r>
                      <a:endParaRPr lang="en-US" sz="1600" b="0" i="1" u="none" strike="noStrike">
                        <a:solidFill>
                          <a:srgbClr val="833C0C"/>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1" u="none" strike="noStrike">
                          <a:solidFill>
                            <a:srgbClr val="833C0C"/>
                          </a:solidFill>
                          <a:effectLst/>
                        </a:rPr>
                        <a:t> </a:t>
                      </a:r>
                      <a:endParaRPr lang="en-US" sz="1600" b="0" i="1" u="none" strike="noStrike">
                        <a:solidFill>
                          <a:srgbClr val="833C0C"/>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1" u="none" strike="noStrike">
                          <a:solidFill>
                            <a:srgbClr val="833C0C"/>
                          </a:solidFill>
                          <a:effectLst/>
                        </a:rPr>
                        <a:t>100%</a:t>
                      </a:r>
                      <a:endParaRPr lang="en-US" sz="1600" b="0" i="1" u="none" strike="noStrike">
                        <a:solidFill>
                          <a:srgbClr val="833C0C"/>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1" u="none" strike="noStrike">
                          <a:solidFill>
                            <a:srgbClr val="833C0C"/>
                          </a:solidFill>
                          <a:effectLst/>
                        </a:rPr>
                        <a:t> </a:t>
                      </a:r>
                      <a:endParaRPr lang="en-US" sz="1600" b="0" i="1" u="none" strike="noStrike">
                        <a:solidFill>
                          <a:srgbClr val="833C0C"/>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1088735"/>
                  </a:ext>
                </a:extLst>
              </a:tr>
              <a:tr h="227330">
                <a:tc>
                  <a:txBody>
                    <a:bodyPr/>
                    <a:lstStyle/>
                    <a:p>
                      <a:pPr algn="l" rtl="0" fontAlgn="ctr"/>
                      <a:r>
                        <a:rPr lang="en-US" sz="1600" b="1" u="none" strike="noStrike">
                          <a:solidFill>
                            <a:srgbClr val="000000"/>
                          </a:solidFill>
                          <a:effectLst/>
                        </a:rPr>
                        <a:t>Subsidies</a:t>
                      </a:r>
                      <a:endParaRPr lang="en-US" sz="16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u="none" strike="noStrike" dirty="0">
                          <a:solidFill>
                            <a:srgbClr val="000000"/>
                          </a:solidFill>
                          <a:effectLst/>
                        </a:rPr>
                        <a:t>336 </a:t>
                      </a:r>
                      <a:endParaRPr lang="en-US" sz="16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u="none" strike="noStrike" dirty="0">
                          <a:solidFill>
                            <a:srgbClr val="000000"/>
                          </a:solidFill>
                          <a:effectLst/>
                        </a:rPr>
                        <a:t>243 </a:t>
                      </a:r>
                      <a:endParaRPr lang="en-US" sz="16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u="none" strike="noStrike">
                          <a:solidFill>
                            <a:srgbClr val="000000"/>
                          </a:solidFill>
                          <a:effectLst/>
                        </a:rPr>
                        <a:t>318 </a:t>
                      </a:r>
                      <a:endParaRPr lang="en-US" sz="16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u="none" strike="noStrike">
                          <a:solidFill>
                            <a:srgbClr val="000000"/>
                          </a:solidFill>
                          <a:effectLst/>
                        </a:rPr>
                        <a:t>306 </a:t>
                      </a:r>
                      <a:endParaRPr lang="en-US" sz="16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u="none" strike="noStrike">
                          <a:solidFill>
                            <a:srgbClr val="000000"/>
                          </a:solidFill>
                          <a:effectLst/>
                        </a:rPr>
                        <a:t>370 </a:t>
                      </a:r>
                      <a:endParaRPr lang="en-US" sz="16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u="none" strike="noStrike">
                          <a:solidFill>
                            <a:srgbClr val="000000"/>
                          </a:solidFill>
                          <a:effectLst/>
                        </a:rPr>
                        <a:t>304 </a:t>
                      </a:r>
                      <a:endParaRPr lang="en-US" sz="16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u="none" strike="noStrike">
                          <a:solidFill>
                            <a:srgbClr val="000000"/>
                          </a:solidFill>
                          <a:effectLst/>
                        </a:rPr>
                        <a:t>391 </a:t>
                      </a:r>
                      <a:endParaRPr lang="en-US" sz="16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u="none" strike="noStrike">
                          <a:solidFill>
                            <a:srgbClr val="000000"/>
                          </a:solidFill>
                          <a:effectLst/>
                        </a:rPr>
                        <a:t>300 </a:t>
                      </a:r>
                      <a:endParaRPr lang="en-US" sz="16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u="none" strike="noStrike">
                          <a:solidFill>
                            <a:srgbClr val="000000"/>
                          </a:solidFill>
                          <a:effectLst/>
                        </a:rPr>
                        <a:t>427 </a:t>
                      </a:r>
                      <a:endParaRPr lang="en-US" sz="16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7812912"/>
                  </a:ext>
                </a:extLst>
              </a:tr>
              <a:tr h="227330">
                <a:tc>
                  <a:txBody>
                    <a:bodyPr/>
                    <a:lstStyle/>
                    <a:p>
                      <a:pPr algn="l" rtl="0" fontAlgn="ctr"/>
                      <a:r>
                        <a:rPr lang="en-US" sz="1600" b="1" i="1" u="none" strike="noStrike">
                          <a:solidFill>
                            <a:srgbClr val="833C0C"/>
                          </a:solidFill>
                          <a:effectLst/>
                        </a:rPr>
                        <a:t>Actuals vs BE</a:t>
                      </a:r>
                      <a:endParaRPr lang="en-US" sz="1600" b="1" i="1" u="none" strike="noStrike">
                        <a:solidFill>
                          <a:srgbClr val="833C0C"/>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1" u="none" strike="noStrike" dirty="0">
                          <a:solidFill>
                            <a:srgbClr val="833C0C"/>
                          </a:solidFill>
                          <a:effectLst/>
                        </a:rPr>
                        <a:t> </a:t>
                      </a:r>
                      <a:endParaRPr lang="en-US" sz="1600" b="0" i="1" u="none" strike="noStrike" dirty="0">
                        <a:solidFill>
                          <a:srgbClr val="833C0C"/>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1" u="none" strike="noStrike" dirty="0">
                          <a:solidFill>
                            <a:srgbClr val="833C0C"/>
                          </a:solidFill>
                          <a:effectLst/>
                        </a:rPr>
                        <a:t>72%</a:t>
                      </a:r>
                      <a:endParaRPr lang="en-US" sz="1600" b="0" i="1" u="none" strike="noStrike" dirty="0">
                        <a:solidFill>
                          <a:srgbClr val="833C0C"/>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1" u="none" strike="noStrike">
                          <a:solidFill>
                            <a:srgbClr val="833C0C"/>
                          </a:solidFill>
                          <a:effectLst/>
                        </a:rPr>
                        <a:t> </a:t>
                      </a:r>
                      <a:endParaRPr lang="en-US" sz="1600" b="0" i="1" u="none" strike="noStrike">
                        <a:solidFill>
                          <a:srgbClr val="833C0C"/>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1" u="none" strike="noStrike">
                          <a:solidFill>
                            <a:srgbClr val="833C0C"/>
                          </a:solidFill>
                          <a:effectLst/>
                        </a:rPr>
                        <a:t>96%</a:t>
                      </a:r>
                      <a:endParaRPr lang="en-US" sz="1600" b="0" i="1" u="none" strike="noStrike">
                        <a:solidFill>
                          <a:srgbClr val="833C0C"/>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1" u="none" strike="noStrike">
                          <a:solidFill>
                            <a:srgbClr val="833C0C"/>
                          </a:solidFill>
                          <a:effectLst/>
                        </a:rPr>
                        <a:t> </a:t>
                      </a:r>
                      <a:endParaRPr lang="en-US" sz="1600" b="0" i="1" u="none" strike="noStrike">
                        <a:solidFill>
                          <a:srgbClr val="833C0C"/>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1" u="none" strike="noStrike">
                          <a:solidFill>
                            <a:srgbClr val="833C0C"/>
                          </a:solidFill>
                          <a:effectLst/>
                        </a:rPr>
                        <a:t>82%</a:t>
                      </a:r>
                      <a:endParaRPr lang="en-US" sz="1600" b="0" i="1" u="none" strike="noStrike">
                        <a:solidFill>
                          <a:srgbClr val="833C0C"/>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1" u="none" strike="noStrike">
                          <a:solidFill>
                            <a:srgbClr val="833C0C"/>
                          </a:solidFill>
                          <a:effectLst/>
                        </a:rPr>
                        <a:t> </a:t>
                      </a:r>
                      <a:endParaRPr lang="en-US" sz="1600" b="0" i="1" u="none" strike="noStrike">
                        <a:solidFill>
                          <a:srgbClr val="833C0C"/>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1" u="none" strike="noStrike">
                          <a:solidFill>
                            <a:srgbClr val="833C0C"/>
                          </a:solidFill>
                          <a:effectLst/>
                        </a:rPr>
                        <a:t>77%</a:t>
                      </a:r>
                      <a:endParaRPr lang="en-US" sz="1600" b="0" i="1" u="none" strike="noStrike">
                        <a:solidFill>
                          <a:srgbClr val="833C0C"/>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1" u="none" strike="noStrike">
                          <a:solidFill>
                            <a:srgbClr val="833C0C"/>
                          </a:solidFill>
                          <a:effectLst/>
                        </a:rPr>
                        <a:t> </a:t>
                      </a:r>
                      <a:endParaRPr lang="en-US" sz="1600" b="0" i="1" u="none" strike="noStrike">
                        <a:solidFill>
                          <a:srgbClr val="833C0C"/>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7014826"/>
                  </a:ext>
                </a:extLst>
              </a:tr>
              <a:tr h="285223">
                <a:tc>
                  <a:txBody>
                    <a:bodyPr/>
                    <a:lstStyle/>
                    <a:p>
                      <a:pPr algn="l" rtl="0" fontAlgn="ctr"/>
                      <a:r>
                        <a:rPr lang="en-US" sz="1600" b="1" u="none" strike="noStrike">
                          <a:solidFill>
                            <a:srgbClr val="000000"/>
                          </a:solidFill>
                          <a:effectLst/>
                        </a:rPr>
                        <a:t>Expenditure</a:t>
                      </a:r>
                      <a:endParaRPr lang="en-US" sz="16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1" u="none" strike="noStrike" dirty="0">
                          <a:solidFill>
                            <a:srgbClr val="000000"/>
                          </a:solidFill>
                          <a:effectLst/>
                        </a:rPr>
                        <a:t>3,042 </a:t>
                      </a:r>
                      <a:endParaRPr lang="en-US" sz="16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1" u="none" strike="noStrike" dirty="0">
                          <a:solidFill>
                            <a:srgbClr val="000000"/>
                          </a:solidFill>
                          <a:effectLst/>
                        </a:rPr>
                        <a:t>3,510 </a:t>
                      </a:r>
                      <a:endParaRPr lang="en-US" sz="16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1" u="none" strike="noStrike">
                          <a:solidFill>
                            <a:srgbClr val="000000"/>
                          </a:solidFill>
                          <a:effectLst/>
                        </a:rPr>
                        <a:t>3,483 </a:t>
                      </a:r>
                      <a:endParaRPr lang="en-US" sz="16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1" u="none" strike="noStrike">
                          <a:solidFill>
                            <a:srgbClr val="000000"/>
                          </a:solidFill>
                          <a:effectLst/>
                        </a:rPr>
                        <a:t>3,794 </a:t>
                      </a:r>
                      <a:endParaRPr lang="en-US" sz="16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1" u="none" strike="noStrike">
                          <a:solidFill>
                            <a:srgbClr val="000000"/>
                          </a:solidFill>
                          <a:effectLst/>
                        </a:rPr>
                        <a:t>3,945 </a:t>
                      </a:r>
                      <a:endParaRPr lang="en-US" sz="16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1" u="none" strike="noStrike">
                          <a:solidFill>
                            <a:srgbClr val="000000"/>
                          </a:solidFill>
                          <a:effectLst/>
                        </a:rPr>
                        <a:t>4,193 </a:t>
                      </a:r>
                      <a:endParaRPr lang="en-US" sz="16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1" u="none" strike="noStrike">
                          <a:solidFill>
                            <a:srgbClr val="000000"/>
                          </a:solidFill>
                          <a:effectLst/>
                        </a:rPr>
                        <a:t>4,503 </a:t>
                      </a:r>
                      <a:endParaRPr lang="en-US" sz="16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1" u="none" strike="noStrike">
                          <a:solidFill>
                            <a:srgbClr val="000000"/>
                          </a:solidFill>
                          <a:effectLst/>
                        </a:rPr>
                        <a:t>4,490 </a:t>
                      </a:r>
                      <a:endParaRPr lang="en-US" sz="16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1" u="none" strike="noStrike">
                          <a:solidFill>
                            <a:srgbClr val="000000"/>
                          </a:solidFill>
                          <a:effectLst/>
                        </a:rPr>
                        <a:t>4,821 </a:t>
                      </a:r>
                      <a:endParaRPr lang="en-US" sz="16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4343392"/>
                  </a:ext>
                </a:extLst>
              </a:tr>
              <a:tr h="276904">
                <a:tc>
                  <a:txBody>
                    <a:bodyPr/>
                    <a:lstStyle/>
                    <a:p>
                      <a:pPr algn="l" rtl="0" fontAlgn="ctr"/>
                      <a:r>
                        <a:rPr lang="en-US" sz="1600" b="1" i="1" u="none" strike="noStrike">
                          <a:solidFill>
                            <a:srgbClr val="833C0C"/>
                          </a:solidFill>
                          <a:effectLst/>
                        </a:rPr>
                        <a:t>Actuals vs BE</a:t>
                      </a:r>
                      <a:endParaRPr lang="en-US" sz="1600" b="1" i="1" u="none" strike="noStrike">
                        <a:solidFill>
                          <a:srgbClr val="833C0C"/>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1" u="none" strike="noStrike" dirty="0">
                          <a:solidFill>
                            <a:srgbClr val="833C0C"/>
                          </a:solidFill>
                          <a:effectLst/>
                        </a:rPr>
                        <a:t> </a:t>
                      </a:r>
                      <a:endParaRPr lang="en-US" sz="1600" b="0" i="1" u="none" strike="noStrike" dirty="0">
                        <a:solidFill>
                          <a:srgbClr val="833C0C"/>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1" u="none" strike="noStrike" dirty="0">
                          <a:solidFill>
                            <a:srgbClr val="833C0C"/>
                          </a:solidFill>
                          <a:effectLst/>
                        </a:rPr>
                        <a:t>115%</a:t>
                      </a:r>
                      <a:endParaRPr lang="en-US" sz="1600" b="0" i="1" u="none" strike="noStrike" dirty="0">
                        <a:solidFill>
                          <a:srgbClr val="833C0C"/>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1" u="none" strike="noStrike">
                          <a:solidFill>
                            <a:srgbClr val="833C0C"/>
                          </a:solidFill>
                          <a:effectLst/>
                        </a:rPr>
                        <a:t> </a:t>
                      </a:r>
                      <a:endParaRPr lang="en-US" sz="1600" b="0" i="1" u="none" strike="noStrike">
                        <a:solidFill>
                          <a:srgbClr val="833C0C"/>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1" u="none" strike="noStrike">
                          <a:solidFill>
                            <a:srgbClr val="833C0C"/>
                          </a:solidFill>
                          <a:effectLst/>
                        </a:rPr>
                        <a:t>109%</a:t>
                      </a:r>
                      <a:endParaRPr lang="en-US" sz="1600" b="0" i="1" u="none" strike="noStrike">
                        <a:solidFill>
                          <a:srgbClr val="833C0C"/>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1" u="none" strike="noStrike">
                          <a:solidFill>
                            <a:srgbClr val="833C0C"/>
                          </a:solidFill>
                          <a:effectLst/>
                        </a:rPr>
                        <a:t> </a:t>
                      </a:r>
                      <a:endParaRPr lang="en-US" sz="1600" b="0" i="1" u="none" strike="noStrike">
                        <a:solidFill>
                          <a:srgbClr val="833C0C"/>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1" u="none" strike="noStrike">
                          <a:solidFill>
                            <a:srgbClr val="833C0C"/>
                          </a:solidFill>
                          <a:effectLst/>
                        </a:rPr>
                        <a:t>106%</a:t>
                      </a:r>
                      <a:endParaRPr lang="en-US" sz="1600" b="0" i="1" u="none" strike="noStrike">
                        <a:solidFill>
                          <a:srgbClr val="833C0C"/>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1" u="none" strike="noStrike">
                          <a:solidFill>
                            <a:srgbClr val="833C0C"/>
                          </a:solidFill>
                          <a:effectLst/>
                        </a:rPr>
                        <a:t> </a:t>
                      </a:r>
                      <a:endParaRPr lang="en-US" sz="1600" b="0" i="1" u="none" strike="noStrike">
                        <a:solidFill>
                          <a:srgbClr val="833C0C"/>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1" u="none" strike="noStrike">
                          <a:solidFill>
                            <a:srgbClr val="833C0C"/>
                          </a:solidFill>
                          <a:effectLst/>
                        </a:rPr>
                        <a:t>100%</a:t>
                      </a:r>
                      <a:endParaRPr lang="en-US" sz="1600" b="0" i="1" u="none" strike="noStrike">
                        <a:solidFill>
                          <a:srgbClr val="833C0C"/>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endParaRPr lang="en-US" sz="1600" b="0" i="1"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8015264"/>
                  </a:ext>
                </a:extLst>
              </a:tr>
              <a:tr h="425413">
                <a:tc>
                  <a:txBody>
                    <a:bodyPr/>
                    <a:lstStyle/>
                    <a:p>
                      <a:pPr algn="l" rtl="0" fontAlgn="ctr"/>
                      <a:r>
                        <a:rPr lang="en-US" sz="1600" b="1" u="sng" strike="noStrike">
                          <a:solidFill>
                            <a:srgbClr val="000000"/>
                          </a:solidFill>
                          <a:effectLst/>
                        </a:rPr>
                        <a:t>Receipts growth%</a:t>
                      </a:r>
                      <a:endParaRPr lang="en-US" sz="1600" b="1" i="0" u="sng"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rtl="0" fontAlgn="b"/>
                      <a:r>
                        <a:rPr lang="en-US" sz="1600" b="0" u="none" strike="noStrike" dirty="0">
                          <a:solidFill>
                            <a:srgbClr val="000000"/>
                          </a:solidFill>
                          <a:effectLst/>
                        </a:rPr>
                        <a:t> </a:t>
                      </a:r>
                      <a:endParaRPr lang="en-US"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600" b="0" u="none" strike="noStrike" dirty="0">
                          <a:solidFill>
                            <a:srgbClr val="000000"/>
                          </a:solidFill>
                          <a:effectLst/>
                        </a:rPr>
                        <a:t> </a:t>
                      </a:r>
                      <a:endParaRPr lang="en-US"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600" b="0" u="none" strike="noStrike">
                          <a:solidFill>
                            <a:srgbClr val="000000"/>
                          </a:solidFill>
                          <a:effectLst/>
                        </a:rPr>
                        <a:t> </a:t>
                      </a:r>
                      <a:endParaRPr lang="en-US" sz="16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600" b="0" u="none" strike="noStrike">
                          <a:solidFill>
                            <a:srgbClr val="000000"/>
                          </a:solidFill>
                          <a:effectLst/>
                        </a:rPr>
                        <a:t> </a:t>
                      </a:r>
                      <a:endParaRPr lang="en-US" sz="16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600" b="0" u="none" strike="noStrike">
                          <a:solidFill>
                            <a:srgbClr val="000000"/>
                          </a:solidFill>
                          <a:effectLst/>
                        </a:rPr>
                        <a:t> </a:t>
                      </a:r>
                      <a:endParaRPr lang="en-US" sz="16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600" b="0" u="none" strike="noStrike">
                          <a:solidFill>
                            <a:srgbClr val="000000"/>
                          </a:solidFill>
                          <a:effectLst/>
                        </a:rPr>
                        <a:t> </a:t>
                      </a:r>
                      <a:endParaRPr lang="en-US" sz="16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600" b="0" u="none" strike="noStrike">
                          <a:solidFill>
                            <a:srgbClr val="000000"/>
                          </a:solidFill>
                          <a:effectLst/>
                        </a:rPr>
                        <a:t> </a:t>
                      </a:r>
                      <a:endParaRPr lang="en-US" sz="16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600" b="0" u="none" strike="noStrike">
                          <a:solidFill>
                            <a:srgbClr val="000000"/>
                          </a:solidFill>
                          <a:effectLst/>
                        </a:rPr>
                        <a:t> </a:t>
                      </a:r>
                      <a:endParaRPr lang="en-US" sz="16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600" b="0" u="none" strike="noStrike">
                          <a:solidFill>
                            <a:srgbClr val="000000"/>
                          </a:solidFill>
                          <a:effectLst/>
                        </a:rPr>
                        <a:t> </a:t>
                      </a:r>
                      <a:endParaRPr lang="en-US" sz="16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2011607"/>
                  </a:ext>
                </a:extLst>
              </a:tr>
              <a:tr h="269820">
                <a:tc>
                  <a:txBody>
                    <a:bodyPr/>
                    <a:lstStyle/>
                    <a:p>
                      <a:pPr algn="l" rtl="0" fontAlgn="ctr"/>
                      <a:r>
                        <a:rPr lang="en-US" sz="1600" b="1" u="none" strike="noStrike">
                          <a:solidFill>
                            <a:srgbClr val="000000"/>
                          </a:solidFill>
                          <a:effectLst/>
                        </a:rPr>
                        <a:t>CY Actuals on LY BE</a:t>
                      </a:r>
                      <a:endParaRPr lang="en-US" sz="16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endParaRPr lang="en-US" sz="16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endParaRPr lang="en-US" sz="16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u="none" strike="noStrike">
                          <a:solidFill>
                            <a:srgbClr val="000000"/>
                          </a:solidFill>
                          <a:effectLst/>
                        </a:rPr>
                        <a:t> </a:t>
                      </a:r>
                      <a:endParaRPr lang="en-US" sz="16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u="none" strike="noStrike">
                          <a:solidFill>
                            <a:srgbClr val="000000"/>
                          </a:solidFill>
                          <a:effectLst/>
                        </a:rPr>
                        <a:t>23%</a:t>
                      </a:r>
                      <a:endParaRPr lang="en-US" sz="16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u="none" strike="noStrike">
                          <a:solidFill>
                            <a:srgbClr val="000000"/>
                          </a:solidFill>
                          <a:effectLst/>
                        </a:rPr>
                        <a:t> </a:t>
                      </a:r>
                      <a:endParaRPr lang="en-US" sz="16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u="none" strike="noStrike">
                          <a:solidFill>
                            <a:srgbClr val="000000"/>
                          </a:solidFill>
                          <a:effectLst/>
                        </a:rPr>
                        <a:t>13%</a:t>
                      </a:r>
                      <a:endParaRPr lang="en-US" sz="16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u="none" strike="noStrike">
                          <a:solidFill>
                            <a:srgbClr val="000000"/>
                          </a:solidFill>
                          <a:effectLst/>
                        </a:rPr>
                        <a:t> </a:t>
                      </a:r>
                      <a:endParaRPr lang="en-US" sz="16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u="none" strike="noStrike">
                          <a:solidFill>
                            <a:srgbClr val="000000"/>
                          </a:solidFill>
                          <a:effectLst/>
                        </a:rPr>
                        <a:t>4%</a:t>
                      </a:r>
                      <a:endParaRPr lang="en-US" sz="16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u="none" strike="noStrike">
                          <a:solidFill>
                            <a:srgbClr val="000000"/>
                          </a:solidFill>
                          <a:effectLst/>
                        </a:rPr>
                        <a:t> </a:t>
                      </a:r>
                      <a:endParaRPr lang="en-US" sz="16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3263147"/>
                  </a:ext>
                </a:extLst>
              </a:tr>
              <a:tr h="359948">
                <a:tc>
                  <a:txBody>
                    <a:bodyPr/>
                    <a:lstStyle/>
                    <a:p>
                      <a:pPr algn="l" rtl="0" fontAlgn="ctr"/>
                      <a:r>
                        <a:rPr lang="en-US" sz="1600" b="1" u="none" strike="noStrike">
                          <a:solidFill>
                            <a:srgbClr val="000000"/>
                          </a:solidFill>
                          <a:effectLst/>
                        </a:rPr>
                        <a:t>CY Acts on LY Actls</a:t>
                      </a:r>
                      <a:endParaRPr lang="en-US" sz="16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endParaRPr lang="en-US" sz="16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endParaRPr lang="en-US" sz="16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u="none" strike="noStrike">
                          <a:solidFill>
                            <a:srgbClr val="000000"/>
                          </a:solidFill>
                          <a:effectLst/>
                        </a:rPr>
                        <a:t> </a:t>
                      </a:r>
                      <a:endParaRPr lang="en-US" sz="16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u="none" strike="noStrike">
                          <a:solidFill>
                            <a:srgbClr val="000000"/>
                          </a:solidFill>
                          <a:effectLst/>
                        </a:rPr>
                        <a:t>11%</a:t>
                      </a:r>
                      <a:endParaRPr lang="en-US" sz="16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u="none" strike="noStrike">
                          <a:solidFill>
                            <a:srgbClr val="000000"/>
                          </a:solidFill>
                          <a:effectLst/>
                        </a:rPr>
                        <a:t> </a:t>
                      </a:r>
                      <a:endParaRPr lang="en-US" sz="16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u="none" strike="noStrike">
                          <a:solidFill>
                            <a:srgbClr val="000000"/>
                          </a:solidFill>
                          <a:effectLst/>
                        </a:rPr>
                        <a:t>6%</a:t>
                      </a:r>
                      <a:endParaRPr lang="en-US" sz="16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u="none" strike="noStrike">
                          <a:solidFill>
                            <a:srgbClr val="000000"/>
                          </a:solidFill>
                          <a:effectLst/>
                        </a:rPr>
                        <a:t> </a:t>
                      </a:r>
                      <a:endParaRPr lang="en-US" sz="16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u="none" strike="noStrike">
                          <a:solidFill>
                            <a:srgbClr val="000000"/>
                          </a:solidFill>
                          <a:effectLst/>
                        </a:rPr>
                        <a:t>6%</a:t>
                      </a:r>
                      <a:endParaRPr lang="en-US" sz="16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u="none" strike="noStrike">
                          <a:solidFill>
                            <a:srgbClr val="000000"/>
                          </a:solidFill>
                          <a:effectLst/>
                        </a:rPr>
                        <a:t> </a:t>
                      </a:r>
                      <a:endParaRPr lang="en-US" sz="16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4704541"/>
                  </a:ext>
                </a:extLst>
              </a:tr>
              <a:tr h="280737">
                <a:tc>
                  <a:txBody>
                    <a:bodyPr/>
                    <a:lstStyle/>
                    <a:p>
                      <a:pPr algn="l" rtl="0" fontAlgn="ctr"/>
                      <a:r>
                        <a:rPr lang="en-US" sz="1600" b="1" u="none" strike="noStrike">
                          <a:solidFill>
                            <a:srgbClr val="000000"/>
                          </a:solidFill>
                          <a:effectLst/>
                        </a:rPr>
                        <a:t>CY BE on LY actuals</a:t>
                      </a:r>
                      <a:endParaRPr lang="en-US" sz="16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endParaRPr lang="en-US" sz="16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endParaRPr lang="en-US" sz="16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u="none" strike="noStrike">
                          <a:solidFill>
                            <a:srgbClr val="000000"/>
                          </a:solidFill>
                          <a:effectLst/>
                        </a:rPr>
                        <a:t>4%</a:t>
                      </a:r>
                      <a:endParaRPr lang="en-US" sz="16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u="none" strike="noStrike">
                          <a:solidFill>
                            <a:srgbClr val="000000"/>
                          </a:solidFill>
                          <a:effectLst/>
                        </a:rPr>
                        <a:t> </a:t>
                      </a:r>
                      <a:endParaRPr lang="en-US" sz="16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u="none" strike="noStrike">
                          <a:solidFill>
                            <a:srgbClr val="000000"/>
                          </a:solidFill>
                          <a:effectLst/>
                        </a:rPr>
                        <a:t>8%</a:t>
                      </a:r>
                      <a:endParaRPr lang="en-US" sz="16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u="none" strike="noStrike">
                          <a:solidFill>
                            <a:srgbClr val="000000"/>
                          </a:solidFill>
                          <a:effectLst/>
                        </a:rPr>
                        <a:t> </a:t>
                      </a:r>
                      <a:endParaRPr lang="en-US" sz="16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u="none" strike="noStrike">
                          <a:solidFill>
                            <a:srgbClr val="000000"/>
                          </a:solidFill>
                          <a:effectLst/>
                        </a:rPr>
                        <a:t>8%</a:t>
                      </a:r>
                      <a:endParaRPr lang="en-US" sz="16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u="none" strike="noStrike">
                          <a:solidFill>
                            <a:srgbClr val="000000"/>
                          </a:solidFill>
                          <a:effectLst/>
                        </a:rPr>
                        <a:t> </a:t>
                      </a:r>
                      <a:endParaRPr lang="en-US" sz="16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u="none" strike="noStrike">
                          <a:solidFill>
                            <a:srgbClr val="000000"/>
                          </a:solidFill>
                          <a:effectLst/>
                        </a:rPr>
                        <a:t>7%</a:t>
                      </a:r>
                      <a:endParaRPr lang="en-US" sz="16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6213540"/>
                  </a:ext>
                </a:extLst>
              </a:tr>
              <a:tr h="227330">
                <a:tc>
                  <a:txBody>
                    <a:bodyPr/>
                    <a:lstStyle/>
                    <a:p>
                      <a:pPr algn="l" rtl="0" fontAlgn="ctr"/>
                      <a:r>
                        <a:rPr lang="en-US" sz="1600" b="1" u="none" strike="noStrike" dirty="0">
                          <a:solidFill>
                            <a:srgbClr val="000000"/>
                          </a:solidFill>
                          <a:effectLst/>
                        </a:rPr>
                        <a:t>CY BE on LY BE</a:t>
                      </a:r>
                      <a:endParaRPr lang="en-US" sz="16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endParaRPr lang="en-US" sz="16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endParaRPr lang="en-US" sz="16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u="none" strike="noStrike" dirty="0">
                          <a:solidFill>
                            <a:srgbClr val="000000"/>
                          </a:solidFill>
                          <a:effectLst/>
                        </a:rPr>
                        <a:t>16%</a:t>
                      </a:r>
                      <a:endParaRPr lang="en-US" sz="16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u="none" strike="noStrike" dirty="0">
                          <a:solidFill>
                            <a:srgbClr val="000000"/>
                          </a:solidFill>
                          <a:effectLst/>
                        </a:rPr>
                        <a:t> </a:t>
                      </a:r>
                      <a:endParaRPr lang="en-US" sz="16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u="none" strike="noStrike" dirty="0">
                          <a:solidFill>
                            <a:srgbClr val="000000"/>
                          </a:solidFill>
                          <a:effectLst/>
                        </a:rPr>
                        <a:t>14%</a:t>
                      </a:r>
                      <a:endParaRPr lang="en-US" sz="16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u="none" strike="noStrike" dirty="0">
                          <a:solidFill>
                            <a:srgbClr val="000000"/>
                          </a:solidFill>
                          <a:effectLst/>
                        </a:rPr>
                        <a:t> </a:t>
                      </a:r>
                      <a:endParaRPr lang="en-US" sz="16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u="none" strike="noStrike" dirty="0">
                          <a:solidFill>
                            <a:srgbClr val="000000"/>
                          </a:solidFill>
                          <a:effectLst/>
                        </a:rPr>
                        <a:t>7%</a:t>
                      </a:r>
                      <a:endParaRPr lang="en-US" sz="16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u="none" strike="noStrike" dirty="0">
                          <a:solidFill>
                            <a:srgbClr val="000000"/>
                          </a:solidFill>
                          <a:effectLst/>
                        </a:rPr>
                        <a:t> </a:t>
                      </a:r>
                      <a:endParaRPr lang="en-US" sz="16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u="none" strike="noStrike" dirty="0">
                          <a:solidFill>
                            <a:srgbClr val="000000"/>
                          </a:solidFill>
                          <a:effectLst/>
                        </a:rPr>
                        <a:t>5%</a:t>
                      </a:r>
                      <a:endParaRPr lang="en-US" sz="16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2219581"/>
                  </a:ext>
                </a:extLst>
              </a:tr>
            </a:tbl>
          </a:graphicData>
        </a:graphic>
      </p:graphicFrame>
      <p:graphicFrame>
        <p:nvGraphicFramePr>
          <p:cNvPr id="23" name="Table 22">
            <a:extLst>
              <a:ext uri="{FF2B5EF4-FFF2-40B4-BE49-F238E27FC236}">
                <a16:creationId xmlns:a16="http://schemas.microsoft.com/office/drawing/2014/main" id="{A305DE56-FD4A-F73B-2198-FBFCF5BF290F}"/>
              </a:ext>
            </a:extLst>
          </p:cNvPr>
          <p:cNvGraphicFramePr>
            <a:graphicFrameLocks noGrp="1"/>
          </p:cNvGraphicFramePr>
          <p:nvPr>
            <p:extLst>
              <p:ext uri="{D42A27DB-BD31-4B8C-83A1-F6EECF244321}">
                <p14:modId xmlns:p14="http://schemas.microsoft.com/office/powerpoint/2010/main" val="2473894959"/>
              </p:ext>
            </p:extLst>
          </p:nvPr>
        </p:nvGraphicFramePr>
        <p:xfrm>
          <a:off x="7486650" y="970422"/>
          <a:ext cx="1151679" cy="297180"/>
        </p:xfrm>
        <a:graphic>
          <a:graphicData uri="http://schemas.openxmlformats.org/drawingml/2006/table">
            <a:tbl>
              <a:tblPr firstRow="1" bandRow="1">
                <a:tableStyleId>{5C22544A-7EE6-4342-B048-85BDC9FD1C3A}</a:tableStyleId>
              </a:tblPr>
              <a:tblGrid>
                <a:gridCol w="1151679">
                  <a:extLst>
                    <a:ext uri="{9D8B030D-6E8A-4147-A177-3AD203B41FA5}">
                      <a16:colId xmlns:a16="http://schemas.microsoft.com/office/drawing/2014/main" val="2310090844"/>
                    </a:ext>
                  </a:extLst>
                </a:gridCol>
              </a:tblGrid>
              <a:tr h="198460">
                <a:tc>
                  <a:txBody>
                    <a:bodyPr/>
                    <a:lstStyle/>
                    <a:p>
                      <a:r>
                        <a:rPr lang="en-US"/>
                        <a:t>Rs ’000 cr</a:t>
                      </a:r>
                    </a:p>
                  </a:txBody>
                  <a:tcPr/>
                </a:tc>
                <a:extLst>
                  <a:ext uri="{0D108BD9-81ED-4DB2-BD59-A6C34878D82A}">
                    <a16:rowId xmlns:a16="http://schemas.microsoft.com/office/drawing/2014/main" val="1300989100"/>
                  </a:ext>
                </a:extLst>
              </a:tr>
            </a:tbl>
          </a:graphicData>
        </a:graphic>
      </p:graphicFrame>
    </p:spTree>
    <p:extLst>
      <p:ext uri="{BB962C8B-B14F-4D97-AF65-F5344CB8AC3E}">
        <p14:creationId xmlns:p14="http://schemas.microsoft.com/office/powerpoint/2010/main" val="4537495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46859" y="162552"/>
            <a:ext cx="8231054" cy="936104"/>
          </a:xfrm>
          <a:solidFill>
            <a:schemeClr val="accent4">
              <a:lumMod val="75000"/>
            </a:schemeClr>
          </a:solidFill>
          <a:ln>
            <a:solidFill>
              <a:schemeClr val="tx1"/>
            </a:solidFill>
          </a:ln>
        </p:spPr>
        <p:txBody>
          <a:bodyPr vert="horz" lIns="91440" tIns="45720" rIns="91440" bIns="45720" rtlCol="0" anchor="ctr">
            <a:normAutofit/>
          </a:bodyPr>
          <a:lstStyle/>
          <a:p>
            <a:r>
              <a:rPr lang="en-US" sz="3200" b="1" dirty="0">
                <a:solidFill>
                  <a:schemeClr val="bg1"/>
                </a:solidFill>
              </a:rPr>
              <a:t>Tax revenue - Receipts</a:t>
            </a:r>
          </a:p>
        </p:txBody>
      </p:sp>
      <p:sp>
        <p:nvSpPr>
          <p:cNvPr id="4" name="Date Placeholder 3"/>
          <p:cNvSpPr>
            <a:spLocks noGrp="1"/>
          </p:cNvSpPr>
          <p:nvPr>
            <p:ph type="dt" sz="half" idx="10"/>
          </p:nvPr>
        </p:nvSpPr>
        <p:spPr/>
        <p:txBody>
          <a:bodyPr/>
          <a:lstStyle/>
          <a:p>
            <a:fld id="{4DE80D97-CC44-41F2-81F8-0A74250F8E20}" type="datetime1">
              <a:rPr lang="en-US" smtClean="0"/>
              <a:t>2/3/2025</a:t>
            </a:fld>
            <a:endParaRPr lang="en-IN"/>
          </a:p>
        </p:txBody>
      </p:sp>
      <p:sp>
        <p:nvSpPr>
          <p:cNvPr id="3" name="Footer Placeholder 2"/>
          <p:cNvSpPr>
            <a:spLocks noGrp="1"/>
          </p:cNvSpPr>
          <p:nvPr>
            <p:ph type="ftr" sz="quarter" idx="11"/>
          </p:nvPr>
        </p:nvSpPr>
        <p:spPr/>
        <p:txBody>
          <a:bodyPr/>
          <a:lstStyle/>
          <a:p>
            <a:r>
              <a:rPr lang="en-US"/>
              <a:t>SIRC of ICAI</a:t>
            </a:r>
            <a:endParaRPr lang="en-IN"/>
          </a:p>
        </p:txBody>
      </p:sp>
      <p:sp>
        <p:nvSpPr>
          <p:cNvPr id="2" name="Slide Number Placeholder 1"/>
          <p:cNvSpPr>
            <a:spLocks noGrp="1"/>
          </p:cNvSpPr>
          <p:nvPr>
            <p:ph type="sldNum" sz="quarter" idx="12"/>
          </p:nvPr>
        </p:nvSpPr>
        <p:spPr/>
        <p:txBody>
          <a:bodyPr/>
          <a:lstStyle/>
          <a:p>
            <a:fld id="{2E54E9D4-680A-4C51-B61D-1CC0F8B86EE1}" type="slidenum">
              <a:rPr lang="en-IN" smtClean="0"/>
              <a:t>48</a:t>
            </a:fld>
            <a:endParaRPr lang="en-IN"/>
          </a:p>
        </p:txBody>
      </p:sp>
      <p:graphicFrame>
        <p:nvGraphicFramePr>
          <p:cNvPr id="9" name="Table 8">
            <a:extLst>
              <a:ext uri="{FF2B5EF4-FFF2-40B4-BE49-F238E27FC236}">
                <a16:creationId xmlns:a16="http://schemas.microsoft.com/office/drawing/2014/main" id="{6179040C-CA3B-4FA4-8F65-1281B37E742D}"/>
              </a:ext>
            </a:extLst>
          </p:cNvPr>
          <p:cNvGraphicFramePr>
            <a:graphicFrameLocks noGrp="1"/>
          </p:cNvGraphicFramePr>
          <p:nvPr>
            <p:extLst>
              <p:ext uri="{D42A27DB-BD31-4B8C-83A1-F6EECF244321}">
                <p14:modId xmlns:p14="http://schemas.microsoft.com/office/powerpoint/2010/main" val="889704158"/>
              </p:ext>
            </p:extLst>
          </p:nvPr>
        </p:nvGraphicFramePr>
        <p:xfrm>
          <a:off x="446859" y="1649121"/>
          <a:ext cx="8231055" cy="4492123"/>
        </p:xfrm>
        <a:graphic>
          <a:graphicData uri="http://schemas.openxmlformats.org/drawingml/2006/table">
            <a:tbl>
              <a:tblPr/>
              <a:tblGrid>
                <a:gridCol w="2298823">
                  <a:extLst>
                    <a:ext uri="{9D8B030D-6E8A-4147-A177-3AD203B41FA5}">
                      <a16:colId xmlns:a16="http://schemas.microsoft.com/office/drawing/2014/main" val="121891984"/>
                    </a:ext>
                  </a:extLst>
                </a:gridCol>
                <a:gridCol w="1595900">
                  <a:extLst>
                    <a:ext uri="{9D8B030D-6E8A-4147-A177-3AD203B41FA5}">
                      <a16:colId xmlns:a16="http://schemas.microsoft.com/office/drawing/2014/main" val="1159905979"/>
                    </a:ext>
                  </a:extLst>
                </a:gridCol>
                <a:gridCol w="1595900">
                  <a:extLst>
                    <a:ext uri="{9D8B030D-6E8A-4147-A177-3AD203B41FA5}">
                      <a16:colId xmlns:a16="http://schemas.microsoft.com/office/drawing/2014/main" val="694872422"/>
                    </a:ext>
                  </a:extLst>
                </a:gridCol>
                <a:gridCol w="1370216">
                  <a:extLst>
                    <a:ext uri="{9D8B030D-6E8A-4147-A177-3AD203B41FA5}">
                      <a16:colId xmlns:a16="http://schemas.microsoft.com/office/drawing/2014/main" val="3073590518"/>
                    </a:ext>
                  </a:extLst>
                </a:gridCol>
                <a:gridCol w="1370216">
                  <a:extLst>
                    <a:ext uri="{9D8B030D-6E8A-4147-A177-3AD203B41FA5}">
                      <a16:colId xmlns:a16="http://schemas.microsoft.com/office/drawing/2014/main" val="3704017038"/>
                    </a:ext>
                  </a:extLst>
                </a:gridCol>
              </a:tblGrid>
              <a:tr h="486829">
                <a:tc>
                  <a:txBody>
                    <a:bodyPr/>
                    <a:lstStyle/>
                    <a:p>
                      <a:pPr marL="0" algn="r" defTabSz="685800" rtl="0" eaLnBrk="1" fontAlgn="ctr" latinLnBrk="0" hangingPunct="1"/>
                      <a:r>
                        <a:rPr lang="en-US" sz="1500" b="1" i="0" u="none" strike="noStrike" kern="1200">
                          <a:solidFill>
                            <a:srgbClr val="203864"/>
                          </a:solidFill>
                          <a:effectLst/>
                          <a:latin typeface="Arial" panose="020B0604020202020204" pitchFamily="34" charset="0"/>
                          <a:ea typeface="+mn-ea"/>
                          <a:cs typeface="+mn-cs"/>
                        </a:rPr>
                        <a:t>Particulars</a:t>
                      </a:r>
                    </a:p>
                  </a:txBody>
                  <a:tcPr marL="0" marR="0" marT="41564" marB="415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marL="0" algn="r" defTabSz="685800" rtl="0" eaLnBrk="1" fontAlgn="ctr" latinLnBrk="0" hangingPunct="1"/>
                      <a:r>
                        <a:rPr lang="en-US" sz="1500" b="1" i="0" u="none" strike="noStrike" kern="1200">
                          <a:solidFill>
                            <a:srgbClr val="203864"/>
                          </a:solidFill>
                          <a:effectLst/>
                          <a:latin typeface="Arial" panose="020B0604020202020204" pitchFamily="34" charset="0"/>
                          <a:ea typeface="+mn-ea"/>
                          <a:cs typeface="+mn-cs"/>
                        </a:rPr>
                        <a:t>2022-2023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marL="0" algn="r" defTabSz="685800" rtl="0" eaLnBrk="1" fontAlgn="ctr" latinLnBrk="0" hangingPunct="1"/>
                      <a:r>
                        <a:rPr lang="en-US" sz="1500" b="1" i="0" u="none" strike="noStrike" kern="1200">
                          <a:solidFill>
                            <a:srgbClr val="203864"/>
                          </a:solidFill>
                          <a:effectLst/>
                          <a:latin typeface="Arial" panose="020B0604020202020204" pitchFamily="34" charset="0"/>
                          <a:ea typeface="+mn-ea"/>
                          <a:cs typeface="+mn-cs"/>
                        </a:rPr>
                        <a:t>2023-2024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marL="0" algn="r" defTabSz="685800" rtl="0" eaLnBrk="1" fontAlgn="ctr" latinLnBrk="0" hangingPunct="1"/>
                      <a:r>
                        <a:rPr lang="en-US" sz="1500" b="1" i="0" u="none" strike="noStrike" kern="1200">
                          <a:solidFill>
                            <a:srgbClr val="203864"/>
                          </a:solidFill>
                          <a:effectLst/>
                          <a:latin typeface="Arial" panose="020B0604020202020204" pitchFamily="34" charset="0"/>
                          <a:ea typeface="+mn-ea"/>
                          <a:cs typeface="+mn-cs"/>
                        </a:rPr>
                        <a:t>2024-2025</a:t>
                      </a:r>
                    </a:p>
                    <a:p>
                      <a:pPr marL="0" algn="r" defTabSz="685800" rtl="0" eaLnBrk="1" fontAlgn="ctr" latinLnBrk="0" hangingPunct="1"/>
                      <a:r>
                        <a:rPr lang="en-US" sz="1500" b="1" i="0" u="none" strike="noStrike" kern="1200">
                          <a:solidFill>
                            <a:srgbClr val="203864"/>
                          </a:solidFill>
                          <a:effectLst/>
                          <a:latin typeface="Arial" panose="020B0604020202020204" pitchFamily="34" charset="0"/>
                          <a:ea typeface="+mn-ea"/>
                          <a:cs typeface="+mn-cs"/>
                        </a:rPr>
                        <a:t>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marL="0" algn="r" defTabSz="685800" rtl="0" eaLnBrk="1" fontAlgn="ctr" latinLnBrk="0" hangingPunct="1"/>
                      <a:r>
                        <a:rPr lang="en-US" sz="1500" b="1" i="0" u="none" strike="noStrike" kern="1200">
                          <a:solidFill>
                            <a:srgbClr val="203864"/>
                          </a:solidFill>
                          <a:effectLst/>
                          <a:latin typeface="Arial" panose="020B0604020202020204" pitchFamily="34" charset="0"/>
                          <a:ea typeface="+mn-ea"/>
                          <a:cs typeface="+mn-cs"/>
                        </a:rPr>
                        <a:t>2025-2026</a:t>
                      </a:r>
                    </a:p>
                    <a:p>
                      <a:pPr marL="0" algn="r" defTabSz="685800" rtl="0" eaLnBrk="1" fontAlgn="ctr" latinLnBrk="0" hangingPunct="1"/>
                      <a:r>
                        <a:rPr lang="en-US" sz="1500" b="1" i="0" u="none" strike="noStrike" kern="1200">
                          <a:solidFill>
                            <a:srgbClr val="203864"/>
                          </a:solidFill>
                          <a:effectLst/>
                          <a:latin typeface="Arial" panose="020B0604020202020204" pitchFamily="34" charset="0"/>
                          <a:ea typeface="+mn-ea"/>
                          <a:cs typeface="+mn-cs"/>
                        </a:rPr>
                        <a:t>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435317114"/>
                  </a:ext>
                </a:extLst>
              </a:tr>
              <a:tr h="256421">
                <a:tc>
                  <a:txBody>
                    <a:bodyPr/>
                    <a:lstStyle/>
                    <a:p>
                      <a:pPr marL="0" algn="l" defTabSz="685800" rtl="0" eaLnBrk="1" fontAlgn="ctr" latinLnBrk="0" hangingPunct="1"/>
                      <a:r>
                        <a:rPr lang="en-US" sz="1500" b="1" i="0" u="none" strike="noStrike" kern="1200">
                          <a:solidFill>
                            <a:srgbClr val="203864"/>
                          </a:solidFill>
                          <a:effectLst/>
                          <a:latin typeface="Arial" panose="020B0604020202020204" pitchFamily="34" charset="0"/>
                          <a:ea typeface="+mn-ea"/>
                          <a:cs typeface="+mn-cs"/>
                        </a:rPr>
                        <a:t>Gross Tax 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685800" rtl="0" eaLnBrk="1" fontAlgn="ctr" latinLnBrk="0" hangingPunct="1"/>
                      <a:r>
                        <a:rPr lang="en-US" sz="1500" b="1" i="0" u="none" strike="noStrike" kern="1200">
                          <a:solidFill>
                            <a:srgbClr val="203864"/>
                          </a:solidFill>
                          <a:effectLst/>
                          <a:latin typeface="Arial" panose="020B0604020202020204" pitchFamily="34" charset="0"/>
                          <a:ea typeface="+mn-ea"/>
                          <a:cs typeface="+mn-cs"/>
                        </a:rPr>
                        <a:t>             30,54,192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685800" rtl="0" eaLnBrk="1" fontAlgn="ctr" latinLnBrk="0" hangingPunct="1"/>
                      <a:r>
                        <a:rPr lang="en-US" sz="1500" b="1" i="0" u="none" strike="noStrike" kern="1200">
                          <a:solidFill>
                            <a:srgbClr val="203864"/>
                          </a:solidFill>
                          <a:effectLst/>
                          <a:latin typeface="Arial" panose="020B0604020202020204" pitchFamily="34" charset="0"/>
                          <a:ea typeface="+mn-ea"/>
                          <a:cs typeface="+mn-cs"/>
                        </a:rPr>
                        <a:t>             34,65,519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685800" rtl="0" eaLnBrk="1" fontAlgn="ctr" latinLnBrk="0" hangingPunct="1"/>
                      <a:r>
                        <a:rPr lang="en-US" sz="1500" b="1" i="0" u="none" strike="noStrike" kern="1200">
                          <a:solidFill>
                            <a:srgbClr val="203864"/>
                          </a:solidFill>
                          <a:effectLst/>
                          <a:latin typeface="Arial" panose="020B0604020202020204" pitchFamily="34" charset="0"/>
                          <a:ea typeface="+mn-ea"/>
                          <a:cs typeface="+mn-cs"/>
                        </a:rPr>
                        <a:t>      38,53,455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685800" rtl="0" eaLnBrk="1" fontAlgn="ctr" latinLnBrk="0" hangingPunct="1"/>
                      <a:r>
                        <a:rPr lang="en-US" sz="1500" b="1" i="0" u="none" strike="noStrike" kern="1200">
                          <a:solidFill>
                            <a:srgbClr val="203864"/>
                          </a:solidFill>
                          <a:effectLst/>
                          <a:latin typeface="Arial" panose="020B0604020202020204" pitchFamily="34" charset="0"/>
                          <a:ea typeface="+mn-ea"/>
                          <a:cs typeface="+mn-cs"/>
                        </a:rPr>
                        <a:t>42,70,233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86868428"/>
                  </a:ext>
                </a:extLst>
              </a:tr>
              <a:tr h="296230">
                <a:tc>
                  <a:txBody>
                    <a:bodyPr/>
                    <a:lstStyle/>
                    <a:p>
                      <a:pPr marL="0" algn="l" defTabSz="685800" rtl="0" eaLnBrk="1" fontAlgn="ctr" latinLnBrk="0" hangingPunct="1"/>
                      <a:r>
                        <a:rPr lang="en-US" sz="1500" b="1" i="0" u="none" strike="noStrike" kern="1200">
                          <a:solidFill>
                            <a:srgbClr val="203864"/>
                          </a:solidFill>
                          <a:effectLst/>
                          <a:latin typeface="Arial" panose="020B0604020202020204" pitchFamily="34" charset="0"/>
                          <a:ea typeface="+mn-ea"/>
                          <a:cs typeface="+mn-cs"/>
                        </a:rPr>
                        <a:t>Corporation tax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685800" rtl="0" eaLnBrk="1" fontAlgn="ctr" latinLnBrk="0" hangingPunct="1"/>
                      <a:r>
                        <a:rPr lang="en-US" sz="1500" b="1" i="0" u="none" strike="noStrike" kern="1200">
                          <a:solidFill>
                            <a:schemeClr val="tx1"/>
                          </a:solidFill>
                          <a:effectLst/>
                          <a:latin typeface="Arial" panose="020B0604020202020204" pitchFamily="34" charset="0"/>
                          <a:ea typeface="+mn-ea"/>
                          <a:cs typeface="+mn-cs"/>
                        </a:rPr>
                        <a:t>       8,25,834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685800" rtl="0" eaLnBrk="1" fontAlgn="ctr" latinLnBrk="0" hangingPunct="1"/>
                      <a:r>
                        <a:rPr lang="en-US" sz="1500" b="1" i="0" u="none" strike="noStrike" kern="1200">
                          <a:solidFill>
                            <a:schemeClr val="tx1"/>
                          </a:solidFill>
                          <a:effectLst/>
                          <a:latin typeface="Arial" panose="020B0604020202020204" pitchFamily="34" charset="0"/>
                          <a:ea typeface="+mn-ea"/>
                          <a:cs typeface="+mn-cs"/>
                        </a:rPr>
                        <a:t>9,11,055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685800" rtl="0" eaLnBrk="1" fontAlgn="ctr" latinLnBrk="0" hangingPunct="1"/>
                      <a:r>
                        <a:rPr lang="en-US" sz="1500" b="1" i="0" u="none" strike="noStrike" kern="1200">
                          <a:solidFill>
                            <a:schemeClr val="tx1"/>
                          </a:solidFill>
                          <a:effectLst/>
                          <a:latin typeface="Arial" panose="020B0604020202020204" pitchFamily="34" charset="0"/>
                          <a:ea typeface="+mn-ea"/>
                          <a:cs typeface="+mn-cs"/>
                        </a:rPr>
                        <a:t>9,80,000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685800" rtl="0" eaLnBrk="1" fontAlgn="ctr" latinLnBrk="0" hangingPunct="1"/>
                      <a:r>
                        <a:rPr lang="en-US" sz="1500" b="1" i="0" u="none" strike="noStrike" kern="1200">
                          <a:solidFill>
                            <a:schemeClr val="tx1"/>
                          </a:solidFill>
                          <a:effectLst/>
                          <a:latin typeface="Arial" panose="020B0604020202020204" pitchFamily="34" charset="0"/>
                          <a:ea typeface="+mn-ea"/>
                          <a:cs typeface="+mn-cs"/>
                        </a:rPr>
                        <a:t>10,82,000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9182672"/>
                  </a:ext>
                </a:extLst>
              </a:tr>
              <a:tr h="324553">
                <a:tc>
                  <a:txBody>
                    <a:bodyPr/>
                    <a:lstStyle/>
                    <a:p>
                      <a:pPr marL="0" algn="l" defTabSz="685800" rtl="0" eaLnBrk="1" fontAlgn="ctr" latinLnBrk="0" hangingPunct="1"/>
                      <a:r>
                        <a:rPr lang="en-US" sz="1500" b="1" i="0" u="none" strike="noStrike" kern="1200">
                          <a:solidFill>
                            <a:srgbClr val="203864"/>
                          </a:solidFill>
                          <a:effectLst/>
                          <a:latin typeface="Arial" panose="020B0604020202020204" pitchFamily="34" charset="0"/>
                          <a:ea typeface="+mn-ea"/>
                          <a:cs typeface="+mn-cs"/>
                        </a:rPr>
                        <a:t>Personal Income tax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marL="0" algn="r" defTabSz="685800" rtl="0" eaLnBrk="1" fontAlgn="ctr" latinLnBrk="0" hangingPunct="1"/>
                      <a:r>
                        <a:rPr lang="en-US" sz="1500" b="1" i="0" u="none" strike="noStrike" kern="1200">
                          <a:solidFill>
                            <a:schemeClr val="tx1"/>
                          </a:solidFill>
                          <a:effectLst/>
                          <a:latin typeface="Arial" panose="020B0604020202020204" pitchFamily="34" charset="0"/>
                          <a:ea typeface="+mn-ea"/>
                          <a:cs typeface="+mn-cs"/>
                        </a:rPr>
                        <a:t>8,33,251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marL="0" algn="r" defTabSz="685800" rtl="0" eaLnBrk="1" fontAlgn="ctr" latinLnBrk="0" hangingPunct="1"/>
                      <a:r>
                        <a:rPr lang="en-US" sz="1500" b="1" i="0" u="none" strike="noStrike" kern="1200">
                          <a:solidFill>
                            <a:schemeClr val="tx1"/>
                          </a:solidFill>
                          <a:effectLst/>
                          <a:latin typeface="Arial" panose="020B0604020202020204" pitchFamily="34" charset="0"/>
                          <a:ea typeface="+mn-ea"/>
                          <a:cs typeface="+mn-cs"/>
                        </a:rPr>
                        <a:t>10,44,757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marL="0" algn="r" defTabSz="685800" rtl="0" eaLnBrk="1" fontAlgn="ctr" latinLnBrk="0" hangingPunct="1"/>
                      <a:r>
                        <a:rPr lang="en-US" sz="1500" b="1" i="0" u="none" strike="noStrike" kern="1200">
                          <a:solidFill>
                            <a:schemeClr val="tx1"/>
                          </a:solidFill>
                          <a:effectLst/>
                          <a:latin typeface="Arial" panose="020B0604020202020204" pitchFamily="34" charset="0"/>
                          <a:ea typeface="+mn-ea"/>
                          <a:cs typeface="+mn-cs"/>
                        </a:rPr>
                        <a:t>12,57,000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marL="0" algn="r" defTabSz="685800" rtl="0" eaLnBrk="1" fontAlgn="ctr" latinLnBrk="0" hangingPunct="1"/>
                      <a:r>
                        <a:rPr lang="en-US" sz="1500" b="1" i="0" u="none" strike="noStrike" kern="1200">
                          <a:solidFill>
                            <a:schemeClr val="tx1"/>
                          </a:solidFill>
                          <a:effectLst/>
                          <a:latin typeface="Arial" panose="020B0604020202020204" pitchFamily="34" charset="0"/>
                          <a:ea typeface="+mn-ea"/>
                          <a:cs typeface="+mn-cs"/>
                        </a:rPr>
                        <a:t>14,38,000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370810345"/>
                  </a:ext>
                </a:extLst>
              </a:tr>
              <a:tr h="324553">
                <a:tc>
                  <a:txBody>
                    <a:bodyPr/>
                    <a:lstStyle/>
                    <a:p>
                      <a:pPr marL="0" algn="l" defTabSz="685800" rtl="0" eaLnBrk="1" fontAlgn="ctr" latinLnBrk="0" hangingPunct="1"/>
                      <a:r>
                        <a:rPr lang="en-US" sz="1500" b="1" i="0" u="none" strike="noStrike" kern="1200">
                          <a:solidFill>
                            <a:srgbClr val="203864"/>
                          </a:solidFill>
                          <a:effectLst/>
                          <a:latin typeface="Arial" panose="020B0604020202020204" pitchFamily="34" charset="0"/>
                          <a:ea typeface="+mn-ea"/>
                          <a:cs typeface="+mn-cs"/>
                        </a:rPr>
                        <a:t>Customs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685800" rtl="0" eaLnBrk="1" fontAlgn="ctr" latinLnBrk="0" hangingPunct="1"/>
                      <a:r>
                        <a:rPr lang="en-US" sz="1500" b="1" i="0" u="none" strike="noStrike" kern="1200">
                          <a:solidFill>
                            <a:schemeClr val="tx1"/>
                          </a:solidFill>
                          <a:effectLst/>
                          <a:latin typeface="Arial" panose="020B0604020202020204" pitchFamily="34" charset="0"/>
                          <a:ea typeface="+mn-ea"/>
                          <a:cs typeface="+mn-cs"/>
                        </a:rPr>
                        <a:t>2,13,372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685800" rtl="0" eaLnBrk="1" fontAlgn="ctr" latinLnBrk="0" hangingPunct="1"/>
                      <a:r>
                        <a:rPr lang="en-US" sz="1500" b="1" i="0" u="none" strike="noStrike" kern="1200">
                          <a:solidFill>
                            <a:schemeClr val="tx1"/>
                          </a:solidFill>
                          <a:effectLst/>
                          <a:latin typeface="Arial" panose="020B0604020202020204" pitchFamily="34" charset="0"/>
                          <a:ea typeface="+mn-ea"/>
                          <a:cs typeface="+mn-cs"/>
                        </a:rPr>
                        <a:t>2,33,119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685800" rtl="0" eaLnBrk="1" fontAlgn="ctr" latinLnBrk="0" hangingPunct="1"/>
                      <a:r>
                        <a:rPr lang="en-US" sz="1500" b="1" i="0" u="none" strike="noStrike" kern="1200">
                          <a:solidFill>
                            <a:schemeClr val="tx1"/>
                          </a:solidFill>
                          <a:effectLst/>
                          <a:latin typeface="Arial" panose="020B0604020202020204" pitchFamily="34" charset="0"/>
                          <a:ea typeface="+mn-ea"/>
                          <a:cs typeface="+mn-cs"/>
                        </a:rPr>
                        <a:t>2,35,000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685800" rtl="0" eaLnBrk="1" fontAlgn="ctr" latinLnBrk="0" hangingPunct="1"/>
                      <a:r>
                        <a:rPr lang="en-US" sz="1500" b="1" i="0" u="none" strike="noStrike" kern="1200">
                          <a:solidFill>
                            <a:schemeClr val="tx1"/>
                          </a:solidFill>
                          <a:effectLst/>
                          <a:latin typeface="Arial" panose="020B0604020202020204" pitchFamily="34" charset="0"/>
                          <a:ea typeface="+mn-ea"/>
                          <a:cs typeface="+mn-cs"/>
                        </a:rPr>
                        <a:t>2,40,000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3940175"/>
                  </a:ext>
                </a:extLst>
              </a:tr>
              <a:tr h="245465">
                <a:tc>
                  <a:txBody>
                    <a:bodyPr/>
                    <a:lstStyle/>
                    <a:p>
                      <a:pPr marL="0" algn="l" defTabSz="685800" rtl="0" eaLnBrk="1" fontAlgn="ctr" latinLnBrk="0" hangingPunct="1"/>
                      <a:r>
                        <a:rPr lang="en-US" sz="1500" b="1" i="0" u="none" strike="noStrike" kern="1200">
                          <a:solidFill>
                            <a:srgbClr val="203864"/>
                          </a:solidFill>
                          <a:effectLst/>
                          <a:latin typeface="Arial" panose="020B0604020202020204" pitchFamily="34" charset="0"/>
                          <a:ea typeface="+mn-ea"/>
                          <a:cs typeface="+mn-cs"/>
                        </a:rPr>
                        <a:t>Excise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685800" rtl="0" eaLnBrk="1" fontAlgn="ctr" latinLnBrk="0" hangingPunct="1"/>
                      <a:r>
                        <a:rPr lang="en-US" sz="1500" b="1" i="0" u="none" strike="noStrike" kern="1200">
                          <a:solidFill>
                            <a:schemeClr val="tx1"/>
                          </a:solidFill>
                          <a:effectLst/>
                          <a:latin typeface="Arial" panose="020B0604020202020204" pitchFamily="34" charset="0"/>
                          <a:ea typeface="+mn-ea"/>
                          <a:cs typeface="+mn-cs"/>
                        </a:rPr>
                        <a:t>3,19,000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685800" rtl="0" eaLnBrk="1" fontAlgn="ctr" latinLnBrk="0" hangingPunct="1"/>
                      <a:r>
                        <a:rPr lang="en-US" sz="1500" b="1" i="0" u="none" strike="noStrike" kern="1200">
                          <a:solidFill>
                            <a:schemeClr val="tx1"/>
                          </a:solidFill>
                          <a:effectLst/>
                          <a:latin typeface="Arial" panose="020B0604020202020204" pitchFamily="34" charset="0"/>
                          <a:ea typeface="+mn-ea"/>
                          <a:cs typeface="+mn-cs"/>
                        </a:rPr>
                        <a:t>3,05,362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685800" rtl="0" eaLnBrk="1" fontAlgn="ctr" latinLnBrk="0" hangingPunct="1"/>
                      <a:r>
                        <a:rPr lang="en-US" sz="1500" b="1" i="0" u="none" strike="noStrike" kern="1200">
                          <a:solidFill>
                            <a:schemeClr val="tx1"/>
                          </a:solidFill>
                          <a:effectLst/>
                          <a:latin typeface="Arial" panose="020B0604020202020204" pitchFamily="34" charset="0"/>
                          <a:ea typeface="+mn-ea"/>
                          <a:cs typeface="+mn-cs"/>
                        </a:rPr>
                        <a:t>3,05,000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685800" rtl="0" eaLnBrk="1" fontAlgn="ctr" latinLnBrk="0" hangingPunct="1"/>
                      <a:r>
                        <a:rPr lang="en-US" sz="1500" b="1" i="0" u="none" strike="noStrike" kern="1200">
                          <a:solidFill>
                            <a:schemeClr val="tx1"/>
                          </a:solidFill>
                          <a:effectLst/>
                          <a:latin typeface="Arial" panose="020B0604020202020204" pitchFamily="34" charset="0"/>
                          <a:ea typeface="+mn-ea"/>
                          <a:cs typeface="+mn-cs"/>
                        </a:rPr>
                        <a:t>3,17,000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83198584"/>
                  </a:ext>
                </a:extLst>
              </a:tr>
              <a:tr h="281847">
                <a:tc>
                  <a:txBody>
                    <a:bodyPr/>
                    <a:lstStyle/>
                    <a:p>
                      <a:pPr marL="0" algn="l" defTabSz="685800" rtl="0" eaLnBrk="1" fontAlgn="ctr" latinLnBrk="0" hangingPunct="1"/>
                      <a:r>
                        <a:rPr lang="en-US" sz="1500" b="1" i="0" u="none" strike="noStrike" kern="1200">
                          <a:solidFill>
                            <a:srgbClr val="203864"/>
                          </a:solidFill>
                          <a:effectLst/>
                          <a:latin typeface="Arial" panose="020B0604020202020204" pitchFamily="34" charset="0"/>
                          <a:ea typeface="+mn-ea"/>
                          <a:cs typeface="+mn-cs"/>
                        </a:rPr>
                        <a:t>Service tax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685800" rtl="0" eaLnBrk="1" fontAlgn="ctr" latinLnBrk="0" hangingPunct="1"/>
                      <a:r>
                        <a:rPr lang="en-US" sz="1500" b="1" i="0" u="none" strike="noStrike" kern="1200">
                          <a:solidFill>
                            <a:schemeClr val="tx1"/>
                          </a:solidFill>
                          <a:effectLst/>
                          <a:latin typeface="Arial" panose="020B0604020202020204" pitchFamily="34" charset="0"/>
                          <a:ea typeface="+mn-ea"/>
                          <a:cs typeface="+mn-cs"/>
                        </a:rPr>
                        <a:t>431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685800" rtl="0" eaLnBrk="1" fontAlgn="ctr" latinLnBrk="0" hangingPunct="1"/>
                      <a:r>
                        <a:rPr lang="en-US" sz="1500" b="1" i="0" u="none" strike="noStrike" kern="1200">
                          <a:solidFill>
                            <a:schemeClr val="tx1"/>
                          </a:solidFill>
                          <a:effectLst/>
                          <a:latin typeface="Arial" panose="020B0604020202020204" pitchFamily="34" charset="0"/>
                          <a:ea typeface="+mn-ea"/>
                          <a:cs typeface="+mn-cs"/>
                        </a:rPr>
                        <a:t>425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685800" rtl="0" eaLnBrk="1" fontAlgn="ctr" latinLnBrk="0" hangingPunct="1"/>
                      <a:r>
                        <a:rPr lang="en-US" sz="1500" b="1" i="0" u="none" strike="noStrike" kern="1200">
                          <a:solidFill>
                            <a:schemeClr val="tx1"/>
                          </a:solidFill>
                          <a:effectLst/>
                          <a:latin typeface="Arial" panose="020B0604020202020204" pitchFamily="34" charset="0"/>
                          <a:ea typeface="+mn-ea"/>
                          <a:cs typeface="+mn-cs"/>
                        </a:rPr>
                        <a:t>100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685800" rtl="0" eaLnBrk="1" fontAlgn="ctr" latinLnBrk="0" hangingPunct="1"/>
                      <a:r>
                        <a:rPr lang="en-US" sz="1500" b="1" i="0" u="none" strike="noStrike" kern="1200">
                          <a:solidFill>
                            <a:schemeClr val="tx1"/>
                          </a:solidFill>
                          <a:effectLst/>
                          <a:latin typeface="Arial" panose="020B0604020202020204" pitchFamily="34" charset="0"/>
                          <a:ea typeface="+mn-ea"/>
                          <a:cs typeface="+mn-cs"/>
                        </a:rPr>
                        <a:t>100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66884255"/>
                  </a:ext>
                </a:extLst>
              </a:tr>
              <a:tr h="273308">
                <a:tc>
                  <a:txBody>
                    <a:bodyPr/>
                    <a:lstStyle/>
                    <a:p>
                      <a:pPr marL="0" algn="l" defTabSz="685800" rtl="0" eaLnBrk="1" fontAlgn="ctr" latinLnBrk="0" hangingPunct="1"/>
                      <a:r>
                        <a:rPr lang="en-US" sz="1500" b="1" i="0" u="none" strike="noStrike" kern="1200">
                          <a:solidFill>
                            <a:srgbClr val="203864"/>
                          </a:solidFill>
                          <a:effectLst/>
                          <a:latin typeface="Arial" panose="020B0604020202020204" pitchFamily="34" charset="0"/>
                          <a:ea typeface="+mn-ea"/>
                          <a:cs typeface="+mn-cs"/>
                        </a:rPr>
                        <a:t>GST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685800" rtl="0" eaLnBrk="1" fontAlgn="ctr" latinLnBrk="0" hangingPunct="1"/>
                      <a:r>
                        <a:rPr lang="en-US" sz="1500" b="1" i="0" u="none" strike="noStrike" kern="1200">
                          <a:solidFill>
                            <a:schemeClr val="tx1"/>
                          </a:solidFill>
                          <a:effectLst/>
                          <a:latin typeface="Arial" panose="020B0604020202020204" pitchFamily="34" charset="0"/>
                          <a:ea typeface="+mn-ea"/>
                          <a:cs typeface="+mn-cs"/>
                        </a:rPr>
                        <a:t>8,49,133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685800" rtl="0" eaLnBrk="1" fontAlgn="ctr" latinLnBrk="0" hangingPunct="1"/>
                      <a:r>
                        <a:rPr lang="en-US" sz="1500" b="1" i="0" u="none" strike="noStrike" kern="1200">
                          <a:solidFill>
                            <a:schemeClr val="tx1"/>
                          </a:solidFill>
                          <a:effectLst/>
                          <a:latin typeface="Arial" panose="020B0604020202020204" pitchFamily="34" charset="0"/>
                          <a:ea typeface="+mn-ea"/>
                          <a:cs typeface="+mn-cs"/>
                        </a:rPr>
                        <a:t>9,57,208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685800" rtl="0" eaLnBrk="1" fontAlgn="ctr" latinLnBrk="0" hangingPunct="1"/>
                      <a:r>
                        <a:rPr lang="en-US" sz="1500" b="1" i="0" u="none" strike="noStrike" kern="1200">
                          <a:solidFill>
                            <a:schemeClr val="tx1"/>
                          </a:solidFill>
                          <a:effectLst/>
                          <a:latin typeface="Arial" panose="020B0604020202020204" pitchFamily="34" charset="0"/>
                          <a:ea typeface="+mn-ea"/>
                          <a:cs typeface="+mn-cs"/>
                        </a:rPr>
                        <a:t> 10,61,899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685800" rtl="0" eaLnBrk="1" fontAlgn="ctr" latinLnBrk="0" hangingPunct="1"/>
                      <a:r>
                        <a:rPr lang="en-US" sz="1500" b="1" i="0" u="none" strike="noStrike" kern="1200">
                          <a:solidFill>
                            <a:schemeClr val="tx1"/>
                          </a:solidFill>
                          <a:effectLst/>
                          <a:latin typeface="Arial" panose="020B0604020202020204" pitchFamily="34" charset="0"/>
                          <a:ea typeface="+mn-ea"/>
                          <a:cs typeface="+mn-cs"/>
                        </a:rPr>
                        <a:t>11,78,000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9818448"/>
                  </a:ext>
                </a:extLst>
              </a:tr>
              <a:tr h="486829">
                <a:tc>
                  <a:txBody>
                    <a:bodyPr/>
                    <a:lstStyle/>
                    <a:p>
                      <a:pPr marL="0" algn="l" defTabSz="685800" rtl="0" eaLnBrk="1" fontAlgn="ctr" latinLnBrk="0" hangingPunct="1"/>
                      <a:r>
                        <a:rPr lang="en-US" sz="1500" b="1" i="0" u="none" strike="noStrike" kern="1200">
                          <a:solidFill>
                            <a:srgbClr val="203864"/>
                          </a:solidFill>
                          <a:effectLst/>
                          <a:latin typeface="Arial" panose="020B0604020202020204" pitchFamily="34" charset="0"/>
                          <a:ea typeface="+mn-ea"/>
                          <a:cs typeface="+mn-cs"/>
                        </a:rPr>
                        <a:t>Taxes on Union Territories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685800" rtl="0" eaLnBrk="1" fontAlgn="ctr" latinLnBrk="0" hangingPunct="1"/>
                      <a:r>
                        <a:rPr lang="en-US" sz="1500" b="1" i="0" u="none" strike="noStrike" kern="1200">
                          <a:solidFill>
                            <a:schemeClr val="tx1"/>
                          </a:solidFill>
                          <a:effectLst/>
                          <a:latin typeface="Arial" panose="020B0604020202020204" pitchFamily="34" charset="0"/>
                          <a:ea typeface="+mn-ea"/>
                          <a:cs typeface="+mn-cs"/>
                        </a:rPr>
                        <a:t>8,711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685800" rtl="0" eaLnBrk="1" fontAlgn="ctr" latinLnBrk="0" hangingPunct="1"/>
                      <a:r>
                        <a:rPr lang="en-US" sz="1500" b="1" i="0" u="none" strike="noStrike" kern="1200">
                          <a:solidFill>
                            <a:schemeClr val="tx1"/>
                          </a:solidFill>
                          <a:effectLst/>
                          <a:latin typeface="Arial" panose="020B0604020202020204" pitchFamily="34" charset="0"/>
                          <a:ea typeface="+mn-ea"/>
                          <a:cs typeface="+mn-cs"/>
                        </a:rPr>
                        <a:t>9,242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685800" rtl="0" eaLnBrk="1" fontAlgn="ctr" latinLnBrk="0" hangingPunct="1"/>
                      <a:r>
                        <a:rPr lang="en-US" sz="1500" b="1" i="0" u="none" strike="noStrike" kern="1200">
                          <a:solidFill>
                            <a:schemeClr val="tx1"/>
                          </a:solidFill>
                          <a:effectLst/>
                          <a:latin typeface="Arial" panose="020B0604020202020204" pitchFamily="34" charset="0"/>
                          <a:ea typeface="+mn-ea"/>
                          <a:cs typeface="+mn-cs"/>
                        </a:rPr>
                        <a:t>9,456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685800" rtl="0" eaLnBrk="1" fontAlgn="ctr" latinLnBrk="0" hangingPunct="1"/>
                      <a:r>
                        <a:rPr lang="en-US" sz="1500" b="1" i="0" u="none" strike="noStrike" kern="1200">
                          <a:solidFill>
                            <a:schemeClr val="tx1"/>
                          </a:solidFill>
                          <a:effectLst/>
                          <a:latin typeface="Arial" panose="020B0604020202020204" pitchFamily="34" charset="0"/>
                          <a:ea typeface="+mn-ea"/>
                          <a:cs typeface="+mn-cs"/>
                        </a:rPr>
                        <a:t>10,133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40929781"/>
                  </a:ext>
                </a:extLst>
              </a:tr>
              <a:tr h="247685">
                <a:tc>
                  <a:txBody>
                    <a:bodyPr/>
                    <a:lstStyle/>
                    <a:p>
                      <a:pPr marL="0" algn="l" defTabSz="685800" rtl="0" eaLnBrk="1" fontAlgn="ctr" latinLnBrk="0" hangingPunct="1"/>
                      <a:r>
                        <a:rPr lang="en-US" sz="1500" b="1" i="0" u="none" strike="noStrike" kern="1200">
                          <a:solidFill>
                            <a:srgbClr val="203864"/>
                          </a:solidFill>
                          <a:effectLst/>
                          <a:latin typeface="Arial" panose="020B0604020202020204" pitchFamily="34" charset="0"/>
                          <a:ea typeface="+mn-ea"/>
                          <a:cs typeface="+mn-cs"/>
                        </a:rPr>
                        <a:t>Other Taxes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685800" rtl="0" eaLnBrk="1" fontAlgn="ctr" latinLnBrk="0" hangingPunct="1"/>
                      <a:r>
                        <a:rPr lang="en-US" sz="1500" b="1" i="0" u="none" strike="noStrike" kern="1200">
                          <a:solidFill>
                            <a:schemeClr val="tx1"/>
                          </a:solidFill>
                          <a:effectLst/>
                          <a:latin typeface="Arial" panose="020B0604020202020204" pitchFamily="34" charset="0"/>
                          <a:ea typeface="+mn-ea"/>
                          <a:cs typeface="+mn-cs"/>
                        </a:rPr>
                        <a:t>4,460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685800" rtl="0" eaLnBrk="1" fontAlgn="ctr" latinLnBrk="0" hangingPunct="1"/>
                      <a:r>
                        <a:rPr lang="en-US" sz="1500" b="1" i="0" u="none" strike="noStrike" kern="1200">
                          <a:solidFill>
                            <a:schemeClr val="tx1"/>
                          </a:solidFill>
                          <a:effectLst/>
                          <a:latin typeface="Arial" panose="020B0604020202020204" pitchFamily="34" charset="0"/>
                          <a:ea typeface="+mn-ea"/>
                          <a:cs typeface="+mn-cs"/>
                        </a:rPr>
                        <a:t>4,351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685800" rtl="0" eaLnBrk="1" fontAlgn="ctr" latinLnBrk="0" hangingPunct="1"/>
                      <a:r>
                        <a:rPr lang="en-US" sz="1500" b="1" i="0" u="none" strike="noStrike" kern="1200">
                          <a:solidFill>
                            <a:schemeClr val="tx1"/>
                          </a:solidFill>
                          <a:effectLst/>
                          <a:latin typeface="Arial" panose="020B0604020202020204" pitchFamily="34" charset="0"/>
                          <a:ea typeface="+mn-ea"/>
                          <a:cs typeface="+mn-cs"/>
                        </a:rPr>
                        <a:t>5,000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685800" rtl="0" eaLnBrk="1" fontAlgn="ctr" latinLnBrk="0" hangingPunct="1"/>
                      <a:r>
                        <a:rPr lang="en-US" sz="1500" b="1" i="0" u="none" strike="noStrike" kern="1200">
                          <a:solidFill>
                            <a:schemeClr val="tx1"/>
                          </a:solidFill>
                          <a:effectLst/>
                          <a:latin typeface="Arial" panose="020B0604020202020204" pitchFamily="34" charset="0"/>
                          <a:ea typeface="+mn-ea"/>
                          <a:cs typeface="+mn-cs"/>
                        </a:rPr>
                        <a:t>5,000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53172344"/>
                  </a:ext>
                </a:extLst>
              </a:tr>
              <a:tr h="256421">
                <a:tc>
                  <a:txBody>
                    <a:bodyPr/>
                    <a:lstStyle/>
                    <a:p>
                      <a:pPr marL="0" algn="l" defTabSz="685800" rtl="0" eaLnBrk="1" fontAlgn="ctr" latinLnBrk="0" hangingPunct="1"/>
                      <a:r>
                        <a:rPr lang="en-US" sz="1500" b="1" i="0" u="none" strike="noStrike" kern="1200">
                          <a:solidFill>
                            <a:srgbClr val="203864"/>
                          </a:solidFill>
                          <a:effectLst/>
                          <a:latin typeface="Arial" panose="020B0604020202020204" pitchFamily="34" charset="0"/>
                          <a:ea typeface="+mn-ea"/>
                          <a:cs typeface="+mn-cs"/>
                        </a:rPr>
                        <a:t>Direct Tax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685800" rtl="0" eaLnBrk="1" fontAlgn="ctr" latinLnBrk="0" hangingPunct="1"/>
                      <a:r>
                        <a:rPr lang="en-US" sz="1500" b="1" i="0" u="none" strike="noStrike" kern="1200">
                          <a:solidFill>
                            <a:srgbClr val="203864"/>
                          </a:solidFill>
                          <a:effectLst/>
                          <a:latin typeface="Arial" panose="020B0604020202020204" pitchFamily="34" charset="0"/>
                          <a:ea typeface="+mn-ea"/>
                          <a:cs typeface="+mn-cs"/>
                        </a:rPr>
                        <a:t>16,59,085 </a:t>
                      </a:r>
                    </a:p>
                  </a:txBody>
                  <a:tcPr marL="9525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685800" rtl="0" eaLnBrk="1" fontAlgn="ctr" latinLnBrk="0" hangingPunct="1"/>
                      <a:r>
                        <a:rPr lang="en-US" sz="1500" b="1" i="0" u="none" strike="noStrike" kern="1200">
                          <a:solidFill>
                            <a:srgbClr val="203864"/>
                          </a:solidFill>
                          <a:effectLst/>
                          <a:latin typeface="Arial" panose="020B0604020202020204" pitchFamily="34" charset="0"/>
                          <a:ea typeface="+mn-ea"/>
                          <a:cs typeface="+mn-cs"/>
                        </a:rPr>
                        <a:t>19,55,812 </a:t>
                      </a:r>
                    </a:p>
                  </a:txBody>
                  <a:tcPr marL="9525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685800" rtl="0" eaLnBrk="1" fontAlgn="ctr" latinLnBrk="0" hangingPunct="1"/>
                      <a:r>
                        <a:rPr lang="en-US" sz="1500" b="1" i="0" u="none" strike="noStrike" kern="1200">
                          <a:solidFill>
                            <a:srgbClr val="203864"/>
                          </a:solidFill>
                          <a:effectLst/>
                          <a:latin typeface="Arial" panose="020B0604020202020204" pitchFamily="34" charset="0"/>
                          <a:ea typeface="+mn-ea"/>
                          <a:cs typeface="+mn-cs"/>
                        </a:rPr>
                        <a:t>22,37,000 </a:t>
                      </a:r>
                    </a:p>
                  </a:txBody>
                  <a:tcPr marL="9525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685800" rtl="0" eaLnBrk="1" fontAlgn="ctr" latinLnBrk="0" hangingPunct="1"/>
                      <a:r>
                        <a:rPr lang="en-US" sz="1500" b="1" i="0" u="none" strike="noStrike" kern="1200">
                          <a:solidFill>
                            <a:srgbClr val="203864"/>
                          </a:solidFill>
                          <a:effectLst/>
                          <a:latin typeface="Arial" panose="020B0604020202020204" pitchFamily="34" charset="0"/>
                          <a:ea typeface="+mn-ea"/>
                          <a:cs typeface="+mn-cs"/>
                        </a:rPr>
                        <a:t>25,20,000 </a:t>
                      </a:r>
                    </a:p>
                  </a:txBody>
                  <a:tcPr marL="9525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62957377"/>
                  </a:ext>
                </a:extLst>
              </a:tr>
              <a:tr h="256421">
                <a:tc>
                  <a:txBody>
                    <a:bodyPr/>
                    <a:lstStyle/>
                    <a:p>
                      <a:pPr marL="0" algn="l" defTabSz="685800" rtl="0" eaLnBrk="1" fontAlgn="ctr" latinLnBrk="0" hangingPunct="1"/>
                      <a:r>
                        <a:rPr lang="en-US" sz="1500" b="1" i="0" u="none" strike="noStrike" kern="1200">
                          <a:solidFill>
                            <a:srgbClr val="203864"/>
                          </a:solidFill>
                          <a:effectLst/>
                          <a:latin typeface="Arial" panose="020B0604020202020204" pitchFamily="34" charset="0"/>
                          <a:ea typeface="+mn-ea"/>
                          <a:cs typeface="+mn-cs"/>
                        </a:rPr>
                        <a:t>Indirect Tax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685800" rtl="0" eaLnBrk="1" fontAlgn="ctr" latinLnBrk="0" hangingPunct="1"/>
                      <a:r>
                        <a:rPr lang="en-US" sz="1500" b="1" i="0" u="none" strike="noStrike" kern="1200">
                          <a:solidFill>
                            <a:srgbClr val="203864"/>
                          </a:solidFill>
                          <a:effectLst/>
                          <a:latin typeface="Arial" panose="020B0604020202020204" pitchFamily="34" charset="0"/>
                          <a:ea typeface="+mn-ea"/>
                          <a:cs typeface="+mn-cs"/>
                        </a:rPr>
                        <a:t>13,95,107 </a:t>
                      </a:r>
                    </a:p>
                  </a:txBody>
                  <a:tcPr marL="9525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685800" rtl="0" eaLnBrk="1" fontAlgn="ctr" latinLnBrk="0" hangingPunct="1"/>
                      <a:r>
                        <a:rPr lang="en-US" sz="1500" b="1" i="0" u="none" strike="noStrike" kern="1200">
                          <a:solidFill>
                            <a:srgbClr val="203864"/>
                          </a:solidFill>
                          <a:effectLst/>
                          <a:latin typeface="Arial" panose="020B0604020202020204" pitchFamily="34" charset="0"/>
                          <a:ea typeface="+mn-ea"/>
                          <a:cs typeface="+mn-cs"/>
                        </a:rPr>
                        <a:t>15,09,707 </a:t>
                      </a:r>
                    </a:p>
                  </a:txBody>
                  <a:tcPr marL="9525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685800" rtl="0" eaLnBrk="1" fontAlgn="ctr" latinLnBrk="0" hangingPunct="1"/>
                      <a:r>
                        <a:rPr lang="en-US" sz="1500" b="1" i="0" u="none" strike="noStrike" kern="1200">
                          <a:solidFill>
                            <a:srgbClr val="203864"/>
                          </a:solidFill>
                          <a:effectLst/>
                          <a:latin typeface="Arial" panose="020B0604020202020204" pitchFamily="34" charset="0"/>
                          <a:ea typeface="+mn-ea"/>
                          <a:cs typeface="+mn-cs"/>
                        </a:rPr>
                        <a:t>16,16,455 </a:t>
                      </a:r>
                    </a:p>
                  </a:txBody>
                  <a:tcPr marL="9525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685800" rtl="0" eaLnBrk="1" fontAlgn="ctr" latinLnBrk="0" hangingPunct="1"/>
                      <a:r>
                        <a:rPr lang="en-US" sz="1500" b="1" i="0" u="none" strike="noStrike" kern="1200">
                          <a:solidFill>
                            <a:srgbClr val="203864"/>
                          </a:solidFill>
                          <a:effectLst/>
                          <a:latin typeface="Arial" panose="020B0604020202020204" pitchFamily="34" charset="0"/>
                          <a:ea typeface="+mn-ea"/>
                          <a:cs typeface="+mn-cs"/>
                        </a:rPr>
                        <a:t>17,50,233 </a:t>
                      </a:r>
                    </a:p>
                  </a:txBody>
                  <a:tcPr marL="9525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1360207"/>
                  </a:ext>
                </a:extLst>
              </a:tr>
              <a:tr h="256421">
                <a:tc>
                  <a:txBody>
                    <a:bodyPr/>
                    <a:lstStyle/>
                    <a:p>
                      <a:pPr marL="0" algn="l" defTabSz="685800" rtl="0" eaLnBrk="1" fontAlgn="ctr" latinLnBrk="0" hangingPunct="1"/>
                      <a:r>
                        <a:rPr lang="en-US" sz="1500" b="1" i="0" u="none" strike="noStrike" kern="1200">
                          <a:solidFill>
                            <a:srgbClr val="203864"/>
                          </a:solidFill>
                          <a:effectLst/>
                          <a:latin typeface="Arial" panose="020B0604020202020204" pitchFamily="34" charset="0"/>
                          <a:ea typeface="+mn-ea"/>
                          <a:cs typeface="+mn-cs"/>
                        </a:rPr>
                        <a:t>Direct tax to GDP ratio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685800" rtl="0" eaLnBrk="1" fontAlgn="ctr" latinLnBrk="0" hangingPunct="1"/>
                      <a:r>
                        <a:rPr lang="en-US" sz="1500" b="1" i="0" u="none" strike="noStrike" kern="1200">
                          <a:solidFill>
                            <a:srgbClr val="203864"/>
                          </a:solidFill>
                          <a:effectLst/>
                          <a:latin typeface="Arial" panose="020B0604020202020204" pitchFamily="34" charset="0"/>
                          <a:ea typeface="+mn-ea"/>
                          <a:cs typeface="+mn-cs"/>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685800" rtl="0" eaLnBrk="1" fontAlgn="ctr" latinLnBrk="0" hangingPunct="1"/>
                      <a:r>
                        <a:rPr lang="en-US" sz="1500" b="1" i="0" u="none" strike="noStrike" kern="1200">
                          <a:solidFill>
                            <a:srgbClr val="203864"/>
                          </a:solidFill>
                          <a:effectLst/>
                          <a:latin typeface="Arial" panose="020B0604020202020204" pitchFamily="34" charset="0"/>
                          <a:ea typeface="+mn-ea"/>
                          <a:cs typeface="+mn-cs"/>
                        </a:rPr>
                        <a:t>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685800" rtl="0" eaLnBrk="1" fontAlgn="ctr" latinLnBrk="0" hangingPunct="1"/>
                      <a:r>
                        <a:rPr lang="en-US" sz="1500" b="1" i="0" u="none" strike="noStrike" kern="1200">
                          <a:solidFill>
                            <a:srgbClr val="203864"/>
                          </a:solidFill>
                          <a:effectLst/>
                          <a:latin typeface="Arial" panose="020B0604020202020204" pitchFamily="34" charset="0"/>
                          <a:ea typeface="+mn-ea"/>
                          <a:cs typeface="+mn-cs"/>
                        </a:rPr>
                        <a:t>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685800" rtl="0" eaLnBrk="1" fontAlgn="ctr" latinLnBrk="0" hangingPunct="1"/>
                      <a:r>
                        <a:rPr lang="en-US" sz="1500" b="1" i="0" u="none" strike="noStrike" kern="1200">
                          <a:solidFill>
                            <a:srgbClr val="203864"/>
                          </a:solidFill>
                          <a:effectLst/>
                          <a:latin typeface="Arial" panose="020B0604020202020204" pitchFamily="34" charset="0"/>
                          <a:ea typeface="+mn-ea"/>
                          <a:cs typeface="+mn-cs"/>
                        </a:rPr>
                        <a:t>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18322520"/>
                  </a:ext>
                </a:extLst>
              </a:tr>
              <a:tr h="249570">
                <a:tc>
                  <a:txBody>
                    <a:bodyPr/>
                    <a:lstStyle/>
                    <a:p>
                      <a:pPr marL="0" algn="l" defTabSz="685800" rtl="0" eaLnBrk="1" fontAlgn="ctr" latinLnBrk="0" hangingPunct="1"/>
                      <a:r>
                        <a:rPr lang="en-US" sz="1500" b="1" i="0" u="none" strike="noStrike" kern="1200">
                          <a:solidFill>
                            <a:srgbClr val="203864"/>
                          </a:solidFill>
                          <a:effectLst/>
                          <a:latin typeface="Arial" panose="020B0604020202020204" pitchFamily="34" charset="0"/>
                          <a:ea typeface="+mn-ea"/>
                          <a:cs typeface="+mn-cs"/>
                        </a:rPr>
                        <a:t>Indirect tax to GDP ratio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685800" rtl="0" eaLnBrk="1" fontAlgn="ctr" latinLnBrk="0" hangingPunct="1"/>
                      <a:r>
                        <a:rPr lang="en-US" sz="1500" b="1" i="0" u="none" strike="noStrike" kern="1200">
                          <a:solidFill>
                            <a:srgbClr val="203864"/>
                          </a:solidFill>
                          <a:effectLst/>
                          <a:latin typeface="Arial" panose="020B0604020202020204" pitchFamily="34" charset="0"/>
                          <a:ea typeface="+mn-ea"/>
                          <a:cs typeface="+mn-cs"/>
                        </a:rPr>
                        <a:t>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685800" rtl="0" eaLnBrk="1" fontAlgn="ctr" latinLnBrk="0" hangingPunct="1"/>
                      <a:r>
                        <a:rPr lang="en-US" sz="1500" b="1" i="0" u="none" strike="noStrike" kern="1200">
                          <a:solidFill>
                            <a:srgbClr val="203864"/>
                          </a:solidFill>
                          <a:effectLst/>
                          <a:latin typeface="Arial" panose="020B0604020202020204" pitchFamily="34" charset="0"/>
                          <a:ea typeface="+mn-ea"/>
                          <a:cs typeface="+mn-cs"/>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685800" rtl="0" eaLnBrk="1" fontAlgn="ctr" latinLnBrk="0" hangingPunct="1"/>
                      <a:r>
                        <a:rPr lang="en-US" sz="1500" b="1" i="0" u="none" strike="noStrike" kern="1200">
                          <a:solidFill>
                            <a:srgbClr val="203864"/>
                          </a:solidFill>
                          <a:effectLst/>
                          <a:latin typeface="Arial" panose="020B0604020202020204" pitchFamily="34" charset="0"/>
                          <a:ea typeface="+mn-ea"/>
                          <a:cs typeface="+mn-cs"/>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685800" rtl="0" eaLnBrk="1" fontAlgn="ctr" latinLnBrk="0" hangingPunct="1"/>
                      <a:r>
                        <a:rPr lang="en-US" sz="1500" b="1" i="0" u="none" strike="noStrike" kern="1200">
                          <a:solidFill>
                            <a:srgbClr val="203864"/>
                          </a:solidFill>
                          <a:effectLst/>
                          <a:latin typeface="Arial" panose="020B0604020202020204" pitchFamily="34" charset="0"/>
                          <a:ea typeface="+mn-ea"/>
                          <a:cs typeface="+mn-cs"/>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04317880"/>
                  </a:ext>
                </a:extLst>
              </a:tr>
              <a:tr h="249570">
                <a:tc>
                  <a:txBody>
                    <a:bodyPr/>
                    <a:lstStyle/>
                    <a:p>
                      <a:pPr marL="0" algn="l" defTabSz="685800" rtl="0" eaLnBrk="1" fontAlgn="ctr" latinLnBrk="0" hangingPunct="1"/>
                      <a:r>
                        <a:rPr lang="en-US" sz="1500" b="1" i="0" u="none" strike="noStrike" kern="1200">
                          <a:solidFill>
                            <a:srgbClr val="203864"/>
                          </a:solidFill>
                          <a:effectLst/>
                          <a:latin typeface="Arial" panose="020B0604020202020204" pitchFamily="34" charset="0"/>
                          <a:ea typeface="+mn-ea"/>
                          <a:cs typeface="+mn-cs"/>
                        </a:rPr>
                        <a:t>Total tax to GDP ratio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685800" rtl="0" eaLnBrk="1" fontAlgn="ctr" latinLnBrk="0" hangingPunct="1"/>
                      <a:r>
                        <a:rPr lang="en-US" sz="1500" b="1" i="0" u="none" strike="noStrike" kern="1200">
                          <a:solidFill>
                            <a:srgbClr val="203864"/>
                          </a:solidFill>
                          <a:effectLst/>
                          <a:latin typeface="Arial" panose="020B0604020202020204" pitchFamily="34" charset="0"/>
                          <a:ea typeface="+mn-ea"/>
                          <a:cs typeface="+mn-cs"/>
                        </a:rPr>
                        <a:t>10.1%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685800" rtl="0" eaLnBrk="1" fontAlgn="ctr" latinLnBrk="0" hangingPunct="1"/>
                      <a:r>
                        <a:rPr lang="en-US" sz="1500" b="1" i="0" u="none" strike="noStrike" kern="1200">
                          <a:solidFill>
                            <a:srgbClr val="203864"/>
                          </a:solidFill>
                          <a:effectLst/>
                          <a:latin typeface="Arial" panose="020B0604020202020204" pitchFamily="34" charset="0"/>
                          <a:ea typeface="+mn-ea"/>
                          <a:cs typeface="+mn-cs"/>
                        </a:rPr>
                        <a:t>11.7%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685800" rtl="0" eaLnBrk="1" fontAlgn="ctr" latinLnBrk="0" hangingPunct="1"/>
                      <a:r>
                        <a:rPr lang="en-US" sz="1500" b="1" i="0" u="none" strike="noStrike" kern="1200">
                          <a:solidFill>
                            <a:srgbClr val="203864"/>
                          </a:solidFill>
                          <a:effectLst/>
                          <a:latin typeface="Arial" panose="020B0604020202020204" pitchFamily="34" charset="0"/>
                          <a:ea typeface="+mn-ea"/>
                          <a:cs typeface="+mn-cs"/>
                        </a:rPr>
                        <a:t>11.9%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685800" rtl="0" eaLnBrk="1" fontAlgn="ctr" latinLnBrk="0" hangingPunct="1"/>
                      <a:r>
                        <a:rPr lang="en-US" sz="1500" b="1" i="0" u="none" strike="noStrike" kern="1200">
                          <a:solidFill>
                            <a:srgbClr val="203864"/>
                          </a:solidFill>
                          <a:effectLst/>
                          <a:latin typeface="Arial" panose="020B0604020202020204" pitchFamily="34" charset="0"/>
                          <a:ea typeface="+mn-ea"/>
                          <a:cs typeface="+mn-cs"/>
                        </a:rPr>
                        <a:t>12.0%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04564840"/>
                  </a:ext>
                </a:extLst>
              </a:tr>
            </a:tbl>
          </a:graphicData>
        </a:graphic>
      </p:graphicFrame>
      <p:graphicFrame>
        <p:nvGraphicFramePr>
          <p:cNvPr id="5" name="Table 4">
            <a:extLst>
              <a:ext uri="{FF2B5EF4-FFF2-40B4-BE49-F238E27FC236}">
                <a16:creationId xmlns:a16="http://schemas.microsoft.com/office/drawing/2014/main" id="{BF19B614-7BCE-BC66-8F65-49511234C958}"/>
              </a:ext>
            </a:extLst>
          </p:cNvPr>
          <p:cNvGraphicFramePr>
            <a:graphicFrameLocks noGrp="1"/>
          </p:cNvGraphicFramePr>
          <p:nvPr>
            <p:extLst>
              <p:ext uri="{D42A27DB-BD31-4B8C-83A1-F6EECF244321}">
                <p14:modId xmlns:p14="http://schemas.microsoft.com/office/powerpoint/2010/main" val="1088101045"/>
              </p:ext>
            </p:extLst>
          </p:nvPr>
        </p:nvGraphicFramePr>
        <p:xfrm>
          <a:off x="8022673" y="1283997"/>
          <a:ext cx="655240" cy="297180"/>
        </p:xfrm>
        <a:graphic>
          <a:graphicData uri="http://schemas.openxmlformats.org/drawingml/2006/table">
            <a:tbl>
              <a:tblPr firstRow="1" bandRow="1">
                <a:tableStyleId>{5C22544A-7EE6-4342-B048-85BDC9FD1C3A}</a:tableStyleId>
              </a:tblPr>
              <a:tblGrid>
                <a:gridCol w="655240">
                  <a:extLst>
                    <a:ext uri="{9D8B030D-6E8A-4147-A177-3AD203B41FA5}">
                      <a16:colId xmlns:a16="http://schemas.microsoft.com/office/drawing/2014/main" val="2310090844"/>
                    </a:ext>
                  </a:extLst>
                </a:gridCol>
              </a:tblGrid>
              <a:tr h="239322">
                <a:tc>
                  <a:txBody>
                    <a:bodyPr/>
                    <a:lstStyle/>
                    <a:p>
                      <a:r>
                        <a:rPr lang="en-US"/>
                        <a:t>Rs  cr</a:t>
                      </a:r>
                    </a:p>
                  </a:txBody>
                  <a:tcPr/>
                </a:tc>
                <a:extLst>
                  <a:ext uri="{0D108BD9-81ED-4DB2-BD59-A6C34878D82A}">
                    <a16:rowId xmlns:a16="http://schemas.microsoft.com/office/drawing/2014/main" val="1300989100"/>
                  </a:ext>
                </a:extLst>
              </a:tr>
            </a:tbl>
          </a:graphicData>
        </a:graphic>
      </p:graphicFrame>
    </p:spTree>
    <p:extLst>
      <p:ext uri="{BB962C8B-B14F-4D97-AF65-F5344CB8AC3E}">
        <p14:creationId xmlns:p14="http://schemas.microsoft.com/office/powerpoint/2010/main" val="524333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0B05F-EB4B-5EB9-73AF-538CFC76F2F8}"/>
            </a:ext>
          </a:extLst>
        </p:cNvPr>
        <p:cNvGrpSpPr/>
        <p:nvPr/>
      </p:nvGrpSpPr>
      <p:grpSpPr>
        <a:xfrm>
          <a:off x="0" y="0"/>
          <a:ext cx="0" cy="0"/>
          <a:chOff x="0" y="0"/>
          <a:chExt cx="0" cy="0"/>
        </a:xfrm>
      </p:grpSpPr>
      <p:sp>
        <p:nvSpPr>
          <p:cNvPr id="36866" name="Rectangle 2">
            <a:extLst>
              <a:ext uri="{FF2B5EF4-FFF2-40B4-BE49-F238E27FC236}">
                <a16:creationId xmlns:a16="http://schemas.microsoft.com/office/drawing/2014/main" id="{3BE77D60-6B40-B3A7-72E1-531D1E7F07AE}"/>
              </a:ext>
            </a:extLst>
          </p:cNvPr>
          <p:cNvSpPr>
            <a:spLocks noGrp="1" noChangeArrowheads="1"/>
          </p:cNvSpPr>
          <p:nvPr>
            <p:ph type="title"/>
          </p:nvPr>
        </p:nvSpPr>
        <p:spPr>
          <a:xfrm>
            <a:off x="446859" y="162552"/>
            <a:ext cx="8231054" cy="936104"/>
          </a:xfrm>
          <a:solidFill>
            <a:schemeClr val="accent4">
              <a:lumMod val="75000"/>
            </a:schemeClr>
          </a:solidFill>
          <a:ln>
            <a:solidFill>
              <a:schemeClr val="tx1"/>
            </a:solidFill>
          </a:ln>
        </p:spPr>
        <p:txBody>
          <a:bodyPr vert="horz" lIns="91440" tIns="45720" rIns="91440" bIns="45720" rtlCol="0" anchor="ctr">
            <a:normAutofit/>
          </a:bodyPr>
          <a:lstStyle/>
          <a:p>
            <a:r>
              <a:rPr lang="en-US" sz="3200" b="1" dirty="0">
                <a:solidFill>
                  <a:schemeClr val="bg1"/>
                </a:solidFill>
              </a:rPr>
              <a:t>Direct Taxes Collections – Gross &amp; Net</a:t>
            </a:r>
          </a:p>
        </p:txBody>
      </p:sp>
      <p:sp>
        <p:nvSpPr>
          <p:cNvPr id="4" name="Date Placeholder 3">
            <a:extLst>
              <a:ext uri="{FF2B5EF4-FFF2-40B4-BE49-F238E27FC236}">
                <a16:creationId xmlns:a16="http://schemas.microsoft.com/office/drawing/2014/main" id="{AD4D45AF-F188-8A59-2349-EAA1673B21DB}"/>
              </a:ext>
            </a:extLst>
          </p:cNvPr>
          <p:cNvSpPr>
            <a:spLocks noGrp="1"/>
          </p:cNvSpPr>
          <p:nvPr>
            <p:ph type="dt" sz="half" idx="10"/>
          </p:nvPr>
        </p:nvSpPr>
        <p:spPr/>
        <p:txBody>
          <a:bodyPr/>
          <a:lstStyle/>
          <a:p>
            <a:fld id="{4DE80D97-CC44-41F2-81F8-0A74250F8E20}" type="datetime1">
              <a:rPr lang="en-US" smtClean="0"/>
              <a:t>2/3/2025</a:t>
            </a:fld>
            <a:endParaRPr lang="en-IN"/>
          </a:p>
        </p:txBody>
      </p:sp>
      <p:sp>
        <p:nvSpPr>
          <p:cNvPr id="3" name="Footer Placeholder 2">
            <a:extLst>
              <a:ext uri="{FF2B5EF4-FFF2-40B4-BE49-F238E27FC236}">
                <a16:creationId xmlns:a16="http://schemas.microsoft.com/office/drawing/2014/main" id="{306F4DB8-58D2-4840-089D-BF458E0158A8}"/>
              </a:ext>
            </a:extLst>
          </p:cNvPr>
          <p:cNvSpPr>
            <a:spLocks noGrp="1"/>
          </p:cNvSpPr>
          <p:nvPr>
            <p:ph type="ftr" sz="quarter" idx="11"/>
          </p:nvPr>
        </p:nvSpPr>
        <p:spPr/>
        <p:txBody>
          <a:bodyPr/>
          <a:lstStyle/>
          <a:p>
            <a:r>
              <a:rPr lang="en-US"/>
              <a:t>SIRC of ICAI</a:t>
            </a:r>
            <a:endParaRPr lang="en-IN"/>
          </a:p>
        </p:txBody>
      </p:sp>
      <p:sp>
        <p:nvSpPr>
          <p:cNvPr id="2" name="Slide Number Placeholder 1">
            <a:extLst>
              <a:ext uri="{FF2B5EF4-FFF2-40B4-BE49-F238E27FC236}">
                <a16:creationId xmlns:a16="http://schemas.microsoft.com/office/drawing/2014/main" id="{7B9D806A-0C2B-7BB0-5D7A-156B2DC39EFB}"/>
              </a:ext>
            </a:extLst>
          </p:cNvPr>
          <p:cNvSpPr>
            <a:spLocks noGrp="1"/>
          </p:cNvSpPr>
          <p:nvPr>
            <p:ph type="sldNum" sz="quarter" idx="12"/>
          </p:nvPr>
        </p:nvSpPr>
        <p:spPr/>
        <p:txBody>
          <a:bodyPr/>
          <a:lstStyle/>
          <a:p>
            <a:fld id="{2E54E9D4-680A-4C51-B61D-1CC0F8B86EE1}" type="slidenum">
              <a:rPr lang="en-IN" smtClean="0"/>
              <a:t>49</a:t>
            </a:fld>
            <a:endParaRPr lang="en-IN"/>
          </a:p>
        </p:txBody>
      </p:sp>
      <p:graphicFrame>
        <p:nvGraphicFramePr>
          <p:cNvPr id="6" name="Content Placeholder 6">
            <a:extLst>
              <a:ext uri="{FF2B5EF4-FFF2-40B4-BE49-F238E27FC236}">
                <a16:creationId xmlns:a16="http://schemas.microsoft.com/office/drawing/2014/main" id="{6FF2E4A9-FB5F-E82D-4867-EE1720961543}"/>
              </a:ext>
            </a:extLst>
          </p:cNvPr>
          <p:cNvGraphicFramePr>
            <a:graphicFrameLocks noGrp="1"/>
          </p:cNvGraphicFramePr>
          <p:nvPr>
            <p:ph idx="1"/>
            <p:extLst>
              <p:ext uri="{D42A27DB-BD31-4B8C-83A1-F6EECF244321}">
                <p14:modId xmlns:p14="http://schemas.microsoft.com/office/powerpoint/2010/main" val="250859707"/>
              </p:ext>
            </p:extLst>
          </p:nvPr>
        </p:nvGraphicFramePr>
        <p:xfrm>
          <a:off x="446860" y="1554022"/>
          <a:ext cx="8068489" cy="4173916"/>
        </p:xfrm>
        <a:graphic>
          <a:graphicData uri="http://schemas.openxmlformats.org/drawingml/2006/table">
            <a:tbl>
              <a:tblPr firstRow="1" bandRow="1">
                <a:tableStyleId>{5C22544A-7EE6-4342-B048-85BDC9FD1C3A}</a:tableStyleId>
              </a:tblPr>
              <a:tblGrid>
                <a:gridCol w="969981">
                  <a:extLst>
                    <a:ext uri="{9D8B030D-6E8A-4147-A177-3AD203B41FA5}">
                      <a16:colId xmlns:a16="http://schemas.microsoft.com/office/drawing/2014/main" val="3509725720"/>
                    </a:ext>
                  </a:extLst>
                </a:gridCol>
                <a:gridCol w="1149475">
                  <a:extLst>
                    <a:ext uri="{9D8B030D-6E8A-4147-A177-3AD203B41FA5}">
                      <a16:colId xmlns:a16="http://schemas.microsoft.com/office/drawing/2014/main" val="2044122095"/>
                    </a:ext>
                  </a:extLst>
                </a:gridCol>
                <a:gridCol w="1209973">
                  <a:extLst>
                    <a:ext uri="{9D8B030D-6E8A-4147-A177-3AD203B41FA5}">
                      <a16:colId xmlns:a16="http://schemas.microsoft.com/office/drawing/2014/main" val="2400645003"/>
                    </a:ext>
                  </a:extLst>
                </a:gridCol>
                <a:gridCol w="1109141">
                  <a:extLst>
                    <a:ext uri="{9D8B030D-6E8A-4147-A177-3AD203B41FA5}">
                      <a16:colId xmlns:a16="http://schemas.microsoft.com/office/drawing/2014/main" val="2704758532"/>
                    </a:ext>
                  </a:extLst>
                </a:gridCol>
                <a:gridCol w="1109142">
                  <a:extLst>
                    <a:ext uri="{9D8B030D-6E8A-4147-A177-3AD203B41FA5}">
                      <a16:colId xmlns:a16="http://schemas.microsoft.com/office/drawing/2014/main" val="2199041501"/>
                    </a:ext>
                  </a:extLst>
                </a:gridCol>
                <a:gridCol w="1290638">
                  <a:extLst>
                    <a:ext uri="{9D8B030D-6E8A-4147-A177-3AD203B41FA5}">
                      <a16:colId xmlns:a16="http://schemas.microsoft.com/office/drawing/2014/main" val="4135276783"/>
                    </a:ext>
                  </a:extLst>
                </a:gridCol>
                <a:gridCol w="1230139">
                  <a:extLst>
                    <a:ext uri="{9D8B030D-6E8A-4147-A177-3AD203B41FA5}">
                      <a16:colId xmlns:a16="http://schemas.microsoft.com/office/drawing/2014/main" val="2793748678"/>
                    </a:ext>
                  </a:extLst>
                </a:gridCol>
              </a:tblGrid>
              <a:tr h="596288">
                <a:tc>
                  <a:txBody>
                    <a:bodyPr/>
                    <a:lstStyle/>
                    <a:p>
                      <a:pPr algn="just" fontAlgn="b"/>
                      <a:r>
                        <a:rPr lang="en-US" sz="1400" u="none" strike="noStrike" dirty="0">
                          <a:solidFill>
                            <a:schemeClr val="bg1"/>
                          </a:solidFill>
                          <a:effectLst/>
                        </a:rPr>
                        <a:t> </a:t>
                      </a:r>
                      <a:endParaRPr lang="en-US" sz="1400" b="0" i="0" u="none" strike="noStrike" dirty="0">
                        <a:solidFill>
                          <a:schemeClr val="bg1"/>
                        </a:solidFill>
                        <a:effectLst/>
                        <a:latin typeface="Calibri" panose="020F0502020204030204" pitchFamily="34" charset="0"/>
                      </a:endParaRPr>
                    </a:p>
                  </a:txBody>
                  <a:tcPr marL="0" marR="0" marT="0" marB="0" anchor="b">
                    <a:solidFill>
                      <a:schemeClr val="accent1"/>
                    </a:solidFill>
                  </a:tcPr>
                </a:tc>
                <a:tc gridSpan="3">
                  <a:txBody>
                    <a:bodyPr/>
                    <a:lstStyle/>
                    <a:p>
                      <a:pPr algn="ctr" fontAlgn="b"/>
                      <a:r>
                        <a:rPr lang="en-US" sz="1800" u="none" strike="noStrike" dirty="0">
                          <a:solidFill>
                            <a:schemeClr val="bg1"/>
                          </a:solidFill>
                          <a:effectLst/>
                        </a:rPr>
                        <a:t>FY 2023-24 </a:t>
                      </a:r>
                    </a:p>
                    <a:p>
                      <a:pPr algn="ctr" fontAlgn="b"/>
                      <a:r>
                        <a:rPr lang="en-US" sz="1800" u="none" strike="noStrike" dirty="0">
                          <a:solidFill>
                            <a:schemeClr val="bg1"/>
                          </a:solidFill>
                          <a:effectLst/>
                        </a:rPr>
                        <a:t>(as on 12.01.2024)</a:t>
                      </a:r>
                      <a:endParaRPr lang="en-US" sz="1800" b="0" i="0" u="none" strike="noStrike" dirty="0">
                        <a:solidFill>
                          <a:schemeClr val="bg1"/>
                        </a:solidFill>
                        <a:effectLst/>
                        <a:latin typeface="Calibri" panose="020F0502020204030204" pitchFamily="34" charset="0"/>
                      </a:endParaRPr>
                    </a:p>
                  </a:txBody>
                  <a:tcPr marL="0" marR="0" marT="0" marB="0" anchor="ctr">
                    <a:solidFill>
                      <a:schemeClr val="accent1"/>
                    </a:solidFill>
                  </a:tcPr>
                </a:tc>
                <a:tc hMerge="1">
                  <a:txBody>
                    <a:bodyPr/>
                    <a:lstStyle/>
                    <a:p>
                      <a:endParaRPr lang="en-US"/>
                    </a:p>
                  </a:txBody>
                  <a:tcPr/>
                </a:tc>
                <a:tc hMerge="1">
                  <a:txBody>
                    <a:bodyPr/>
                    <a:lstStyle/>
                    <a:p>
                      <a:endParaRPr lang="en-US"/>
                    </a:p>
                  </a:txBody>
                  <a:tcPr/>
                </a:tc>
                <a:tc gridSpan="3">
                  <a:txBody>
                    <a:bodyPr/>
                    <a:lstStyle/>
                    <a:p>
                      <a:pPr algn="ctr" fontAlgn="b"/>
                      <a:r>
                        <a:rPr lang="en-US" sz="1800" u="none" strike="noStrike" dirty="0">
                          <a:solidFill>
                            <a:schemeClr val="bg1"/>
                          </a:solidFill>
                          <a:effectLst/>
                        </a:rPr>
                        <a:t>FY 2024-25 </a:t>
                      </a:r>
                    </a:p>
                    <a:p>
                      <a:pPr algn="ctr" fontAlgn="b"/>
                      <a:r>
                        <a:rPr lang="en-US" sz="1800" u="none" strike="noStrike" dirty="0">
                          <a:solidFill>
                            <a:schemeClr val="bg1"/>
                          </a:solidFill>
                          <a:effectLst/>
                        </a:rPr>
                        <a:t>(as on 12.01.2025)</a:t>
                      </a:r>
                      <a:endParaRPr lang="en-US" sz="1800" b="0" i="0" u="none" strike="noStrike" dirty="0">
                        <a:solidFill>
                          <a:schemeClr val="bg1"/>
                        </a:solidFill>
                        <a:effectLst/>
                        <a:latin typeface="Calibri" panose="020F0502020204030204" pitchFamily="34" charset="0"/>
                      </a:endParaRPr>
                    </a:p>
                  </a:txBody>
                  <a:tcPr marL="0" marR="0" marT="0" marB="0" anchor="ctr">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43384545"/>
                  </a:ext>
                </a:extLst>
              </a:tr>
              <a:tr h="1192578">
                <a:tc>
                  <a:txBody>
                    <a:bodyPr/>
                    <a:lstStyle/>
                    <a:p>
                      <a:pPr algn="l" fontAlgn="b"/>
                      <a:r>
                        <a:rPr lang="en-US" sz="1400" u="none" strike="noStrike" dirty="0">
                          <a:solidFill>
                            <a:schemeClr val="bg1"/>
                          </a:solidFill>
                          <a:effectLst/>
                        </a:rPr>
                        <a:t> </a:t>
                      </a:r>
                      <a:endParaRPr lang="en-US" sz="1400" b="0" i="0" u="none" strike="noStrike" dirty="0">
                        <a:solidFill>
                          <a:schemeClr val="bg1"/>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US" sz="1800" b="1" u="none" strike="noStrike" dirty="0">
                          <a:solidFill>
                            <a:schemeClr val="bg1"/>
                          </a:solidFill>
                          <a:effectLst/>
                        </a:rPr>
                        <a:t>Corp</a:t>
                      </a:r>
                      <a:br>
                        <a:rPr lang="en-US" sz="1800" b="1" u="none" strike="noStrike" dirty="0">
                          <a:solidFill>
                            <a:schemeClr val="bg1"/>
                          </a:solidFill>
                          <a:effectLst/>
                        </a:rPr>
                      </a:br>
                      <a:r>
                        <a:rPr lang="en-US" sz="1800" b="1" u="none" strike="noStrike" dirty="0">
                          <a:solidFill>
                            <a:schemeClr val="bg1"/>
                          </a:solidFill>
                          <a:effectLst/>
                        </a:rPr>
                        <a:t>Tax</a:t>
                      </a:r>
                      <a:endParaRPr lang="en-US" sz="1800" b="1" i="0" u="none" strike="noStrike" dirty="0">
                        <a:solidFill>
                          <a:schemeClr val="bg1"/>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US" sz="1800" b="1" u="none" strike="noStrike" dirty="0">
                          <a:solidFill>
                            <a:schemeClr val="bg1"/>
                          </a:solidFill>
                          <a:effectLst/>
                        </a:rPr>
                        <a:t>Non*-Corp</a:t>
                      </a:r>
                      <a:br>
                        <a:rPr lang="en-US" sz="1800" b="1" u="none" strike="noStrike" dirty="0">
                          <a:solidFill>
                            <a:schemeClr val="bg1"/>
                          </a:solidFill>
                          <a:effectLst/>
                        </a:rPr>
                      </a:br>
                      <a:r>
                        <a:rPr lang="en-US" sz="1800" b="1" u="none" strike="noStrike" dirty="0">
                          <a:solidFill>
                            <a:schemeClr val="bg1"/>
                          </a:solidFill>
                          <a:effectLst/>
                        </a:rPr>
                        <a:t>Tax &amp; Others</a:t>
                      </a:r>
                      <a:endParaRPr lang="en-US" sz="1800" b="1" i="0" u="none" strike="noStrike" dirty="0">
                        <a:solidFill>
                          <a:schemeClr val="bg1"/>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US" sz="1800" b="1" u="none" strike="noStrike" dirty="0">
                          <a:solidFill>
                            <a:schemeClr val="bg1"/>
                          </a:solidFill>
                          <a:effectLst/>
                        </a:rPr>
                        <a:t>Total</a:t>
                      </a:r>
                      <a:endParaRPr lang="en-US" sz="1800" b="1" i="0" u="none" strike="noStrike" dirty="0">
                        <a:solidFill>
                          <a:schemeClr val="bg1"/>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US" sz="1800" b="1" u="none" strike="noStrike" dirty="0">
                          <a:solidFill>
                            <a:schemeClr val="bg1"/>
                          </a:solidFill>
                          <a:effectLst/>
                        </a:rPr>
                        <a:t>Corp</a:t>
                      </a:r>
                      <a:br>
                        <a:rPr lang="en-US" sz="1800" b="1" u="none" strike="noStrike" dirty="0">
                          <a:solidFill>
                            <a:schemeClr val="bg1"/>
                          </a:solidFill>
                          <a:effectLst/>
                        </a:rPr>
                      </a:br>
                      <a:r>
                        <a:rPr lang="en-US" sz="1800" b="1" u="none" strike="noStrike" dirty="0">
                          <a:solidFill>
                            <a:schemeClr val="bg1"/>
                          </a:solidFill>
                          <a:effectLst/>
                        </a:rPr>
                        <a:t>Tax</a:t>
                      </a:r>
                      <a:endParaRPr lang="en-US" sz="1800" b="1" i="0" u="none" strike="noStrike" dirty="0">
                        <a:solidFill>
                          <a:schemeClr val="bg1"/>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US" sz="1800" b="1" u="none" strike="noStrike" dirty="0">
                          <a:solidFill>
                            <a:schemeClr val="bg1"/>
                          </a:solidFill>
                          <a:effectLst/>
                        </a:rPr>
                        <a:t>Non*-Corp</a:t>
                      </a:r>
                      <a:br>
                        <a:rPr lang="en-US" sz="1800" b="1" u="none" strike="noStrike" dirty="0">
                          <a:solidFill>
                            <a:schemeClr val="bg1"/>
                          </a:solidFill>
                          <a:effectLst/>
                        </a:rPr>
                      </a:br>
                      <a:r>
                        <a:rPr lang="en-US" sz="1800" b="1" u="none" strike="noStrike" dirty="0">
                          <a:solidFill>
                            <a:schemeClr val="bg1"/>
                          </a:solidFill>
                          <a:effectLst/>
                        </a:rPr>
                        <a:t>Tax  &amp; Others</a:t>
                      </a:r>
                      <a:endParaRPr lang="en-US" sz="1800" b="1" i="0" u="none" strike="noStrike" dirty="0">
                        <a:solidFill>
                          <a:schemeClr val="bg1"/>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US" sz="1800" b="1" u="none" strike="noStrike" dirty="0">
                          <a:solidFill>
                            <a:schemeClr val="bg1"/>
                          </a:solidFill>
                          <a:effectLst/>
                        </a:rPr>
                        <a:t>Total</a:t>
                      </a:r>
                      <a:endParaRPr lang="en-US" sz="1800" b="1" i="0" u="none" strike="noStrike" dirty="0">
                        <a:solidFill>
                          <a:schemeClr val="bg1"/>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909192615"/>
                  </a:ext>
                </a:extLst>
              </a:tr>
              <a:tr h="466226">
                <a:tc>
                  <a:txBody>
                    <a:bodyPr/>
                    <a:lstStyle/>
                    <a:p>
                      <a:pPr algn="just" fontAlgn="b"/>
                      <a:r>
                        <a:rPr lang="en-US" sz="1800" b="1" u="none" strike="noStrike" dirty="0">
                          <a:effectLst/>
                        </a:rPr>
                        <a:t>Gross</a:t>
                      </a:r>
                      <a:endParaRPr lang="en-US" sz="18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u="none" strike="noStrike" dirty="0">
                          <a:effectLst/>
                        </a:rPr>
                        <a:t>8,33,874</a:t>
                      </a:r>
                      <a:endParaRPr lang="en-US" sz="18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u="none" strike="noStrike" dirty="0">
                          <a:effectLst/>
                        </a:rPr>
                        <a:t>8,87,294</a:t>
                      </a:r>
                      <a:endParaRPr lang="en-US" sz="18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u="none" strike="noStrike" dirty="0">
                          <a:effectLst/>
                        </a:rPr>
                        <a:t>17,21,168</a:t>
                      </a:r>
                      <a:endParaRPr lang="en-US" sz="18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u="none" strike="noStrike" dirty="0">
                          <a:effectLst/>
                        </a:rPr>
                        <a:t>9,71,875</a:t>
                      </a:r>
                      <a:endParaRPr lang="en-US" sz="18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u="none" strike="noStrike" dirty="0">
                          <a:effectLst/>
                        </a:rPr>
                        <a:t>10,92,594</a:t>
                      </a:r>
                      <a:endParaRPr lang="en-US" sz="18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u="none" strike="noStrike" dirty="0">
                          <a:effectLst/>
                        </a:rPr>
                        <a:t>20,64,369</a:t>
                      </a:r>
                      <a:endParaRPr lang="en-US" sz="18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6117555"/>
                  </a:ext>
                </a:extLst>
              </a:tr>
              <a:tr h="337571">
                <a:tc>
                  <a:txBody>
                    <a:bodyPr/>
                    <a:lstStyle/>
                    <a:p>
                      <a:pPr algn="just" fontAlgn="b"/>
                      <a:r>
                        <a:rPr lang="en-US" sz="1800" b="1" i="1" u="none" strike="noStrike" dirty="0">
                          <a:solidFill>
                            <a:srgbClr val="000000"/>
                          </a:solidFill>
                          <a:effectLst/>
                          <a:latin typeface="Calibri" panose="020F0502020204030204" pitchFamily="34" charset="0"/>
                        </a:rPr>
                        <a:t>YOY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sz="1800" b="1" i="1"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sz="18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sz="1800" b="1" i="1"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1" i="1" u="none" strike="noStrike" dirty="0">
                          <a:solidFill>
                            <a:srgbClr val="000000"/>
                          </a:solidFill>
                          <a:effectLst/>
                          <a:latin typeface="Calibri" panose="020F0502020204030204" pitchFamily="34" charset="0"/>
                        </a:rPr>
                        <a:t>17%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1" i="1" u="none" strike="noStrike" dirty="0">
                          <a:solidFill>
                            <a:srgbClr val="000000"/>
                          </a:solidFill>
                          <a:effectLst/>
                          <a:latin typeface="Calibri" panose="020F0502020204030204" pitchFamily="34" charset="0"/>
                        </a:rPr>
                        <a:t>22%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1" i="1" u="none" strike="noStrike" dirty="0">
                          <a:solidFill>
                            <a:srgbClr val="000000"/>
                          </a:solidFill>
                          <a:effectLst/>
                          <a:latin typeface="Calibri" panose="020F0502020204030204" pitchFamily="34" charset="0"/>
                        </a:rPr>
                        <a:t>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9619134"/>
                  </a:ext>
                </a:extLst>
              </a:tr>
              <a:tr h="337571">
                <a:tc>
                  <a:txBody>
                    <a:bodyPr/>
                    <a:lstStyle/>
                    <a:p>
                      <a:pPr algn="just" fontAlgn="b"/>
                      <a:r>
                        <a:rPr lang="en-US" sz="1800" b="1" u="none" strike="noStrike" dirty="0">
                          <a:effectLst/>
                        </a:rPr>
                        <a:t>Refunds</a:t>
                      </a:r>
                      <a:endParaRPr lang="en-US" sz="18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u="none" strike="noStrike" dirty="0">
                          <a:effectLst/>
                        </a:rPr>
                        <a:t>1,23,454</a:t>
                      </a:r>
                      <a:endParaRPr lang="en-US" sz="18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u="none" strike="noStrike" dirty="0">
                          <a:effectLst/>
                        </a:rPr>
                        <a:t>1,39,335</a:t>
                      </a:r>
                      <a:endParaRPr lang="en-US" sz="18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u="none" strike="noStrike" dirty="0">
                          <a:effectLst/>
                        </a:rPr>
                        <a:t>2,62,789</a:t>
                      </a:r>
                      <a:endParaRPr lang="en-US" sz="18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u="none" strike="noStrike" dirty="0">
                          <a:effectLst/>
                        </a:rPr>
                        <a:t>2,03,746</a:t>
                      </a:r>
                      <a:endParaRPr lang="en-US" sz="18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u="none" strike="noStrike" dirty="0">
                          <a:effectLst/>
                        </a:rPr>
                        <a:t>1,70,695</a:t>
                      </a:r>
                      <a:endParaRPr lang="en-US" sz="18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u="none" strike="noStrike" dirty="0">
                          <a:effectLst/>
                        </a:rPr>
                        <a:t>3,74,441</a:t>
                      </a:r>
                      <a:endParaRPr lang="en-US" sz="18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4685617"/>
                  </a:ext>
                </a:extLst>
              </a:tr>
              <a:tr h="337571">
                <a:tc>
                  <a:txBody>
                    <a:bodyPr/>
                    <a:lstStyle/>
                    <a:p>
                      <a:pPr algn="just" fontAlgn="b"/>
                      <a:r>
                        <a:rPr lang="en-US" sz="1800" b="1" i="1" u="none" strike="noStrike" dirty="0">
                          <a:solidFill>
                            <a:srgbClr val="000000"/>
                          </a:solidFill>
                          <a:effectLst/>
                          <a:latin typeface="Calibri" panose="020F0502020204030204" pitchFamily="34" charset="0"/>
                        </a:rPr>
                        <a:t>YOY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sz="18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sz="18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sz="18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1" i="1" u="none" strike="noStrike" dirty="0">
                          <a:solidFill>
                            <a:srgbClr val="000000"/>
                          </a:solidFill>
                          <a:effectLst/>
                          <a:latin typeface="Calibri" panose="020F0502020204030204" pitchFamily="34" charset="0"/>
                        </a:rPr>
                        <a:t>65%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1" i="1" u="none" strike="noStrike" dirty="0">
                          <a:solidFill>
                            <a:srgbClr val="000000"/>
                          </a:solidFill>
                          <a:effectLst/>
                          <a:latin typeface="Calibri" panose="020F0502020204030204" pitchFamily="34" charset="0"/>
                        </a:rPr>
                        <a:t>23%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1" i="1" u="none" strike="noStrike" dirty="0">
                          <a:solidFill>
                            <a:srgbClr val="000000"/>
                          </a:solidFill>
                          <a:effectLst/>
                          <a:latin typeface="Calibri" panose="020F0502020204030204" pitchFamily="34" charset="0"/>
                        </a:rPr>
                        <a:t>42%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422367"/>
                  </a:ext>
                </a:extLst>
              </a:tr>
              <a:tr h="302037">
                <a:tc>
                  <a:txBody>
                    <a:bodyPr/>
                    <a:lstStyle/>
                    <a:p>
                      <a:pPr algn="just" fontAlgn="b"/>
                      <a:r>
                        <a:rPr lang="en-US" sz="1800" b="1" u="none" strike="noStrike" dirty="0">
                          <a:effectLst/>
                        </a:rPr>
                        <a:t>Net</a:t>
                      </a:r>
                      <a:endParaRPr lang="en-US" sz="18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1" u="none" strike="noStrike" dirty="0">
                          <a:effectLst/>
                        </a:rPr>
                        <a:t>7,10,419</a:t>
                      </a:r>
                      <a:endParaRPr lang="en-US" sz="18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1" u="none" strike="noStrike" dirty="0">
                          <a:effectLst/>
                        </a:rPr>
                        <a:t>7,47,960</a:t>
                      </a:r>
                      <a:endParaRPr lang="en-US" sz="18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1" u="none" strike="noStrike" dirty="0">
                          <a:effectLst/>
                        </a:rPr>
                        <a:t>14,58,379</a:t>
                      </a:r>
                      <a:endParaRPr lang="en-US" sz="18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1" u="none" strike="noStrike" dirty="0">
                          <a:effectLst/>
                        </a:rPr>
                        <a:t>7,68,128</a:t>
                      </a:r>
                      <a:endParaRPr lang="en-US" sz="18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1" u="none" strike="noStrike" dirty="0">
                          <a:effectLst/>
                        </a:rPr>
                        <a:t>9,21,899</a:t>
                      </a:r>
                      <a:endParaRPr lang="en-US" sz="18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1" u="none" strike="noStrike" dirty="0">
                          <a:effectLst/>
                        </a:rPr>
                        <a:t>16,89,928</a:t>
                      </a:r>
                      <a:endParaRPr lang="en-US" sz="18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0275145"/>
                  </a:ext>
                </a:extLst>
              </a:tr>
              <a:tr h="302037">
                <a:tc>
                  <a:txBody>
                    <a:bodyPr/>
                    <a:lstStyle/>
                    <a:p>
                      <a:pPr algn="just" fontAlgn="b"/>
                      <a:r>
                        <a:rPr lang="en-US" sz="1800" b="1" i="1" u="none" strike="noStrike" dirty="0">
                          <a:solidFill>
                            <a:srgbClr val="000000"/>
                          </a:solidFill>
                          <a:effectLst/>
                          <a:latin typeface="Calibri" panose="020F0502020204030204" pitchFamily="34" charset="0"/>
                        </a:rPr>
                        <a:t>YOY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sz="18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sz="18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sz="1800" b="1" i="1"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1" i="1" u="none" strike="noStrike" dirty="0">
                          <a:solidFill>
                            <a:srgbClr val="000000"/>
                          </a:solidFill>
                          <a:effectLst/>
                          <a:latin typeface="Calibri" panose="020F0502020204030204" pitchFamily="34" charset="0"/>
                        </a:rPr>
                        <a:t>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1" i="1" u="none" strike="noStrike" dirty="0">
                          <a:solidFill>
                            <a:srgbClr val="000000"/>
                          </a:solidFill>
                          <a:effectLst/>
                          <a:latin typeface="Calibri" panose="020F0502020204030204" pitchFamily="34" charset="0"/>
                        </a:rPr>
                        <a:t>22%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1" i="1" u="none" strike="noStrike" dirty="0">
                          <a:solidFill>
                            <a:srgbClr val="000000"/>
                          </a:solidFill>
                          <a:effectLst/>
                          <a:latin typeface="Calibri" panose="020F0502020204030204" pitchFamily="34" charset="0"/>
                        </a:rPr>
                        <a:t>16%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8862762"/>
                  </a:ext>
                </a:extLst>
              </a:tr>
              <a:tr h="302037">
                <a:tc>
                  <a:txBody>
                    <a:bodyPr/>
                    <a:lstStyle/>
                    <a:p>
                      <a:pPr algn="just" fontAlgn="b"/>
                      <a:endParaRPr lang="en-US" sz="18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sz="18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sz="18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sz="18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sz="18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sz="18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sz="18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9071435"/>
                  </a:ext>
                </a:extLst>
              </a:tr>
            </a:tbl>
          </a:graphicData>
        </a:graphic>
      </p:graphicFrame>
    </p:spTree>
    <p:extLst>
      <p:ext uri="{BB962C8B-B14F-4D97-AF65-F5344CB8AC3E}">
        <p14:creationId xmlns:p14="http://schemas.microsoft.com/office/powerpoint/2010/main" val="214014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67544" y="188640"/>
            <a:ext cx="8208912" cy="864096"/>
          </a:xfrm>
          <a:solidFill>
            <a:schemeClr val="accent4">
              <a:lumMod val="75000"/>
            </a:schemeClr>
          </a:solidFill>
          <a:ln>
            <a:solidFill>
              <a:schemeClr val="tx1"/>
            </a:solidFill>
          </a:ln>
        </p:spPr>
        <p:txBody>
          <a:bodyPr>
            <a:normAutofit fontScale="90000"/>
          </a:bodyPr>
          <a:lstStyle/>
          <a:p>
            <a:r>
              <a:rPr lang="en-IN" sz="3200" b="1">
                <a:solidFill>
                  <a:schemeClr val="bg1"/>
                </a:solidFill>
              </a:rPr>
              <a:t>India – Key Economic Indicators 2025 vs. 1991</a:t>
            </a:r>
            <a:br>
              <a:rPr lang="en-IN" sz="3200" b="1">
                <a:solidFill>
                  <a:schemeClr val="bg1"/>
                </a:solidFill>
              </a:rPr>
            </a:br>
            <a:r>
              <a:rPr lang="en-IN" sz="3200" b="1">
                <a:solidFill>
                  <a:schemeClr val="bg1"/>
                </a:solidFill>
              </a:rPr>
              <a:t>….. 34 years’ snapshot post liberalisation</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147424065"/>
              </p:ext>
            </p:extLst>
          </p:nvPr>
        </p:nvGraphicFramePr>
        <p:xfrm>
          <a:off x="467544" y="1245240"/>
          <a:ext cx="8219256" cy="5215878"/>
        </p:xfrm>
        <a:graphic>
          <a:graphicData uri="http://schemas.openxmlformats.org/drawingml/2006/table">
            <a:tbl>
              <a:tblPr>
                <a:tableStyleId>{616DA210-FB5B-4158-B5E0-FEB733F419BA}</a:tableStyleId>
              </a:tblPr>
              <a:tblGrid>
                <a:gridCol w="4119644">
                  <a:extLst>
                    <a:ext uri="{9D8B030D-6E8A-4147-A177-3AD203B41FA5}">
                      <a16:colId xmlns:a16="http://schemas.microsoft.com/office/drawing/2014/main" val="20000"/>
                    </a:ext>
                  </a:extLst>
                </a:gridCol>
                <a:gridCol w="1460820">
                  <a:extLst>
                    <a:ext uri="{9D8B030D-6E8A-4147-A177-3AD203B41FA5}">
                      <a16:colId xmlns:a16="http://schemas.microsoft.com/office/drawing/2014/main" val="1223891289"/>
                    </a:ext>
                  </a:extLst>
                </a:gridCol>
                <a:gridCol w="1529517">
                  <a:extLst>
                    <a:ext uri="{9D8B030D-6E8A-4147-A177-3AD203B41FA5}">
                      <a16:colId xmlns:a16="http://schemas.microsoft.com/office/drawing/2014/main" val="20001"/>
                    </a:ext>
                  </a:extLst>
                </a:gridCol>
                <a:gridCol w="1109275">
                  <a:extLst>
                    <a:ext uri="{9D8B030D-6E8A-4147-A177-3AD203B41FA5}">
                      <a16:colId xmlns:a16="http://schemas.microsoft.com/office/drawing/2014/main" val="20002"/>
                    </a:ext>
                  </a:extLst>
                </a:gridCol>
              </a:tblGrid>
              <a:tr h="286043">
                <a:tc>
                  <a:txBody>
                    <a:bodyPr/>
                    <a:lstStyle/>
                    <a:p>
                      <a:pPr algn="ctr" fontAlgn="ctr"/>
                      <a:r>
                        <a:rPr lang="en-US" sz="1700" b="0" u="none" strike="noStrike">
                          <a:solidFill>
                            <a:srgbClr val="000000"/>
                          </a:solidFill>
                          <a:effectLst/>
                        </a:rPr>
                        <a:t> </a:t>
                      </a:r>
                      <a:endParaRPr lang="en-US" sz="1700" b="0" i="0" u="none" strike="noStrike">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ctr" rtl="0" fontAlgn="ctr"/>
                      <a:r>
                        <a:rPr lang="en-US" sz="1700" b="1" u="none" strike="noStrike">
                          <a:solidFill>
                            <a:srgbClr val="000000"/>
                          </a:solidFill>
                          <a:effectLst/>
                        </a:rPr>
                        <a:t>2025</a:t>
                      </a:r>
                      <a:endParaRPr lang="en-US" sz="1700" b="1" i="0" u="none" strike="noStrike">
                        <a:solidFill>
                          <a:srgbClr val="000000"/>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rtl="0" fontAlgn="ctr"/>
                      <a:r>
                        <a:rPr lang="en-US" sz="1700" b="1" u="none" strike="noStrike">
                          <a:solidFill>
                            <a:srgbClr val="000000"/>
                          </a:solidFill>
                          <a:effectLst/>
                        </a:rPr>
                        <a:t>1991</a:t>
                      </a:r>
                      <a:endParaRPr lang="en-US" sz="1700" b="1" i="0" u="none" strike="noStrike">
                        <a:solidFill>
                          <a:srgbClr val="000000"/>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rtl="0" fontAlgn="ctr"/>
                      <a:r>
                        <a:rPr lang="en-US" sz="1700" b="1" u="none" strike="noStrike">
                          <a:solidFill>
                            <a:srgbClr val="000000"/>
                          </a:solidFill>
                          <a:effectLst/>
                        </a:rPr>
                        <a:t>CAGR</a:t>
                      </a:r>
                      <a:endParaRPr lang="en-US" sz="1700" b="1" i="0" u="none" strike="noStrike">
                        <a:solidFill>
                          <a:srgbClr val="000000"/>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0000"/>
                  </a:ext>
                </a:extLst>
              </a:tr>
              <a:tr h="266377">
                <a:tc>
                  <a:txBody>
                    <a:bodyPr/>
                    <a:lstStyle/>
                    <a:p>
                      <a:pPr algn="l" fontAlgn="ctr"/>
                      <a:r>
                        <a:rPr lang="en-US" sz="1700" b="0" u="none" strike="noStrike">
                          <a:solidFill>
                            <a:srgbClr val="000000"/>
                          </a:solidFill>
                          <a:effectLst/>
                        </a:rPr>
                        <a:t>Population (Bn)</a:t>
                      </a:r>
                      <a:endParaRPr lang="en-US" sz="1700" b="0" i="0" u="none" strike="noStrike">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r" rtl="0" fontAlgn="ctr"/>
                      <a:r>
                        <a:rPr lang="en-US" sz="1700" b="0" u="none" strike="noStrike">
                          <a:solidFill>
                            <a:srgbClr val="000000"/>
                          </a:solidFill>
                          <a:effectLst/>
                        </a:rPr>
                        <a:t>1.41</a:t>
                      </a:r>
                      <a:endParaRPr lang="en-US" sz="1700" b="0" i="0" u="none" strike="noStrike">
                        <a:solidFill>
                          <a:srgbClr val="000000"/>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r" rtl="0" fontAlgn="ctr"/>
                      <a:r>
                        <a:rPr lang="en-US" sz="1700" b="0" u="none" strike="noStrike">
                          <a:solidFill>
                            <a:srgbClr val="000000"/>
                          </a:solidFill>
                          <a:effectLst/>
                        </a:rPr>
                        <a:t>0.89</a:t>
                      </a:r>
                      <a:endParaRPr lang="en-US" sz="1700" b="0" i="0" u="none" strike="noStrike">
                        <a:solidFill>
                          <a:srgbClr val="000000"/>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r" rtl="0" fontAlgn="ctr"/>
                      <a:r>
                        <a:rPr lang="en-US" sz="1700" b="0" u="none" strike="noStrike">
                          <a:solidFill>
                            <a:srgbClr val="000000"/>
                          </a:solidFill>
                          <a:effectLst/>
                        </a:rPr>
                        <a:t>1.4%</a:t>
                      </a:r>
                      <a:endParaRPr lang="en-US" sz="1700" b="0" i="0" u="none" strike="noStrike">
                        <a:solidFill>
                          <a:srgbClr val="000000"/>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0001"/>
                  </a:ext>
                </a:extLst>
              </a:tr>
              <a:tr h="266377">
                <a:tc>
                  <a:txBody>
                    <a:bodyPr/>
                    <a:lstStyle/>
                    <a:p>
                      <a:pPr algn="l" fontAlgn="ctr"/>
                      <a:r>
                        <a:rPr lang="en-US" sz="1700" b="0" u="none" strike="noStrike">
                          <a:solidFill>
                            <a:srgbClr val="000000"/>
                          </a:solidFill>
                          <a:effectLst/>
                        </a:rPr>
                        <a:t>Life expectancy (Years)</a:t>
                      </a:r>
                      <a:endParaRPr lang="en-US" sz="1700" b="0" i="0" u="none" strike="noStrike">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marL="0" algn="r" defTabSz="914400" rtl="0" eaLnBrk="1" fontAlgn="b" latinLnBrk="0" hangingPunct="1"/>
                      <a:r>
                        <a:rPr lang="en-US" sz="1700" b="0" u="none" strike="noStrike" kern="1200">
                          <a:solidFill>
                            <a:schemeClr val="tx1"/>
                          </a:solidFill>
                          <a:effectLst/>
                          <a:latin typeface="+mn-lt"/>
                          <a:ea typeface="+mn-ea"/>
                          <a:cs typeface="+mn-cs"/>
                        </a:rPr>
                        <a:t>72.3</a:t>
                      </a:r>
                    </a:p>
                  </a:txBody>
                  <a:tcPr marL="0" marR="0" marT="0" marB="0" anchor="ctr">
                    <a:solidFill>
                      <a:schemeClr val="accent2">
                        <a:lumMod val="20000"/>
                        <a:lumOff val="80000"/>
                      </a:schemeClr>
                    </a:solidFill>
                  </a:tcPr>
                </a:tc>
                <a:tc>
                  <a:txBody>
                    <a:bodyPr/>
                    <a:lstStyle/>
                    <a:p>
                      <a:pPr algn="r" rtl="0" fontAlgn="ctr"/>
                      <a:r>
                        <a:rPr lang="en-US" sz="1700" b="0" u="none" strike="noStrike">
                          <a:solidFill>
                            <a:schemeClr val="tx1"/>
                          </a:solidFill>
                          <a:effectLst/>
                        </a:rPr>
                        <a:t>59</a:t>
                      </a:r>
                      <a:endParaRPr lang="en-US" sz="17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marL="0" algn="r" defTabSz="914400" rtl="0" eaLnBrk="1" fontAlgn="b" latinLnBrk="0" hangingPunct="1"/>
                      <a:r>
                        <a:rPr lang="en-US" sz="1700" b="0" u="none" strike="noStrike" kern="1200">
                          <a:solidFill>
                            <a:schemeClr val="tx1"/>
                          </a:solidFill>
                          <a:effectLst/>
                        </a:rPr>
                        <a:t>0.6%</a:t>
                      </a:r>
                      <a:endParaRPr lang="en-US" sz="1700" b="0" u="none" strike="noStrike" kern="1200">
                        <a:solidFill>
                          <a:schemeClr val="tx1"/>
                        </a:solidFill>
                        <a:effectLst/>
                        <a:latin typeface="+mn-lt"/>
                        <a:ea typeface="+mn-ea"/>
                        <a:cs typeface="+mn-cs"/>
                      </a:endParaRPr>
                    </a:p>
                  </a:txBody>
                  <a:tcPr marL="0" marR="0" marT="0" marB="0" anchor="ctr">
                    <a:solidFill>
                      <a:schemeClr val="accent2">
                        <a:lumMod val="20000"/>
                        <a:lumOff val="80000"/>
                      </a:schemeClr>
                    </a:solidFill>
                  </a:tcPr>
                </a:tc>
                <a:extLst>
                  <a:ext uri="{0D108BD9-81ED-4DB2-BD59-A6C34878D82A}">
                    <a16:rowId xmlns:a16="http://schemas.microsoft.com/office/drawing/2014/main" val="10002"/>
                  </a:ext>
                </a:extLst>
              </a:tr>
              <a:tr h="266377">
                <a:tc>
                  <a:txBody>
                    <a:bodyPr/>
                    <a:lstStyle/>
                    <a:p>
                      <a:pPr algn="l" fontAlgn="ctr"/>
                      <a:r>
                        <a:rPr lang="en-US" sz="1700" b="0" u="none" strike="noStrike">
                          <a:solidFill>
                            <a:srgbClr val="000000"/>
                          </a:solidFill>
                          <a:effectLst/>
                        </a:rPr>
                        <a:t>Literacy rate</a:t>
                      </a:r>
                      <a:endParaRPr lang="en-US" sz="1700" b="0" i="0" u="none" strike="noStrike">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marL="0" algn="r" defTabSz="914400" rtl="0" eaLnBrk="1" fontAlgn="ctr" latinLnBrk="0" hangingPunct="1"/>
                      <a:r>
                        <a:rPr lang="en-US" sz="1700" b="0" u="none" strike="noStrike" kern="1200">
                          <a:solidFill>
                            <a:schemeClr val="tx1"/>
                          </a:solidFill>
                          <a:effectLst/>
                        </a:rPr>
                        <a:t>80.3%</a:t>
                      </a:r>
                      <a:endParaRPr lang="en-US" sz="1700" b="0" i="0" u="none" strike="noStrike" kern="1200">
                        <a:solidFill>
                          <a:schemeClr val="tx1"/>
                        </a:solidFill>
                        <a:effectLst/>
                        <a:latin typeface="Calibri" panose="020F0502020204030204" pitchFamily="34" charset="0"/>
                        <a:ea typeface="+mn-ea"/>
                        <a:cs typeface="+mn-cs"/>
                      </a:endParaRPr>
                    </a:p>
                  </a:txBody>
                  <a:tcPr marL="0" marR="0" marT="0" marB="0" anchor="ctr">
                    <a:solidFill>
                      <a:schemeClr val="accent2">
                        <a:lumMod val="20000"/>
                        <a:lumOff val="80000"/>
                      </a:schemeClr>
                    </a:solidFill>
                  </a:tcPr>
                </a:tc>
                <a:tc>
                  <a:txBody>
                    <a:bodyPr/>
                    <a:lstStyle/>
                    <a:p>
                      <a:pPr algn="r" rtl="0" fontAlgn="ctr"/>
                      <a:r>
                        <a:rPr lang="en-US" sz="1700" b="0" u="none" strike="noStrike">
                          <a:solidFill>
                            <a:schemeClr val="tx1"/>
                          </a:solidFill>
                          <a:effectLst/>
                        </a:rPr>
                        <a:t>52%</a:t>
                      </a:r>
                      <a:endParaRPr lang="en-US" sz="17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r" rtl="0" fontAlgn="ctr"/>
                      <a:r>
                        <a:rPr lang="en-US" sz="1700" b="0" u="none" strike="noStrike" kern="1200">
                          <a:solidFill>
                            <a:schemeClr val="tx1"/>
                          </a:solidFill>
                          <a:effectLst/>
                        </a:rPr>
                        <a:t>1.3%</a:t>
                      </a:r>
                      <a:endParaRPr lang="en-US" sz="1700" b="0" i="0" u="none" strike="noStrike" kern="1200">
                        <a:solidFill>
                          <a:schemeClr val="tx1"/>
                        </a:solidFill>
                        <a:effectLst/>
                        <a:latin typeface="Calibri" panose="020F0502020204030204" pitchFamily="34" charset="0"/>
                        <a:ea typeface="+mn-ea"/>
                        <a:cs typeface="+mn-cs"/>
                      </a:endParaRPr>
                    </a:p>
                  </a:txBody>
                  <a:tcPr marL="0" marR="0" marT="0" marB="0" anchor="ctr">
                    <a:solidFill>
                      <a:schemeClr val="accent2">
                        <a:lumMod val="20000"/>
                        <a:lumOff val="80000"/>
                      </a:schemeClr>
                    </a:solidFill>
                  </a:tcPr>
                </a:tc>
                <a:extLst>
                  <a:ext uri="{0D108BD9-81ED-4DB2-BD59-A6C34878D82A}">
                    <a16:rowId xmlns:a16="http://schemas.microsoft.com/office/drawing/2014/main" val="10003"/>
                  </a:ext>
                </a:extLst>
              </a:tr>
              <a:tr h="266377">
                <a:tc>
                  <a:txBody>
                    <a:bodyPr/>
                    <a:lstStyle/>
                    <a:p>
                      <a:pPr algn="l" fontAlgn="ctr"/>
                      <a:r>
                        <a:rPr lang="en-US" sz="1700" b="0" u="none" strike="noStrike">
                          <a:solidFill>
                            <a:srgbClr val="000000"/>
                          </a:solidFill>
                          <a:effectLst/>
                        </a:rPr>
                        <a:t> </a:t>
                      </a:r>
                      <a:endParaRPr lang="en-US" sz="1700" b="0" i="0" u="none" strike="noStrike">
                        <a:solidFill>
                          <a:srgbClr val="000000"/>
                        </a:solidFill>
                        <a:effectLst/>
                        <a:latin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en-US" sz="1700" b="0" u="none" strike="noStrike">
                          <a:solidFill>
                            <a:srgbClr val="FF0000"/>
                          </a:solidFill>
                          <a:effectLst/>
                        </a:rPr>
                        <a:t> </a:t>
                      </a:r>
                      <a:endParaRPr lang="en-US" sz="1700" b="0" i="0" u="none" strike="noStrike">
                        <a:solidFill>
                          <a:srgbClr val="FF0000"/>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r" rtl="0" fontAlgn="ctr"/>
                      <a:r>
                        <a:rPr lang="en-US" sz="1700" b="0" u="none" strike="noStrike">
                          <a:solidFill>
                            <a:schemeClr val="tx1"/>
                          </a:solidFill>
                          <a:effectLst/>
                        </a:rPr>
                        <a:t> </a:t>
                      </a:r>
                      <a:endParaRPr lang="en-US" sz="17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r" rtl="0" fontAlgn="ctr"/>
                      <a:r>
                        <a:rPr lang="en-US" sz="1700" b="0" u="none" strike="noStrike">
                          <a:solidFill>
                            <a:srgbClr val="FF0000"/>
                          </a:solidFill>
                          <a:effectLst/>
                        </a:rPr>
                        <a:t> </a:t>
                      </a:r>
                      <a:endParaRPr lang="en-US" sz="1700" b="0" i="0" u="none" strike="noStrike">
                        <a:solidFill>
                          <a:srgbClr val="FF0000"/>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0004"/>
                  </a:ext>
                </a:extLst>
              </a:tr>
              <a:tr h="309440">
                <a:tc>
                  <a:txBody>
                    <a:bodyPr/>
                    <a:lstStyle/>
                    <a:p>
                      <a:pPr algn="l" fontAlgn="ctr"/>
                      <a:r>
                        <a:rPr lang="en-US" sz="1700" b="0" u="none" strike="noStrike">
                          <a:solidFill>
                            <a:srgbClr val="000000"/>
                          </a:solidFill>
                          <a:effectLst/>
                        </a:rPr>
                        <a:t>GDP Growth Rate</a:t>
                      </a:r>
                      <a:endParaRPr lang="en-US" sz="1700" b="0" i="0" u="none" strike="noStrike">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marL="0" algn="r" defTabSz="914400" rtl="0" eaLnBrk="1" fontAlgn="ctr" latinLnBrk="0" hangingPunct="1"/>
                      <a:r>
                        <a:rPr lang="en-US" sz="1700" b="0" u="none" strike="noStrike" kern="1200">
                          <a:solidFill>
                            <a:schemeClr val="tx1"/>
                          </a:solidFill>
                          <a:effectLst/>
                        </a:rPr>
                        <a:t>6.4%</a:t>
                      </a:r>
                      <a:endParaRPr lang="en-US" sz="1700" b="0" i="0" u="none" strike="noStrike" kern="1200">
                        <a:solidFill>
                          <a:schemeClr val="tx1"/>
                        </a:solidFill>
                        <a:effectLst/>
                        <a:latin typeface="Calibri" panose="020F0502020204030204" pitchFamily="34" charset="0"/>
                        <a:ea typeface="+mn-ea"/>
                        <a:cs typeface="+mn-cs"/>
                      </a:endParaRPr>
                    </a:p>
                  </a:txBody>
                  <a:tcPr marL="0" marR="0" marT="0" marB="0" anchor="ctr">
                    <a:solidFill>
                      <a:schemeClr val="accent2">
                        <a:lumMod val="20000"/>
                        <a:lumOff val="80000"/>
                      </a:schemeClr>
                    </a:solidFill>
                  </a:tcPr>
                </a:tc>
                <a:tc>
                  <a:txBody>
                    <a:bodyPr/>
                    <a:lstStyle/>
                    <a:p>
                      <a:pPr algn="r" rtl="0" fontAlgn="ctr"/>
                      <a:r>
                        <a:rPr lang="en-US" sz="1700" b="0" u="none" strike="noStrike" kern="1200">
                          <a:solidFill>
                            <a:schemeClr val="tx1"/>
                          </a:solidFill>
                          <a:effectLst/>
                        </a:rPr>
                        <a:t>5.3%</a:t>
                      </a:r>
                      <a:endParaRPr lang="en-US" sz="1700" b="0" i="0" u="none" strike="noStrike" kern="1200">
                        <a:solidFill>
                          <a:schemeClr val="tx1"/>
                        </a:solidFill>
                        <a:effectLst/>
                        <a:latin typeface="Calibri" panose="020F0502020204030204" pitchFamily="34" charset="0"/>
                        <a:ea typeface="+mn-ea"/>
                        <a:cs typeface="+mn-cs"/>
                      </a:endParaRPr>
                    </a:p>
                  </a:txBody>
                  <a:tcPr marL="0" marR="0" marT="0" marB="0" anchor="ctr">
                    <a:solidFill>
                      <a:schemeClr val="accent2">
                        <a:lumMod val="20000"/>
                        <a:lumOff val="80000"/>
                      </a:schemeClr>
                    </a:solidFill>
                  </a:tcPr>
                </a:tc>
                <a:tc>
                  <a:txBody>
                    <a:bodyPr/>
                    <a:lstStyle/>
                    <a:p>
                      <a:pPr algn="r" rtl="0" fontAlgn="ctr"/>
                      <a:r>
                        <a:rPr lang="en-US" sz="1700" b="0" u="none" strike="noStrike">
                          <a:solidFill>
                            <a:schemeClr val="tx1"/>
                          </a:solidFill>
                          <a:effectLst/>
                        </a:rPr>
                        <a:t> </a:t>
                      </a:r>
                      <a:endParaRPr lang="en-US" sz="17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0005"/>
                  </a:ext>
                </a:extLst>
              </a:tr>
              <a:tr h="266377">
                <a:tc>
                  <a:txBody>
                    <a:bodyPr/>
                    <a:lstStyle/>
                    <a:p>
                      <a:pPr algn="l" fontAlgn="ctr"/>
                      <a:r>
                        <a:rPr lang="en-US" sz="1700" b="0" u="none" strike="noStrike">
                          <a:solidFill>
                            <a:srgbClr val="000000"/>
                          </a:solidFill>
                          <a:effectLst/>
                        </a:rPr>
                        <a:t>GDP (at current prices) – Rs. Lakh Cr</a:t>
                      </a:r>
                      <a:endParaRPr lang="en-US" sz="1700" b="0" i="0" u="none" strike="noStrike">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r" rtl="0" fontAlgn="ctr"/>
                      <a:r>
                        <a:rPr lang="en-US" sz="1700" b="0" u="none" strike="noStrike" kern="1200">
                          <a:solidFill>
                            <a:schemeClr val="tx1"/>
                          </a:solidFill>
                          <a:effectLst/>
                        </a:rPr>
                        <a:t>325 </a:t>
                      </a:r>
                      <a:endParaRPr lang="en-US" sz="1700" b="0" i="0" u="none" strike="noStrike" kern="1200">
                        <a:solidFill>
                          <a:schemeClr val="tx1"/>
                        </a:solidFill>
                        <a:effectLst/>
                        <a:latin typeface="Calibri" panose="020F0502020204030204" pitchFamily="34" charset="0"/>
                        <a:ea typeface="+mn-ea"/>
                        <a:cs typeface="+mn-cs"/>
                      </a:endParaRPr>
                    </a:p>
                  </a:txBody>
                  <a:tcPr marL="0" marR="0" marT="0" marB="0" anchor="ctr">
                    <a:solidFill>
                      <a:schemeClr val="accent2">
                        <a:lumMod val="20000"/>
                        <a:lumOff val="80000"/>
                      </a:schemeClr>
                    </a:solidFill>
                  </a:tcPr>
                </a:tc>
                <a:tc>
                  <a:txBody>
                    <a:bodyPr/>
                    <a:lstStyle/>
                    <a:p>
                      <a:pPr algn="r" rtl="0" fontAlgn="ctr"/>
                      <a:r>
                        <a:rPr lang="en-US" sz="1700" b="0" u="none" strike="noStrike">
                          <a:solidFill>
                            <a:schemeClr val="tx1"/>
                          </a:solidFill>
                          <a:effectLst/>
                        </a:rPr>
                        <a:t>5</a:t>
                      </a:r>
                      <a:r>
                        <a:rPr lang="en-US" sz="1700" b="0" u="none" strike="noStrike" baseline="0">
                          <a:solidFill>
                            <a:schemeClr val="tx1"/>
                          </a:solidFill>
                          <a:effectLst/>
                        </a:rPr>
                        <a:t> </a:t>
                      </a:r>
                      <a:endParaRPr lang="en-US" sz="17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r" rtl="0" fontAlgn="ctr"/>
                      <a:r>
                        <a:rPr lang="en-US" sz="1700" b="0" u="none" strike="noStrike">
                          <a:solidFill>
                            <a:schemeClr val="tx1"/>
                          </a:solidFill>
                          <a:effectLst/>
                        </a:rPr>
                        <a:t>12.9%</a:t>
                      </a:r>
                      <a:endParaRPr lang="en-US" sz="17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0006"/>
                  </a:ext>
                </a:extLst>
              </a:tr>
              <a:tr h="266377">
                <a:tc>
                  <a:txBody>
                    <a:bodyPr/>
                    <a:lstStyle/>
                    <a:p>
                      <a:pPr algn="l" fontAlgn="ctr"/>
                      <a:r>
                        <a:rPr lang="en-US" sz="1700" b="0" u="none" strike="noStrike">
                          <a:solidFill>
                            <a:srgbClr val="000000"/>
                          </a:solidFill>
                          <a:effectLst/>
                        </a:rPr>
                        <a:t>GDP (at current prices) - US$ Bn</a:t>
                      </a:r>
                      <a:endParaRPr lang="en-US" sz="1700" b="0" i="0" u="none" strike="noStrike">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r" rtl="0" fontAlgn="ctr"/>
                      <a:r>
                        <a:rPr lang="en-US" sz="1700" b="0" u="none" strike="noStrike" kern="1200">
                          <a:solidFill>
                            <a:schemeClr val="tx1"/>
                          </a:solidFill>
                          <a:effectLst/>
                        </a:rPr>
                        <a:t>3,900</a:t>
                      </a:r>
                      <a:endParaRPr lang="en-US" sz="1700" b="0" i="0" u="none" strike="noStrike" kern="1200">
                        <a:solidFill>
                          <a:schemeClr val="tx1"/>
                        </a:solidFill>
                        <a:effectLst/>
                        <a:latin typeface="Calibri" panose="020F0502020204030204" pitchFamily="34" charset="0"/>
                        <a:ea typeface="+mn-ea"/>
                        <a:cs typeface="+mn-cs"/>
                      </a:endParaRPr>
                    </a:p>
                  </a:txBody>
                  <a:tcPr marL="0" marR="0" marT="0" marB="0" anchor="ctr">
                    <a:solidFill>
                      <a:schemeClr val="accent2">
                        <a:lumMod val="20000"/>
                        <a:lumOff val="80000"/>
                      </a:schemeClr>
                    </a:solidFill>
                  </a:tcPr>
                </a:tc>
                <a:tc>
                  <a:txBody>
                    <a:bodyPr/>
                    <a:lstStyle/>
                    <a:p>
                      <a:pPr algn="r" rtl="0" fontAlgn="ctr"/>
                      <a:r>
                        <a:rPr lang="en-US" sz="1700" b="0" u="none" strike="noStrike">
                          <a:solidFill>
                            <a:schemeClr val="tx1"/>
                          </a:solidFill>
                          <a:effectLst/>
                        </a:rPr>
                        <a:t>275</a:t>
                      </a:r>
                      <a:endParaRPr lang="en-US" sz="17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r" rtl="0" fontAlgn="ctr"/>
                      <a:r>
                        <a:rPr lang="en-US" sz="1700" b="0" u="none" strike="noStrike">
                          <a:solidFill>
                            <a:schemeClr val="tx1"/>
                          </a:solidFill>
                          <a:effectLst/>
                        </a:rPr>
                        <a:t>8.1%</a:t>
                      </a:r>
                      <a:endParaRPr lang="en-US" sz="17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0007"/>
                  </a:ext>
                </a:extLst>
              </a:tr>
              <a:tr h="266377">
                <a:tc>
                  <a:txBody>
                    <a:bodyPr/>
                    <a:lstStyle/>
                    <a:p>
                      <a:pPr algn="l" fontAlgn="ctr"/>
                      <a:r>
                        <a:rPr lang="it-IT" sz="1700" b="0" u="none" strike="noStrike">
                          <a:solidFill>
                            <a:srgbClr val="000000"/>
                          </a:solidFill>
                          <a:effectLst/>
                        </a:rPr>
                        <a:t>Per capita income - US$</a:t>
                      </a:r>
                      <a:endParaRPr lang="it-IT" sz="1700" b="0" i="0" u="none" strike="noStrike">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r" rtl="0" fontAlgn="ctr"/>
                      <a:r>
                        <a:rPr lang="en-US" sz="1700" b="0" u="none" strike="noStrike" kern="1200" dirty="0">
                          <a:solidFill>
                            <a:schemeClr val="tx1"/>
                          </a:solidFill>
                          <a:effectLst/>
                        </a:rPr>
                        <a:t>2,762</a:t>
                      </a:r>
                      <a:endParaRPr lang="en-US" sz="1700" b="0" i="0" u="none" strike="noStrike" kern="1200" dirty="0">
                        <a:solidFill>
                          <a:schemeClr val="tx1"/>
                        </a:solidFill>
                        <a:effectLst/>
                        <a:latin typeface="Calibri" panose="020F0502020204030204" pitchFamily="34" charset="0"/>
                        <a:ea typeface="+mn-ea"/>
                        <a:cs typeface="+mn-cs"/>
                      </a:endParaRPr>
                    </a:p>
                  </a:txBody>
                  <a:tcPr marL="0" marR="0" marT="0" marB="0" anchor="ctr">
                    <a:solidFill>
                      <a:schemeClr val="accent2">
                        <a:lumMod val="20000"/>
                        <a:lumOff val="80000"/>
                      </a:schemeClr>
                    </a:solidFill>
                  </a:tcPr>
                </a:tc>
                <a:tc>
                  <a:txBody>
                    <a:bodyPr/>
                    <a:lstStyle/>
                    <a:p>
                      <a:pPr algn="r" rtl="0" fontAlgn="ctr"/>
                      <a:r>
                        <a:rPr lang="en-US" sz="1700" b="0" u="none" strike="noStrike" kern="1200">
                          <a:solidFill>
                            <a:schemeClr val="tx1"/>
                          </a:solidFill>
                          <a:effectLst/>
                        </a:rPr>
                        <a:t>310</a:t>
                      </a:r>
                      <a:endParaRPr lang="en-US" sz="1700" b="0" i="0" u="none" strike="noStrike" kern="1200">
                        <a:solidFill>
                          <a:schemeClr val="tx1"/>
                        </a:solidFill>
                        <a:effectLst/>
                        <a:latin typeface="Calibri" panose="020F0502020204030204" pitchFamily="34" charset="0"/>
                        <a:ea typeface="+mn-ea"/>
                        <a:cs typeface="+mn-cs"/>
                      </a:endParaRPr>
                    </a:p>
                  </a:txBody>
                  <a:tcPr marL="0" marR="0" marT="0" marB="0" anchor="ctr">
                    <a:solidFill>
                      <a:schemeClr val="accent2">
                        <a:lumMod val="20000"/>
                        <a:lumOff val="80000"/>
                      </a:schemeClr>
                    </a:solidFill>
                  </a:tcPr>
                </a:tc>
                <a:tc>
                  <a:txBody>
                    <a:bodyPr/>
                    <a:lstStyle/>
                    <a:p>
                      <a:pPr algn="r" rtl="0" fontAlgn="ctr"/>
                      <a:r>
                        <a:rPr lang="en-US" sz="1700" b="0" u="none" strike="noStrike">
                          <a:solidFill>
                            <a:schemeClr val="tx1"/>
                          </a:solidFill>
                          <a:effectLst/>
                        </a:rPr>
                        <a:t>6.6%</a:t>
                      </a:r>
                      <a:endParaRPr lang="en-US" sz="17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0008"/>
                  </a:ext>
                </a:extLst>
              </a:tr>
              <a:tr h="266377">
                <a:tc>
                  <a:txBody>
                    <a:bodyPr/>
                    <a:lstStyle/>
                    <a:p>
                      <a:pPr algn="l" fontAlgn="ctr"/>
                      <a:r>
                        <a:rPr lang="en-US" sz="1700" b="0" u="none" strike="noStrike">
                          <a:solidFill>
                            <a:srgbClr val="000000"/>
                          </a:solidFill>
                          <a:effectLst/>
                        </a:rPr>
                        <a:t> </a:t>
                      </a:r>
                      <a:endParaRPr lang="en-US" sz="1700" b="0" i="0" u="none" strike="noStrike">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r" rtl="0" fontAlgn="ctr"/>
                      <a:r>
                        <a:rPr lang="en-US" sz="1700" b="0" u="none" strike="noStrike">
                          <a:solidFill>
                            <a:srgbClr val="FF0000"/>
                          </a:solidFill>
                          <a:effectLst/>
                        </a:rPr>
                        <a:t> </a:t>
                      </a:r>
                      <a:endParaRPr lang="en-US" sz="1700" b="0" i="0" u="none" strike="noStrike">
                        <a:solidFill>
                          <a:srgbClr val="FF0000"/>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r" rtl="0" fontAlgn="ctr"/>
                      <a:r>
                        <a:rPr lang="en-US" sz="1700" b="0" u="none" strike="noStrike">
                          <a:solidFill>
                            <a:schemeClr val="tx1"/>
                          </a:solidFill>
                          <a:effectLst/>
                        </a:rPr>
                        <a:t> </a:t>
                      </a:r>
                      <a:endParaRPr lang="en-US" sz="17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r" rtl="0" fontAlgn="ctr"/>
                      <a:r>
                        <a:rPr lang="en-US" sz="1700" b="0" u="none" strike="noStrike">
                          <a:solidFill>
                            <a:schemeClr val="tx1"/>
                          </a:solidFill>
                          <a:effectLst/>
                        </a:rPr>
                        <a:t> </a:t>
                      </a:r>
                      <a:endParaRPr lang="en-US" sz="17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0009"/>
                  </a:ext>
                </a:extLst>
              </a:tr>
              <a:tr h="266377">
                <a:tc>
                  <a:txBody>
                    <a:bodyPr/>
                    <a:lstStyle/>
                    <a:p>
                      <a:pPr algn="l" fontAlgn="ctr"/>
                      <a:r>
                        <a:rPr lang="en-US" sz="1700" b="0" u="none" strike="noStrike">
                          <a:solidFill>
                            <a:srgbClr val="000000"/>
                          </a:solidFill>
                          <a:effectLst/>
                        </a:rPr>
                        <a:t>Exports (G+S) - </a:t>
                      </a:r>
                      <a:r>
                        <a:rPr lang="en-US" sz="1700" b="0" u="none" strike="noStrike" kern="1200">
                          <a:solidFill>
                            <a:srgbClr val="000000"/>
                          </a:solidFill>
                          <a:effectLst/>
                        </a:rPr>
                        <a:t>US</a:t>
                      </a:r>
                      <a:r>
                        <a:rPr lang="en-US" sz="1700" b="0" u="none" strike="noStrike">
                          <a:solidFill>
                            <a:srgbClr val="000000"/>
                          </a:solidFill>
                          <a:effectLst/>
                        </a:rPr>
                        <a:t>$ Bn</a:t>
                      </a:r>
                      <a:endParaRPr lang="en-US" sz="1700" b="0" i="0" u="none" strike="noStrike">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r" rtl="0" fontAlgn="ctr"/>
                      <a:r>
                        <a:rPr lang="en-US" sz="1700" b="0" i="0" u="none" strike="noStrike" kern="1200">
                          <a:solidFill>
                            <a:schemeClr val="tx1"/>
                          </a:solidFill>
                          <a:effectLst/>
                          <a:latin typeface="Calibri" panose="020F0502020204030204" pitchFamily="34" charset="0"/>
                          <a:ea typeface="+mn-ea"/>
                          <a:cs typeface="+mn-cs"/>
                        </a:rPr>
                        <a:t>825</a:t>
                      </a:r>
                    </a:p>
                  </a:txBody>
                  <a:tcPr marL="0" marR="0" marT="0" marB="0" anchor="ctr">
                    <a:solidFill>
                      <a:schemeClr val="accent2">
                        <a:lumMod val="20000"/>
                        <a:lumOff val="80000"/>
                      </a:schemeClr>
                    </a:solidFill>
                  </a:tcPr>
                </a:tc>
                <a:tc>
                  <a:txBody>
                    <a:bodyPr/>
                    <a:lstStyle/>
                    <a:p>
                      <a:pPr algn="r" rtl="0" fontAlgn="ctr"/>
                      <a:r>
                        <a:rPr lang="en-US" sz="1700" b="0" u="none" strike="noStrike">
                          <a:solidFill>
                            <a:schemeClr val="tx1"/>
                          </a:solidFill>
                          <a:effectLst/>
                        </a:rPr>
                        <a:t>18</a:t>
                      </a:r>
                      <a:endParaRPr lang="en-US" sz="17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r" rtl="0" fontAlgn="ctr"/>
                      <a:r>
                        <a:rPr lang="en-US" sz="1700" b="0" u="none" strike="noStrike">
                          <a:solidFill>
                            <a:schemeClr val="tx1"/>
                          </a:solidFill>
                          <a:effectLst/>
                        </a:rPr>
                        <a:t>11.9%</a:t>
                      </a:r>
                      <a:endParaRPr lang="en-US" sz="17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0010"/>
                  </a:ext>
                </a:extLst>
              </a:tr>
              <a:tr h="266377">
                <a:tc>
                  <a:txBody>
                    <a:bodyPr/>
                    <a:lstStyle/>
                    <a:p>
                      <a:pPr algn="l" fontAlgn="ctr"/>
                      <a:r>
                        <a:rPr lang="en-US" sz="1700" b="0" u="none" strike="noStrike">
                          <a:solidFill>
                            <a:srgbClr val="000000"/>
                          </a:solidFill>
                          <a:effectLst/>
                        </a:rPr>
                        <a:t>Imports (G+S) - US$ Bn</a:t>
                      </a:r>
                      <a:endParaRPr lang="en-US" sz="1700" b="0" i="0" u="none" strike="noStrike">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marL="0" algn="r" defTabSz="914400" rtl="0" eaLnBrk="1" fontAlgn="ctr" latinLnBrk="0" hangingPunct="1"/>
                      <a:r>
                        <a:rPr lang="en-US" sz="1700" b="0" i="0" u="none" strike="noStrike" kern="1200">
                          <a:solidFill>
                            <a:schemeClr val="tx1"/>
                          </a:solidFill>
                          <a:effectLst/>
                          <a:latin typeface="Calibri" panose="020F0502020204030204" pitchFamily="34" charset="0"/>
                          <a:ea typeface="+mn-ea"/>
                          <a:cs typeface="+mn-cs"/>
                        </a:rPr>
                        <a:t>909</a:t>
                      </a:r>
                    </a:p>
                  </a:txBody>
                  <a:tcPr marL="0" marR="0" marT="0" marB="0" anchor="ctr">
                    <a:solidFill>
                      <a:schemeClr val="accent2">
                        <a:lumMod val="20000"/>
                        <a:lumOff val="80000"/>
                      </a:schemeClr>
                    </a:solidFill>
                  </a:tcPr>
                </a:tc>
                <a:tc>
                  <a:txBody>
                    <a:bodyPr/>
                    <a:lstStyle/>
                    <a:p>
                      <a:pPr algn="r" rtl="0" fontAlgn="ctr"/>
                      <a:r>
                        <a:rPr lang="en-US" sz="1700" b="0" u="none" strike="noStrike">
                          <a:solidFill>
                            <a:schemeClr val="tx1"/>
                          </a:solidFill>
                          <a:effectLst/>
                        </a:rPr>
                        <a:t>24</a:t>
                      </a:r>
                      <a:endParaRPr lang="en-US" sz="17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r" rtl="0" fontAlgn="ctr"/>
                      <a:r>
                        <a:rPr lang="en-US" sz="1700" b="0" u="none" strike="noStrike">
                          <a:solidFill>
                            <a:schemeClr val="tx1"/>
                          </a:solidFill>
                          <a:effectLst/>
                        </a:rPr>
                        <a:t>11.3%</a:t>
                      </a:r>
                      <a:endParaRPr lang="en-US" sz="17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0011"/>
                  </a:ext>
                </a:extLst>
              </a:tr>
              <a:tr h="351290">
                <a:tc>
                  <a:txBody>
                    <a:bodyPr/>
                    <a:lstStyle/>
                    <a:p>
                      <a:pPr algn="l" fontAlgn="ctr"/>
                      <a:r>
                        <a:rPr lang="en-US" sz="1700" b="0" u="none" strike="noStrike">
                          <a:solidFill>
                            <a:srgbClr val="000000"/>
                          </a:solidFill>
                          <a:effectLst/>
                        </a:rPr>
                        <a:t>Share in world trade (exports + imports)</a:t>
                      </a:r>
                      <a:endParaRPr lang="en-US" sz="1700" b="0" i="0" u="none" strike="noStrike">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marL="0" algn="r" defTabSz="914400" rtl="0" eaLnBrk="1" fontAlgn="ctr" latinLnBrk="0" hangingPunct="1"/>
                      <a:r>
                        <a:rPr lang="en-US" sz="1700" b="0" i="0" u="none" strike="noStrike" kern="1200">
                          <a:solidFill>
                            <a:schemeClr val="tx1"/>
                          </a:solidFill>
                          <a:effectLst/>
                          <a:latin typeface="Calibri" panose="020F0502020204030204" pitchFamily="34" charset="0"/>
                          <a:ea typeface="+mn-ea"/>
                          <a:cs typeface="+mn-cs"/>
                        </a:rPr>
                        <a:t>3%</a:t>
                      </a:r>
                    </a:p>
                  </a:txBody>
                  <a:tcPr marL="0" marR="0" marT="0" marB="0" anchor="ctr">
                    <a:solidFill>
                      <a:schemeClr val="accent2">
                        <a:lumMod val="20000"/>
                        <a:lumOff val="80000"/>
                      </a:schemeClr>
                    </a:solidFill>
                  </a:tcPr>
                </a:tc>
                <a:tc>
                  <a:txBody>
                    <a:bodyPr/>
                    <a:lstStyle/>
                    <a:p>
                      <a:pPr algn="r" rtl="0" fontAlgn="ctr"/>
                      <a:r>
                        <a:rPr lang="en-US" sz="1700" b="0" u="none" strike="noStrike">
                          <a:solidFill>
                            <a:schemeClr val="tx1"/>
                          </a:solidFill>
                          <a:effectLst/>
                        </a:rPr>
                        <a:t>1%</a:t>
                      </a:r>
                      <a:endParaRPr lang="en-US" sz="17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r" rtl="0" fontAlgn="ctr"/>
                      <a:endParaRPr lang="en-US" sz="17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0012"/>
                  </a:ext>
                </a:extLst>
              </a:tr>
              <a:tr h="266377">
                <a:tc>
                  <a:txBody>
                    <a:bodyPr/>
                    <a:lstStyle/>
                    <a:p>
                      <a:pPr algn="l" fontAlgn="ctr"/>
                      <a:r>
                        <a:rPr lang="en-US" sz="1700" b="0" u="none" strike="noStrike">
                          <a:solidFill>
                            <a:srgbClr val="000000"/>
                          </a:solidFill>
                          <a:effectLst/>
                        </a:rPr>
                        <a:t>Foreign Currency Reserves - US$ Bn</a:t>
                      </a:r>
                      <a:endParaRPr lang="en-US" sz="1700" b="0" i="0" u="none" strike="noStrike">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r" rtl="0" fontAlgn="ctr"/>
                      <a:r>
                        <a:rPr lang="en-US" sz="1700" b="0" i="0" u="none" strike="noStrike" kern="1200">
                          <a:solidFill>
                            <a:schemeClr val="tx1"/>
                          </a:solidFill>
                          <a:effectLst/>
                          <a:latin typeface="Calibri" panose="020F0502020204030204" pitchFamily="34" charset="0"/>
                          <a:ea typeface="+mn-ea"/>
                          <a:cs typeface="+mn-cs"/>
                        </a:rPr>
                        <a:t>640</a:t>
                      </a:r>
                    </a:p>
                  </a:txBody>
                  <a:tcPr marL="0" marR="0" marT="0" marB="0" anchor="ctr">
                    <a:solidFill>
                      <a:schemeClr val="accent2">
                        <a:lumMod val="20000"/>
                        <a:lumOff val="80000"/>
                      </a:schemeClr>
                    </a:solidFill>
                  </a:tcPr>
                </a:tc>
                <a:tc>
                  <a:txBody>
                    <a:bodyPr/>
                    <a:lstStyle/>
                    <a:p>
                      <a:pPr algn="r" rtl="0" fontAlgn="ctr"/>
                      <a:r>
                        <a:rPr lang="en-US" sz="1700" b="0" u="none" strike="noStrike">
                          <a:solidFill>
                            <a:schemeClr val="tx1"/>
                          </a:solidFill>
                          <a:effectLst/>
                        </a:rPr>
                        <a:t>6</a:t>
                      </a:r>
                      <a:endParaRPr lang="en-US" sz="17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r" rtl="0" fontAlgn="ctr"/>
                      <a:r>
                        <a:rPr lang="en-US" sz="1700" b="0" u="none" strike="noStrike">
                          <a:solidFill>
                            <a:schemeClr val="tx1"/>
                          </a:solidFill>
                          <a:effectLst/>
                        </a:rPr>
                        <a:t>14.8%</a:t>
                      </a:r>
                      <a:endParaRPr lang="en-US" sz="17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0013"/>
                  </a:ext>
                </a:extLst>
              </a:tr>
              <a:tr h="266377">
                <a:tc>
                  <a:txBody>
                    <a:bodyPr/>
                    <a:lstStyle/>
                    <a:p>
                      <a:pPr algn="l" fontAlgn="ctr"/>
                      <a:r>
                        <a:rPr lang="en-US" sz="1700" b="0" u="none" strike="noStrike">
                          <a:solidFill>
                            <a:srgbClr val="000000"/>
                          </a:solidFill>
                          <a:effectLst/>
                        </a:rPr>
                        <a:t>Exchange Rate (US $)</a:t>
                      </a:r>
                      <a:endParaRPr lang="en-US" sz="1700" b="0" i="0" u="none" strike="noStrike">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r" rtl="0" fontAlgn="ctr"/>
                      <a:r>
                        <a:rPr lang="en-US" sz="1700" b="0" u="none" strike="noStrike" kern="1200">
                          <a:solidFill>
                            <a:schemeClr val="tx1"/>
                          </a:solidFill>
                          <a:effectLst/>
                        </a:rPr>
                        <a:t>83.6</a:t>
                      </a:r>
                      <a:endParaRPr lang="en-US" sz="1700" b="0" i="0" u="none" strike="noStrike" kern="1200">
                        <a:solidFill>
                          <a:schemeClr val="tx1"/>
                        </a:solidFill>
                        <a:effectLst/>
                        <a:latin typeface="Calibri" panose="020F0502020204030204" pitchFamily="34" charset="0"/>
                        <a:ea typeface="+mn-ea"/>
                        <a:cs typeface="+mn-cs"/>
                      </a:endParaRPr>
                    </a:p>
                  </a:txBody>
                  <a:tcPr marL="0" marR="0" marT="0" marB="0" anchor="ctr">
                    <a:solidFill>
                      <a:schemeClr val="accent2">
                        <a:lumMod val="20000"/>
                        <a:lumOff val="80000"/>
                      </a:schemeClr>
                    </a:solidFill>
                  </a:tcPr>
                </a:tc>
                <a:tc>
                  <a:txBody>
                    <a:bodyPr/>
                    <a:lstStyle/>
                    <a:p>
                      <a:pPr algn="r" rtl="0" fontAlgn="ctr"/>
                      <a:r>
                        <a:rPr lang="en-US" sz="1700" b="0" u="none" strike="noStrike">
                          <a:solidFill>
                            <a:schemeClr val="tx1"/>
                          </a:solidFill>
                          <a:effectLst/>
                        </a:rPr>
                        <a:t>18</a:t>
                      </a:r>
                      <a:endParaRPr lang="en-US" sz="17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r" rtl="0" fontAlgn="ctr"/>
                      <a:r>
                        <a:rPr lang="en-US" sz="1700" b="0" u="none" strike="noStrike">
                          <a:solidFill>
                            <a:schemeClr val="tx1"/>
                          </a:solidFill>
                          <a:effectLst/>
                        </a:rPr>
                        <a:t>4.8%</a:t>
                      </a:r>
                      <a:endParaRPr lang="en-US" sz="17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0014"/>
                  </a:ext>
                </a:extLst>
              </a:tr>
              <a:tr h="266377">
                <a:tc>
                  <a:txBody>
                    <a:bodyPr/>
                    <a:lstStyle/>
                    <a:p>
                      <a:pPr algn="l" fontAlgn="ctr"/>
                      <a:r>
                        <a:rPr lang="en-US" sz="1700" b="0" u="none" strike="noStrike">
                          <a:solidFill>
                            <a:srgbClr val="000000"/>
                          </a:solidFill>
                          <a:effectLst/>
                        </a:rPr>
                        <a:t> </a:t>
                      </a:r>
                      <a:endParaRPr lang="en-US" sz="1700" b="0" i="0" u="none" strike="noStrike">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r" fontAlgn="ctr"/>
                      <a:endParaRPr lang="en-US" sz="1700" b="0" i="0" u="none" strike="noStrike">
                        <a:solidFill>
                          <a:srgbClr val="FF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r" fontAlgn="ctr"/>
                      <a:r>
                        <a:rPr lang="en-US" sz="1700" b="0" u="none" strike="noStrike">
                          <a:solidFill>
                            <a:schemeClr val="tx1"/>
                          </a:solidFill>
                          <a:effectLst/>
                        </a:rPr>
                        <a:t> </a:t>
                      </a:r>
                      <a:endParaRPr lang="en-US" sz="1700" b="0" i="0" u="none" strike="noStrike">
                        <a:solidFill>
                          <a:schemeClr val="tx1"/>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r" fontAlgn="ctr"/>
                      <a:r>
                        <a:rPr lang="en-US" sz="1700" b="0" u="none" strike="noStrike">
                          <a:solidFill>
                            <a:schemeClr val="tx1"/>
                          </a:solidFill>
                          <a:effectLst/>
                        </a:rPr>
                        <a:t> </a:t>
                      </a:r>
                      <a:endParaRPr lang="en-US" sz="1700" b="0" i="0" u="none" strike="noStrike">
                        <a:solidFill>
                          <a:schemeClr val="tx1"/>
                        </a:solidFill>
                        <a:effectLst/>
                        <a:latin typeface="Calibri" panose="020F0502020204030204" pitchFamily="34" charset="0"/>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10015"/>
                  </a:ext>
                </a:extLst>
              </a:tr>
              <a:tr h="257439">
                <a:tc>
                  <a:txBody>
                    <a:bodyPr/>
                    <a:lstStyle/>
                    <a:p>
                      <a:pPr algn="l" rtl="0" fontAlgn="ctr"/>
                      <a:r>
                        <a:rPr lang="en-US" sz="1700" b="0" u="none" strike="noStrike">
                          <a:solidFill>
                            <a:srgbClr val="000000"/>
                          </a:solidFill>
                          <a:effectLst/>
                        </a:rPr>
                        <a:t>Savings Rate</a:t>
                      </a:r>
                      <a:endParaRPr lang="en-US" sz="1700" b="0" i="0" u="none" strike="noStrike">
                        <a:solidFill>
                          <a:srgbClr val="000000"/>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r" rtl="0" fontAlgn="ctr"/>
                      <a:r>
                        <a:rPr lang="en-US" sz="1700" b="0" u="none" strike="noStrike" kern="1200">
                          <a:solidFill>
                            <a:schemeClr val="tx1"/>
                          </a:solidFill>
                          <a:effectLst/>
                        </a:rPr>
                        <a:t>30.2%</a:t>
                      </a:r>
                      <a:endParaRPr lang="en-US" sz="1700" b="0" i="0" u="none" strike="noStrike" kern="1200">
                        <a:solidFill>
                          <a:schemeClr val="tx1"/>
                        </a:solidFill>
                        <a:effectLst/>
                        <a:latin typeface="Calibri" panose="020F0502020204030204" pitchFamily="34" charset="0"/>
                        <a:ea typeface="+mn-ea"/>
                        <a:cs typeface="+mn-cs"/>
                      </a:endParaRPr>
                    </a:p>
                  </a:txBody>
                  <a:tcPr marL="0" marR="0" marT="0" marB="0" anchor="ctr">
                    <a:solidFill>
                      <a:schemeClr val="accent2">
                        <a:lumMod val="20000"/>
                        <a:lumOff val="80000"/>
                      </a:schemeClr>
                    </a:solidFill>
                  </a:tcPr>
                </a:tc>
                <a:tc>
                  <a:txBody>
                    <a:bodyPr/>
                    <a:lstStyle/>
                    <a:p>
                      <a:pPr algn="r" rtl="0" fontAlgn="ctr"/>
                      <a:r>
                        <a:rPr lang="en-US" sz="1700" b="0" u="none" strike="noStrike">
                          <a:solidFill>
                            <a:schemeClr val="tx1"/>
                          </a:solidFill>
                          <a:effectLst/>
                        </a:rPr>
                        <a:t>22.9%</a:t>
                      </a:r>
                      <a:endParaRPr lang="en-US" sz="17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r" rtl="0" fontAlgn="ctr"/>
                      <a:endParaRPr lang="en-US" sz="17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939091825"/>
                  </a:ext>
                </a:extLst>
              </a:tr>
              <a:tr h="257439">
                <a:tc>
                  <a:txBody>
                    <a:bodyPr/>
                    <a:lstStyle/>
                    <a:p>
                      <a:pPr algn="l" rtl="0" fontAlgn="ctr"/>
                      <a:r>
                        <a:rPr lang="en-US" sz="1700" b="0" u="none" strike="noStrike">
                          <a:solidFill>
                            <a:srgbClr val="000000"/>
                          </a:solidFill>
                          <a:effectLst/>
                        </a:rPr>
                        <a:t>Investment Rate</a:t>
                      </a:r>
                      <a:endParaRPr lang="en-US" sz="1700" b="0" i="0" u="none" strike="noStrike">
                        <a:solidFill>
                          <a:srgbClr val="000000"/>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marL="0" algn="r" defTabSz="914400" rtl="0" eaLnBrk="1" fontAlgn="ctr" latinLnBrk="0" hangingPunct="1"/>
                      <a:r>
                        <a:rPr lang="en-US" sz="1700" b="0" u="none" strike="noStrike" kern="1200">
                          <a:solidFill>
                            <a:schemeClr val="tx1"/>
                          </a:solidFill>
                          <a:effectLst/>
                          <a:latin typeface="+mn-lt"/>
                          <a:ea typeface="+mn-ea"/>
                          <a:cs typeface="+mn-cs"/>
                        </a:rPr>
                        <a:t>31.4%</a:t>
                      </a:r>
                    </a:p>
                  </a:txBody>
                  <a:tcPr marL="0" marR="0" marT="0" marB="0" anchor="ctr">
                    <a:solidFill>
                      <a:schemeClr val="accent2">
                        <a:lumMod val="20000"/>
                        <a:lumOff val="80000"/>
                      </a:schemeClr>
                    </a:solidFill>
                  </a:tcPr>
                </a:tc>
                <a:tc>
                  <a:txBody>
                    <a:bodyPr/>
                    <a:lstStyle/>
                    <a:p>
                      <a:pPr algn="r" rtl="0" fontAlgn="ctr"/>
                      <a:r>
                        <a:rPr lang="en-US" sz="1700" b="0" u="none" strike="noStrike">
                          <a:solidFill>
                            <a:schemeClr val="tx1"/>
                          </a:solidFill>
                          <a:effectLst/>
                        </a:rPr>
                        <a:t>22.5%</a:t>
                      </a:r>
                      <a:endParaRPr lang="en-US" sz="17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r" rtl="0" fontAlgn="ctr"/>
                      <a:endParaRPr lang="en-US" sz="17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967699422"/>
                  </a:ext>
                </a:extLst>
              </a:tr>
              <a:tr h="257439">
                <a:tc>
                  <a:txBody>
                    <a:bodyPr/>
                    <a:lstStyle/>
                    <a:p>
                      <a:pPr algn="l" rtl="0" fontAlgn="ctr"/>
                      <a:r>
                        <a:rPr lang="en-US" sz="1700" b="0" i="0" u="none" strike="noStrike">
                          <a:solidFill>
                            <a:srgbClr val="000000"/>
                          </a:solidFill>
                          <a:effectLst/>
                          <a:latin typeface="Calibri" panose="020F0502020204030204" pitchFamily="34" charset="0"/>
                        </a:rPr>
                        <a:t>Investments </a:t>
                      </a:r>
                    </a:p>
                  </a:txBody>
                  <a:tcPr marL="0" marR="0" marT="0" marB="0" anchor="ctr">
                    <a:solidFill>
                      <a:schemeClr val="accent2">
                        <a:lumMod val="20000"/>
                        <a:lumOff val="80000"/>
                      </a:schemeClr>
                    </a:solidFill>
                  </a:tcPr>
                </a:tc>
                <a:tc>
                  <a:txBody>
                    <a:bodyPr/>
                    <a:lstStyle/>
                    <a:p>
                      <a:pPr marL="0" algn="r" defTabSz="914400" rtl="0" eaLnBrk="1" fontAlgn="ctr" latinLnBrk="0" hangingPunct="1"/>
                      <a:r>
                        <a:rPr lang="en-US" sz="1700" b="0" u="none" strike="noStrike" kern="1200">
                          <a:solidFill>
                            <a:schemeClr val="tx1"/>
                          </a:solidFill>
                          <a:effectLst/>
                          <a:latin typeface="+mn-lt"/>
                          <a:ea typeface="+mn-ea"/>
                          <a:cs typeface="+mn-cs"/>
                        </a:rPr>
                        <a:t>1 Tr$</a:t>
                      </a:r>
                    </a:p>
                  </a:txBody>
                  <a:tcPr marL="0" marR="0" marT="0" marB="0" anchor="ctr">
                    <a:solidFill>
                      <a:schemeClr val="accent2">
                        <a:lumMod val="20000"/>
                        <a:lumOff val="80000"/>
                      </a:schemeClr>
                    </a:solidFill>
                  </a:tcPr>
                </a:tc>
                <a:tc>
                  <a:txBody>
                    <a:bodyPr/>
                    <a:lstStyle/>
                    <a:p>
                      <a:pPr algn="r" rtl="0" fontAlgn="ctr"/>
                      <a:endParaRPr lang="en-US" sz="17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r" rtl="0" fontAlgn="ctr"/>
                      <a:endParaRPr lang="en-US" sz="17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426080176"/>
                  </a:ext>
                </a:extLst>
              </a:tr>
            </a:tbl>
          </a:graphicData>
        </a:graphic>
      </p:graphicFrame>
      <p:sp>
        <p:nvSpPr>
          <p:cNvPr id="4" name="Date Placeholder 3"/>
          <p:cNvSpPr>
            <a:spLocks noGrp="1"/>
          </p:cNvSpPr>
          <p:nvPr>
            <p:ph type="dt" sz="half" idx="10"/>
          </p:nvPr>
        </p:nvSpPr>
        <p:spPr/>
        <p:txBody>
          <a:bodyPr/>
          <a:lstStyle/>
          <a:p>
            <a:fld id="{96FE1825-B78E-420B-8CDF-924633E33B41}" type="datetime1">
              <a:rPr lang="en-US" smtClean="0"/>
              <a:t>2/3/2025</a:t>
            </a:fld>
            <a:endParaRPr lang="en-IN"/>
          </a:p>
        </p:txBody>
      </p:sp>
      <p:sp>
        <p:nvSpPr>
          <p:cNvPr id="2" name="Footer Placeholder 1"/>
          <p:cNvSpPr>
            <a:spLocks noGrp="1"/>
          </p:cNvSpPr>
          <p:nvPr>
            <p:ph type="ftr" sz="quarter" idx="11"/>
          </p:nvPr>
        </p:nvSpPr>
        <p:spPr/>
        <p:txBody>
          <a:bodyPr/>
          <a:lstStyle/>
          <a:p>
            <a:r>
              <a:rPr lang="en-US"/>
              <a:t>SIRC of ICAI</a:t>
            </a:r>
            <a:endParaRPr lang="en-IN"/>
          </a:p>
        </p:txBody>
      </p:sp>
      <p:sp>
        <p:nvSpPr>
          <p:cNvPr id="3" name="Slide Number Placeholder 2"/>
          <p:cNvSpPr>
            <a:spLocks noGrp="1"/>
          </p:cNvSpPr>
          <p:nvPr>
            <p:ph type="sldNum" sz="quarter" idx="12"/>
          </p:nvPr>
        </p:nvSpPr>
        <p:spPr/>
        <p:txBody>
          <a:bodyPr/>
          <a:lstStyle/>
          <a:p>
            <a:fld id="{2E54E9D4-680A-4C51-B61D-1CC0F8B86EE1}" type="slidenum">
              <a:rPr lang="en-IN" smtClean="0">
                <a:solidFill>
                  <a:prstClr val="black">
                    <a:tint val="75000"/>
                  </a:prstClr>
                </a:solidFill>
              </a:rPr>
              <a:pPr/>
              <a:t>5</a:t>
            </a:fld>
            <a:endParaRPr lang="en-IN">
              <a:solidFill>
                <a:prstClr val="black">
                  <a:tint val="75000"/>
                </a:prstClr>
              </a:solidFill>
            </a:endParaRPr>
          </a:p>
        </p:txBody>
      </p:sp>
    </p:spTree>
    <p:extLst>
      <p:ext uri="{BB962C8B-B14F-4D97-AF65-F5344CB8AC3E}">
        <p14:creationId xmlns:p14="http://schemas.microsoft.com/office/powerpoint/2010/main" val="27170653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03435" y="188640"/>
            <a:ext cx="8178249" cy="936104"/>
          </a:xfrm>
          <a:solidFill>
            <a:schemeClr val="accent4">
              <a:lumMod val="75000"/>
            </a:schemeClr>
          </a:solidFill>
          <a:ln>
            <a:solidFill>
              <a:schemeClr val="tx1"/>
            </a:solidFill>
          </a:ln>
        </p:spPr>
        <p:txBody>
          <a:bodyPr vert="horz" lIns="91440" tIns="45720" rIns="91440" bIns="45720" rtlCol="0" anchor="ctr">
            <a:normAutofit/>
          </a:bodyPr>
          <a:lstStyle/>
          <a:p>
            <a:r>
              <a:rPr lang="en-US" sz="3200" b="1">
                <a:solidFill>
                  <a:schemeClr val="bg1"/>
                </a:solidFill>
              </a:rPr>
              <a:t>Direct Tax revenues</a:t>
            </a:r>
          </a:p>
        </p:txBody>
      </p:sp>
      <p:sp>
        <p:nvSpPr>
          <p:cNvPr id="4" name="Date Placeholder 3"/>
          <p:cNvSpPr>
            <a:spLocks noGrp="1"/>
          </p:cNvSpPr>
          <p:nvPr>
            <p:ph type="dt" sz="half" idx="10"/>
          </p:nvPr>
        </p:nvSpPr>
        <p:spPr>
          <a:xfrm>
            <a:off x="442392" y="6405904"/>
            <a:ext cx="2133600" cy="365125"/>
          </a:xfrm>
        </p:spPr>
        <p:txBody>
          <a:bodyPr/>
          <a:lstStyle/>
          <a:p>
            <a:fld id="{4DE80D97-CC44-41F2-81F8-0A74250F8E20}" type="datetime1">
              <a:rPr lang="en-US" smtClean="0"/>
              <a:t>2/3/2025</a:t>
            </a:fld>
            <a:endParaRPr lang="en-IN"/>
          </a:p>
        </p:txBody>
      </p:sp>
      <p:sp>
        <p:nvSpPr>
          <p:cNvPr id="3" name="Footer Placeholder 2"/>
          <p:cNvSpPr>
            <a:spLocks noGrp="1"/>
          </p:cNvSpPr>
          <p:nvPr>
            <p:ph type="ftr" sz="quarter" idx="11"/>
          </p:nvPr>
        </p:nvSpPr>
        <p:spPr>
          <a:xfrm>
            <a:off x="3124200" y="6425806"/>
            <a:ext cx="2895600" cy="365125"/>
          </a:xfrm>
        </p:spPr>
        <p:txBody>
          <a:bodyPr/>
          <a:lstStyle/>
          <a:p>
            <a:r>
              <a:rPr lang="en-US"/>
              <a:t>SIRC of ICAI</a:t>
            </a:r>
            <a:endParaRPr lang="en-IN"/>
          </a:p>
        </p:txBody>
      </p:sp>
      <p:sp>
        <p:nvSpPr>
          <p:cNvPr id="2" name="Slide Number Placeholder 1"/>
          <p:cNvSpPr>
            <a:spLocks noGrp="1"/>
          </p:cNvSpPr>
          <p:nvPr>
            <p:ph type="sldNum" sz="quarter" idx="12"/>
          </p:nvPr>
        </p:nvSpPr>
        <p:spPr/>
        <p:txBody>
          <a:bodyPr/>
          <a:lstStyle/>
          <a:p>
            <a:fld id="{2E54E9D4-680A-4C51-B61D-1CC0F8B86EE1}" type="slidenum">
              <a:rPr lang="en-IN" smtClean="0"/>
              <a:t>50</a:t>
            </a:fld>
            <a:endParaRPr lang="en-IN"/>
          </a:p>
        </p:txBody>
      </p:sp>
      <p:sp>
        <p:nvSpPr>
          <p:cNvPr id="36936" name="Text Box 332"/>
          <p:cNvSpPr txBox="1">
            <a:spLocks noChangeArrowheads="1"/>
          </p:cNvSpPr>
          <p:nvPr/>
        </p:nvSpPr>
        <p:spPr bwMode="auto">
          <a:xfrm>
            <a:off x="6667500" y="1092361"/>
            <a:ext cx="1905000" cy="307777"/>
          </a:xfrm>
          <a:prstGeom prst="rect">
            <a:avLst/>
          </a:prstGeom>
          <a:noFill/>
          <a:ln w="9525">
            <a:noFill/>
            <a:miter lim="800000"/>
            <a:headEnd/>
            <a:tailEnd/>
          </a:ln>
        </p:spPr>
        <p:txBody>
          <a:bodyPr>
            <a:spAutoFit/>
          </a:bodyPr>
          <a:lstStyle/>
          <a:p>
            <a:pPr algn="r">
              <a:buFontTx/>
              <a:buNone/>
            </a:pPr>
            <a:r>
              <a:rPr lang="en-US" sz="1400" kern="0">
                <a:latin typeface="Rupee Foradian" pitchFamily="34" charset="0"/>
              </a:rPr>
              <a:t>Rs.</a:t>
            </a:r>
            <a:r>
              <a:rPr lang="en-US" sz="1400" u="none">
                <a:latin typeface="Arial" charset="0"/>
              </a:rPr>
              <a:t> </a:t>
            </a:r>
            <a:r>
              <a:rPr lang="en-US" sz="1400" u="none" err="1">
                <a:latin typeface="Arial" charset="0"/>
              </a:rPr>
              <a:t>cr</a:t>
            </a:r>
            <a:endParaRPr lang="en-US" sz="1400" b="1" i="1" u="none">
              <a:latin typeface="Arial" charset="0"/>
            </a:endParaRPr>
          </a:p>
        </p:txBody>
      </p:sp>
      <p:sp>
        <p:nvSpPr>
          <p:cNvPr id="8" name="Text Box 332">
            <a:extLst>
              <a:ext uri="{FF2B5EF4-FFF2-40B4-BE49-F238E27FC236}">
                <a16:creationId xmlns:a16="http://schemas.microsoft.com/office/drawing/2014/main" id="{84023428-3326-44FB-918F-C47BD86C77E8}"/>
              </a:ext>
            </a:extLst>
          </p:cNvPr>
          <p:cNvSpPr txBox="1">
            <a:spLocks noChangeArrowheads="1"/>
          </p:cNvSpPr>
          <p:nvPr/>
        </p:nvSpPr>
        <p:spPr bwMode="auto">
          <a:xfrm>
            <a:off x="503648" y="5727149"/>
            <a:ext cx="7939744" cy="307777"/>
          </a:xfrm>
          <a:prstGeom prst="rect">
            <a:avLst/>
          </a:prstGeom>
          <a:noFill/>
          <a:ln w="9525">
            <a:noFill/>
            <a:miter lim="800000"/>
            <a:headEnd/>
            <a:tailEnd/>
          </a:ln>
        </p:spPr>
        <p:txBody>
          <a:bodyPr wrap="square">
            <a:spAutoFit/>
          </a:bodyPr>
          <a:lstStyle/>
          <a:p>
            <a:r>
              <a:rPr lang="en-US" sz="1400" dirty="0"/>
              <a:t>Source: Union Finance Accounts of respective years and reports of C&amp;AG/Receipt Budget.</a:t>
            </a:r>
          </a:p>
        </p:txBody>
      </p:sp>
      <p:graphicFrame>
        <p:nvGraphicFramePr>
          <p:cNvPr id="7" name="Table 6">
            <a:extLst>
              <a:ext uri="{FF2B5EF4-FFF2-40B4-BE49-F238E27FC236}">
                <a16:creationId xmlns:a16="http://schemas.microsoft.com/office/drawing/2014/main" id="{B14EFCED-D602-27A3-65F2-5510DDE7DB09}"/>
              </a:ext>
            </a:extLst>
          </p:cNvPr>
          <p:cNvGraphicFramePr>
            <a:graphicFrameLocks noGrp="1"/>
          </p:cNvGraphicFramePr>
          <p:nvPr>
            <p:extLst>
              <p:ext uri="{D42A27DB-BD31-4B8C-83A1-F6EECF244321}">
                <p14:modId xmlns:p14="http://schemas.microsoft.com/office/powerpoint/2010/main" val="532313213"/>
              </p:ext>
            </p:extLst>
          </p:nvPr>
        </p:nvGraphicFramePr>
        <p:xfrm>
          <a:off x="571500" y="1388569"/>
          <a:ext cx="8001000" cy="4157786"/>
        </p:xfrm>
        <a:graphic>
          <a:graphicData uri="http://schemas.openxmlformats.org/drawingml/2006/table">
            <a:tbl>
              <a:tblPr/>
              <a:tblGrid>
                <a:gridCol w="2084894">
                  <a:extLst>
                    <a:ext uri="{9D8B030D-6E8A-4147-A177-3AD203B41FA5}">
                      <a16:colId xmlns:a16="http://schemas.microsoft.com/office/drawing/2014/main" val="3817278183"/>
                    </a:ext>
                  </a:extLst>
                </a:gridCol>
                <a:gridCol w="2102712">
                  <a:extLst>
                    <a:ext uri="{9D8B030D-6E8A-4147-A177-3AD203B41FA5}">
                      <a16:colId xmlns:a16="http://schemas.microsoft.com/office/drawing/2014/main" val="4056850708"/>
                    </a:ext>
                  </a:extLst>
                </a:gridCol>
                <a:gridCol w="2021256">
                  <a:extLst>
                    <a:ext uri="{9D8B030D-6E8A-4147-A177-3AD203B41FA5}">
                      <a16:colId xmlns:a16="http://schemas.microsoft.com/office/drawing/2014/main" val="2690592148"/>
                    </a:ext>
                  </a:extLst>
                </a:gridCol>
                <a:gridCol w="1792138">
                  <a:extLst>
                    <a:ext uri="{9D8B030D-6E8A-4147-A177-3AD203B41FA5}">
                      <a16:colId xmlns:a16="http://schemas.microsoft.com/office/drawing/2014/main" val="3270291512"/>
                    </a:ext>
                  </a:extLst>
                </a:gridCol>
              </a:tblGrid>
              <a:tr h="578254">
                <a:tc>
                  <a:txBody>
                    <a:bodyPr/>
                    <a:lstStyle/>
                    <a:p>
                      <a:pPr algn="r" rtl="0" fontAlgn="b"/>
                      <a:r>
                        <a:rPr lang="en-US" sz="1500" b="0" i="0" u="none" strike="noStrike" dirty="0">
                          <a:solidFill>
                            <a:srgbClr val="000000"/>
                          </a:solidFill>
                          <a:effectLst/>
                          <a:latin typeface="Arial" panose="020B0604020202020204" pitchFamily="34" charset="0"/>
                        </a:rPr>
                        <a:t> </a:t>
                      </a:r>
                    </a:p>
                  </a:txBody>
                  <a:tcPr marL="0" marR="0" marT="0" marB="0" anchor="b">
                    <a:lnL w="12700" cap="flat" cmpd="sng" algn="ctr">
                      <a:solidFill>
                        <a:srgbClr val="8064A2"/>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0080"/>
                      </a:solidFill>
                      <a:prstDash val="solid"/>
                      <a:round/>
                      <a:headEnd type="none" w="med" len="med"/>
                      <a:tailEnd type="none" w="med" len="med"/>
                    </a:lnB>
                    <a:noFill/>
                  </a:tcPr>
                </a:tc>
                <a:tc>
                  <a:txBody>
                    <a:bodyPr/>
                    <a:lstStyle/>
                    <a:p>
                      <a:pPr algn="ctr" rtl="0" fontAlgn="ctr"/>
                      <a:r>
                        <a:rPr lang="en-US" sz="1500" b="1" i="0" u="none" strike="noStrike">
                          <a:solidFill>
                            <a:srgbClr val="000099"/>
                          </a:solidFill>
                          <a:effectLst/>
                          <a:latin typeface="Arial" panose="020B0604020202020204" pitchFamily="34" charset="0"/>
                        </a:rPr>
                        <a:t>Corporate Tax</a:t>
                      </a:r>
                    </a:p>
                  </a:txBody>
                  <a:tcPr marL="0" marR="0" marT="0" marB="0" anchor="ctr">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FFFFCC"/>
                    </a:solidFill>
                  </a:tcPr>
                </a:tc>
                <a:tc>
                  <a:txBody>
                    <a:bodyPr/>
                    <a:lstStyle/>
                    <a:p>
                      <a:pPr algn="ctr" rtl="0" fontAlgn="ctr"/>
                      <a:r>
                        <a:rPr lang="en-US" sz="1500" b="1" i="0" u="none" strike="noStrike">
                          <a:solidFill>
                            <a:srgbClr val="000099"/>
                          </a:solidFill>
                          <a:effectLst/>
                          <a:latin typeface="Arial" panose="020B0604020202020204" pitchFamily="34" charset="0"/>
                        </a:rPr>
                        <a:t>Personal Income Tax</a:t>
                      </a:r>
                    </a:p>
                  </a:txBody>
                  <a:tcPr marL="0" marR="0" marT="0" marB="0" anchor="ctr">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FFFFCC"/>
                    </a:solidFill>
                  </a:tcPr>
                </a:tc>
                <a:tc>
                  <a:txBody>
                    <a:bodyPr/>
                    <a:lstStyle/>
                    <a:p>
                      <a:pPr algn="ctr" rtl="0" fontAlgn="ctr"/>
                      <a:r>
                        <a:rPr lang="en-US" sz="1500" b="1" i="0" u="none" strike="noStrike">
                          <a:solidFill>
                            <a:srgbClr val="000099"/>
                          </a:solidFill>
                          <a:effectLst/>
                          <a:latin typeface="Arial" panose="020B0604020202020204" pitchFamily="34" charset="0"/>
                        </a:rPr>
                        <a:t>Total</a:t>
                      </a:r>
                    </a:p>
                  </a:txBody>
                  <a:tcPr marL="0" marR="0" marT="0" marB="0" anchor="ctr">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FFFFCC"/>
                    </a:solidFill>
                  </a:tcPr>
                </a:tc>
                <a:extLst>
                  <a:ext uri="{0D108BD9-81ED-4DB2-BD59-A6C34878D82A}">
                    <a16:rowId xmlns:a16="http://schemas.microsoft.com/office/drawing/2014/main" val="2339422070"/>
                  </a:ext>
                </a:extLst>
              </a:tr>
              <a:tr h="325412">
                <a:tc>
                  <a:txBody>
                    <a:bodyPr/>
                    <a:lstStyle/>
                    <a:p>
                      <a:pPr algn="l" rtl="0" fontAlgn="b"/>
                      <a:r>
                        <a:rPr lang="en-US" sz="1500" b="1" i="0" u="none" strike="noStrike" dirty="0">
                          <a:solidFill>
                            <a:srgbClr val="000000"/>
                          </a:solidFill>
                          <a:effectLst/>
                          <a:latin typeface="Arial" panose="020B0604020202020204" pitchFamily="34" charset="0"/>
                        </a:rPr>
                        <a:t> 2025-26 (BE) </a:t>
                      </a:r>
                    </a:p>
                  </a:txBody>
                  <a:tcPr marL="0" marR="0" marT="0" marB="0" anchor="b">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noFill/>
                  </a:tcPr>
                </a:tc>
                <a:tc>
                  <a:txBody>
                    <a:bodyPr/>
                    <a:lstStyle/>
                    <a:p>
                      <a:pPr algn="r" rtl="0" fontAlgn="b"/>
                      <a:r>
                        <a:rPr lang="en-US" sz="1500" b="1" i="0" u="none" strike="noStrike" dirty="0">
                          <a:solidFill>
                            <a:srgbClr val="000000"/>
                          </a:solidFill>
                          <a:effectLst/>
                          <a:latin typeface="Arial" panose="020B0604020202020204" pitchFamily="34" charset="0"/>
                        </a:rPr>
                        <a:t>          1,082,000 </a:t>
                      </a:r>
                    </a:p>
                  </a:txBody>
                  <a:tcPr marL="0" marR="0" marT="0" marB="0" anchor="b">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64A2"/>
                      </a:solidFill>
                      <a:prstDash val="solid"/>
                      <a:round/>
                      <a:headEnd type="none" w="med" len="med"/>
                      <a:tailEnd type="none" w="med" len="med"/>
                    </a:lnB>
                    <a:noFill/>
                  </a:tcPr>
                </a:tc>
                <a:tc>
                  <a:txBody>
                    <a:bodyPr/>
                    <a:lstStyle/>
                    <a:p>
                      <a:pPr algn="r" rtl="0" fontAlgn="b"/>
                      <a:r>
                        <a:rPr lang="en-US" sz="1500" b="1" i="0" u="none" strike="noStrike">
                          <a:solidFill>
                            <a:srgbClr val="000000"/>
                          </a:solidFill>
                          <a:effectLst/>
                          <a:latin typeface="Arial" panose="020B0604020202020204" pitchFamily="34" charset="0"/>
                        </a:rPr>
                        <a:t>     1,438,000 </a:t>
                      </a:r>
                    </a:p>
                  </a:txBody>
                  <a:tcPr marL="0" marR="0" marT="0" marB="0" anchor="b">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64A2"/>
                      </a:solidFill>
                      <a:prstDash val="solid"/>
                      <a:round/>
                      <a:headEnd type="none" w="med" len="med"/>
                      <a:tailEnd type="none" w="med" len="med"/>
                    </a:lnB>
                    <a:noFill/>
                  </a:tcPr>
                </a:tc>
                <a:tc>
                  <a:txBody>
                    <a:bodyPr/>
                    <a:lstStyle/>
                    <a:p>
                      <a:pPr algn="r" rtl="0" fontAlgn="b"/>
                      <a:r>
                        <a:rPr lang="en-US" sz="1500" b="1" i="0" u="none" strike="noStrike">
                          <a:solidFill>
                            <a:srgbClr val="000000"/>
                          </a:solidFill>
                          <a:effectLst/>
                          <a:latin typeface="Arial" panose="020B0604020202020204" pitchFamily="34" charset="0"/>
                        </a:rPr>
                        <a:t>         2,520,000 </a:t>
                      </a:r>
                    </a:p>
                  </a:txBody>
                  <a:tcPr marL="0" marR="0" marT="0" marB="0" anchor="b">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64A2"/>
                      </a:solidFill>
                      <a:prstDash val="solid"/>
                      <a:round/>
                      <a:headEnd type="none" w="med" len="med"/>
                      <a:tailEnd type="none" w="med" len="med"/>
                    </a:lnB>
                    <a:noFill/>
                  </a:tcPr>
                </a:tc>
                <a:extLst>
                  <a:ext uri="{0D108BD9-81ED-4DB2-BD59-A6C34878D82A}">
                    <a16:rowId xmlns:a16="http://schemas.microsoft.com/office/drawing/2014/main" val="1701028594"/>
                  </a:ext>
                </a:extLst>
              </a:tr>
              <a:tr h="325412">
                <a:tc>
                  <a:txBody>
                    <a:bodyPr/>
                    <a:lstStyle/>
                    <a:p>
                      <a:pPr algn="l" rtl="0" fontAlgn="b"/>
                      <a:r>
                        <a:rPr lang="en-US" sz="1500" b="1" i="1" u="none" strike="noStrike">
                          <a:solidFill>
                            <a:srgbClr val="0070C0"/>
                          </a:solidFill>
                          <a:effectLst/>
                          <a:latin typeface="Arial" panose="020B0604020202020204" pitchFamily="34" charset="0"/>
                        </a:rPr>
                        <a:t> CAGR (2017) </a:t>
                      </a:r>
                    </a:p>
                  </a:txBody>
                  <a:tcPr marL="0" marR="0" marT="0" marB="0" anchor="b">
                    <a:lnL w="12700" cap="flat" cmpd="sng" algn="ctr">
                      <a:solidFill>
                        <a:srgbClr val="800080"/>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noFill/>
                  </a:tcPr>
                </a:tc>
                <a:tc>
                  <a:txBody>
                    <a:bodyPr/>
                    <a:lstStyle/>
                    <a:p>
                      <a:pPr algn="r" rtl="0" fontAlgn="b"/>
                      <a:r>
                        <a:rPr lang="en-US" sz="1500" b="1" i="0" u="none" strike="noStrike" dirty="0">
                          <a:solidFill>
                            <a:srgbClr val="0070C0"/>
                          </a:solidFill>
                          <a:effectLst/>
                          <a:latin typeface="Arial" panose="020B0604020202020204" pitchFamily="34" charset="0"/>
                        </a:rPr>
                        <a:t>9.33%</a:t>
                      </a:r>
                    </a:p>
                  </a:txBody>
                  <a:tcPr marL="0" marR="0" marT="0"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0080"/>
                      </a:solidFill>
                      <a:prstDash val="solid"/>
                      <a:round/>
                      <a:headEnd type="none" w="med" len="med"/>
                      <a:tailEnd type="none" w="med" len="med"/>
                    </a:lnB>
                    <a:noFill/>
                  </a:tcPr>
                </a:tc>
                <a:tc>
                  <a:txBody>
                    <a:bodyPr/>
                    <a:lstStyle/>
                    <a:p>
                      <a:pPr algn="r" rtl="0" fontAlgn="b"/>
                      <a:r>
                        <a:rPr lang="en-US" sz="1500" b="1" i="0" u="none" strike="noStrike" dirty="0">
                          <a:solidFill>
                            <a:srgbClr val="0070C0"/>
                          </a:solidFill>
                          <a:effectLst/>
                          <a:latin typeface="Arial" panose="020B0604020202020204" pitchFamily="34" charset="0"/>
                        </a:rPr>
                        <a:t>17.02%</a:t>
                      </a:r>
                    </a:p>
                  </a:txBody>
                  <a:tcPr marL="0" marR="0" marT="0" marB="0" anchor="b">
                    <a:lnL w="12700" cap="flat" cmpd="sng" algn="ctr">
                      <a:solidFill>
                        <a:srgbClr val="8064A2"/>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0080"/>
                      </a:solidFill>
                      <a:prstDash val="solid"/>
                      <a:round/>
                      <a:headEnd type="none" w="med" len="med"/>
                      <a:tailEnd type="none" w="med" len="med"/>
                    </a:lnB>
                    <a:noFill/>
                  </a:tcPr>
                </a:tc>
                <a:tc>
                  <a:txBody>
                    <a:bodyPr/>
                    <a:lstStyle/>
                    <a:p>
                      <a:pPr algn="r" rtl="0" fontAlgn="b"/>
                      <a:r>
                        <a:rPr lang="en-US" sz="1500" b="1" i="0" u="none" strike="noStrike" dirty="0">
                          <a:solidFill>
                            <a:srgbClr val="0070C0"/>
                          </a:solidFill>
                          <a:effectLst/>
                          <a:latin typeface="Arial" panose="020B0604020202020204" pitchFamily="34" charset="0"/>
                        </a:rPr>
                        <a:t>12.84%</a:t>
                      </a:r>
                    </a:p>
                  </a:txBody>
                  <a:tcPr marL="0" marR="0" marT="0" marB="0" anchor="b">
                    <a:lnL w="12700" cap="flat" cmpd="sng" algn="ctr">
                      <a:solidFill>
                        <a:srgbClr val="800080"/>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0080"/>
                      </a:solidFill>
                      <a:prstDash val="solid"/>
                      <a:round/>
                      <a:headEnd type="none" w="med" len="med"/>
                      <a:tailEnd type="none" w="med" len="med"/>
                    </a:lnB>
                    <a:noFill/>
                  </a:tcPr>
                </a:tc>
                <a:extLst>
                  <a:ext uri="{0D108BD9-81ED-4DB2-BD59-A6C34878D82A}">
                    <a16:rowId xmlns:a16="http://schemas.microsoft.com/office/drawing/2014/main" val="1859053377"/>
                  </a:ext>
                </a:extLst>
              </a:tr>
              <a:tr h="325412">
                <a:tc>
                  <a:txBody>
                    <a:bodyPr/>
                    <a:lstStyle/>
                    <a:p>
                      <a:pPr algn="l" rtl="0" fontAlgn="b"/>
                      <a:r>
                        <a:rPr lang="en-US" sz="1500" b="1" i="0" u="none" strike="noStrike">
                          <a:solidFill>
                            <a:srgbClr val="000000"/>
                          </a:solidFill>
                          <a:effectLst/>
                          <a:latin typeface="Arial" panose="020B0604020202020204" pitchFamily="34" charset="0"/>
                        </a:rPr>
                        <a:t> 2024-25 RE </a:t>
                      </a:r>
                    </a:p>
                  </a:txBody>
                  <a:tcPr marL="0" marR="0" marT="0" marB="0" anchor="b">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noFill/>
                  </a:tcPr>
                </a:tc>
                <a:tc>
                  <a:txBody>
                    <a:bodyPr/>
                    <a:lstStyle/>
                    <a:p>
                      <a:pPr algn="r" rtl="0" fontAlgn="b"/>
                      <a:r>
                        <a:rPr lang="en-US" sz="1500" b="1" i="0" u="none" strike="noStrike" dirty="0">
                          <a:solidFill>
                            <a:srgbClr val="000000"/>
                          </a:solidFill>
                          <a:effectLst/>
                          <a:latin typeface="Arial" panose="020B0604020202020204" pitchFamily="34" charset="0"/>
                        </a:rPr>
                        <a:t>             980,000 </a:t>
                      </a:r>
                    </a:p>
                  </a:txBody>
                  <a:tcPr marL="0" marR="0" marT="0" marB="0" anchor="b">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noFill/>
                  </a:tcPr>
                </a:tc>
                <a:tc>
                  <a:txBody>
                    <a:bodyPr/>
                    <a:lstStyle/>
                    <a:p>
                      <a:pPr algn="r" rtl="0" fontAlgn="b"/>
                      <a:r>
                        <a:rPr lang="en-US" sz="1500" b="1" i="0" u="none" strike="noStrike">
                          <a:solidFill>
                            <a:srgbClr val="000000"/>
                          </a:solidFill>
                          <a:effectLst/>
                          <a:latin typeface="Arial" panose="020B0604020202020204" pitchFamily="34" charset="0"/>
                        </a:rPr>
                        <a:t>     1,257,000 </a:t>
                      </a:r>
                    </a:p>
                  </a:txBody>
                  <a:tcPr marL="0" marR="0" marT="0" marB="0" anchor="b">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noFill/>
                  </a:tcPr>
                </a:tc>
                <a:tc>
                  <a:txBody>
                    <a:bodyPr/>
                    <a:lstStyle/>
                    <a:p>
                      <a:pPr algn="r" rtl="0" fontAlgn="b"/>
                      <a:r>
                        <a:rPr lang="en-US" sz="1500" b="1" i="0" u="none" strike="noStrike">
                          <a:solidFill>
                            <a:srgbClr val="000000"/>
                          </a:solidFill>
                          <a:effectLst/>
                          <a:latin typeface="Arial" panose="020B0604020202020204" pitchFamily="34" charset="0"/>
                        </a:rPr>
                        <a:t>         2,237,000 </a:t>
                      </a:r>
                    </a:p>
                  </a:txBody>
                  <a:tcPr marL="0" marR="0" marT="0" marB="0" anchor="b">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noFill/>
                  </a:tcPr>
                </a:tc>
                <a:extLst>
                  <a:ext uri="{0D108BD9-81ED-4DB2-BD59-A6C34878D82A}">
                    <a16:rowId xmlns:a16="http://schemas.microsoft.com/office/drawing/2014/main" val="677390017"/>
                  </a:ext>
                </a:extLst>
              </a:tr>
              <a:tr h="325412">
                <a:tc>
                  <a:txBody>
                    <a:bodyPr/>
                    <a:lstStyle/>
                    <a:p>
                      <a:pPr algn="l" rtl="0" fontAlgn="b"/>
                      <a:r>
                        <a:rPr lang="en-US" sz="1500" b="1" i="0" u="none" strike="noStrike">
                          <a:solidFill>
                            <a:srgbClr val="000000"/>
                          </a:solidFill>
                          <a:effectLst/>
                          <a:latin typeface="Arial" panose="020B0604020202020204" pitchFamily="34" charset="0"/>
                        </a:rPr>
                        <a:t> 2023-24 </a:t>
                      </a:r>
                    </a:p>
                  </a:txBody>
                  <a:tcPr marL="0" marR="0" marT="0" marB="0" anchor="b">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noFill/>
                  </a:tcPr>
                </a:tc>
                <a:tc>
                  <a:txBody>
                    <a:bodyPr/>
                    <a:lstStyle/>
                    <a:p>
                      <a:pPr algn="r" rtl="0" fontAlgn="b"/>
                      <a:r>
                        <a:rPr lang="en-US" sz="1500" b="1" i="0" u="none" strike="noStrike" dirty="0">
                          <a:solidFill>
                            <a:srgbClr val="000000"/>
                          </a:solidFill>
                          <a:effectLst/>
                          <a:latin typeface="Arial" panose="020B0604020202020204" pitchFamily="34" charset="0"/>
                        </a:rPr>
                        <a:t>             911,055 </a:t>
                      </a:r>
                    </a:p>
                  </a:txBody>
                  <a:tcPr marL="0" marR="0" marT="0" marB="0" anchor="b">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noFill/>
                  </a:tcPr>
                </a:tc>
                <a:tc>
                  <a:txBody>
                    <a:bodyPr/>
                    <a:lstStyle/>
                    <a:p>
                      <a:pPr algn="r" rtl="0" fontAlgn="b"/>
                      <a:r>
                        <a:rPr lang="en-US" sz="1500" b="1" i="0" u="none" strike="noStrike">
                          <a:solidFill>
                            <a:srgbClr val="000000"/>
                          </a:solidFill>
                          <a:effectLst/>
                          <a:latin typeface="Arial" panose="020B0604020202020204" pitchFamily="34" charset="0"/>
                        </a:rPr>
                        <a:t>     1,044,757 </a:t>
                      </a:r>
                    </a:p>
                  </a:txBody>
                  <a:tcPr marL="0" marR="0" marT="0" marB="0" anchor="b">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noFill/>
                  </a:tcPr>
                </a:tc>
                <a:tc>
                  <a:txBody>
                    <a:bodyPr/>
                    <a:lstStyle/>
                    <a:p>
                      <a:pPr algn="r" rtl="0" fontAlgn="b"/>
                      <a:r>
                        <a:rPr lang="en-US" sz="1500" b="1" i="0" u="none" strike="noStrike">
                          <a:solidFill>
                            <a:srgbClr val="000000"/>
                          </a:solidFill>
                          <a:effectLst/>
                          <a:latin typeface="Arial" panose="020B0604020202020204" pitchFamily="34" charset="0"/>
                        </a:rPr>
                        <a:t>         1,955,812 </a:t>
                      </a:r>
                    </a:p>
                  </a:txBody>
                  <a:tcPr marL="0" marR="0" marT="0" marB="0" anchor="b">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noFill/>
                  </a:tcPr>
                </a:tc>
                <a:extLst>
                  <a:ext uri="{0D108BD9-81ED-4DB2-BD59-A6C34878D82A}">
                    <a16:rowId xmlns:a16="http://schemas.microsoft.com/office/drawing/2014/main" val="3860341327"/>
                  </a:ext>
                </a:extLst>
              </a:tr>
              <a:tr h="325412">
                <a:tc>
                  <a:txBody>
                    <a:bodyPr/>
                    <a:lstStyle/>
                    <a:p>
                      <a:pPr algn="l" rtl="0" fontAlgn="b"/>
                      <a:r>
                        <a:rPr lang="en-US" sz="1500" b="1" i="0" u="none" strike="noStrike">
                          <a:solidFill>
                            <a:srgbClr val="000000"/>
                          </a:solidFill>
                          <a:effectLst/>
                          <a:latin typeface="Arial" panose="020B0604020202020204" pitchFamily="34" charset="0"/>
                        </a:rPr>
                        <a:t> 2022-23  </a:t>
                      </a:r>
                    </a:p>
                  </a:txBody>
                  <a:tcPr marL="0" marR="0" marT="0" marB="0" anchor="b">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noFill/>
                  </a:tcPr>
                </a:tc>
                <a:tc>
                  <a:txBody>
                    <a:bodyPr/>
                    <a:lstStyle/>
                    <a:p>
                      <a:pPr algn="r" rtl="0" fontAlgn="b"/>
                      <a:r>
                        <a:rPr lang="en-US" sz="1500" b="1" i="0" u="none" strike="noStrike" dirty="0">
                          <a:solidFill>
                            <a:srgbClr val="000000"/>
                          </a:solidFill>
                          <a:effectLst/>
                          <a:latin typeface="Arial" panose="020B0604020202020204" pitchFamily="34" charset="0"/>
                        </a:rPr>
                        <a:t>             825,834 </a:t>
                      </a:r>
                    </a:p>
                  </a:txBody>
                  <a:tcPr marL="0" marR="0" marT="0" marB="0" anchor="b">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noFill/>
                  </a:tcPr>
                </a:tc>
                <a:tc>
                  <a:txBody>
                    <a:bodyPr/>
                    <a:lstStyle/>
                    <a:p>
                      <a:pPr algn="r" rtl="0" fontAlgn="b"/>
                      <a:r>
                        <a:rPr lang="en-US" sz="1500" b="1" i="0" u="none" strike="noStrike">
                          <a:solidFill>
                            <a:srgbClr val="000000"/>
                          </a:solidFill>
                          <a:effectLst/>
                          <a:latin typeface="Arial" panose="020B0604020202020204" pitchFamily="34" charset="0"/>
                        </a:rPr>
                        <a:t>        833,251 </a:t>
                      </a:r>
                    </a:p>
                  </a:txBody>
                  <a:tcPr marL="0" marR="0" marT="0" marB="0" anchor="b">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FFFF00"/>
                    </a:solidFill>
                  </a:tcPr>
                </a:tc>
                <a:tc>
                  <a:txBody>
                    <a:bodyPr/>
                    <a:lstStyle/>
                    <a:p>
                      <a:pPr algn="r" rtl="0" fontAlgn="b"/>
                      <a:r>
                        <a:rPr lang="en-US" sz="1500" b="1" i="0" u="none" strike="noStrike">
                          <a:solidFill>
                            <a:srgbClr val="000000"/>
                          </a:solidFill>
                          <a:effectLst/>
                          <a:latin typeface="Arial" panose="020B0604020202020204" pitchFamily="34" charset="0"/>
                        </a:rPr>
                        <a:t>         1,659,085 </a:t>
                      </a:r>
                    </a:p>
                  </a:txBody>
                  <a:tcPr marL="0" marR="0" marT="0" marB="0" anchor="b">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noFill/>
                  </a:tcPr>
                </a:tc>
                <a:extLst>
                  <a:ext uri="{0D108BD9-81ED-4DB2-BD59-A6C34878D82A}">
                    <a16:rowId xmlns:a16="http://schemas.microsoft.com/office/drawing/2014/main" val="1289286160"/>
                  </a:ext>
                </a:extLst>
              </a:tr>
              <a:tr h="325412">
                <a:tc>
                  <a:txBody>
                    <a:bodyPr/>
                    <a:lstStyle/>
                    <a:p>
                      <a:pPr algn="l" rtl="0" fontAlgn="b"/>
                      <a:r>
                        <a:rPr lang="en-US" sz="1500" b="1" i="0" u="none" strike="noStrike">
                          <a:solidFill>
                            <a:srgbClr val="000000"/>
                          </a:solidFill>
                          <a:effectLst/>
                          <a:latin typeface="Arial" panose="020B0604020202020204" pitchFamily="34" charset="0"/>
                        </a:rPr>
                        <a:t> 2021-22 </a:t>
                      </a:r>
                    </a:p>
                  </a:txBody>
                  <a:tcPr marL="0" marR="0" marT="0" marB="0" anchor="b">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noFill/>
                  </a:tcPr>
                </a:tc>
                <a:tc>
                  <a:txBody>
                    <a:bodyPr/>
                    <a:lstStyle/>
                    <a:p>
                      <a:pPr algn="r" rtl="0" fontAlgn="b"/>
                      <a:r>
                        <a:rPr lang="en-US" sz="1500" b="1" i="0" u="none" strike="noStrike" dirty="0">
                          <a:solidFill>
                            <a:srgbClr val="000000"/>
                          </a:solidFill>
                          <a:effectLst/>
                          <a:latin typeface="Arial" panose="020B0604020202020204" pitchFamily="34" charset="0"/>
                        </a:rPr>
                        <a:t>             712,037 </a:t>
                      </a:r>
                    </a:p>
                  </a:txBody>
                  <a:tcPr marL="0" marR="0" marT="0" marB="0" anchor="b">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noFill/>
                  </a:tcPr>
                </a:tc>
                <a:tc>
                  <a:txBody>
                    <a:bodyPr/>
                    <a:lstStyle/>
                    <a:p>
                      <a:pPr algn="r" rtl="0" fontAlgn="b"/>
                      <a:r>
                        <a:rPr lang="en-US" sz="1500" b="1" i="0" u="none" strike="noStrike">
                          <a:solidFill>
                            <a:srgbClr val="000000"/>
                          </a:solidFill>
                          <a:effectLst/>
                          <a:latin typeface="Arial" panose="020B0604020202020204" pitchFamily="34" charset="0"/>
                        </a:rPr>
                        <a:t>        696,243 </a:t>
                      </a:r>
                    </a:p>
                  </a:txBody>
                  <a:tcPr marL="0" marR="0" marT="0" marB="0" anchor="b">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noFill/>
                  </a:tcPr>
                </a:tc>
                <a:tc>
                  <a:txBody>
                    <a:bodyPr/>
                    <a:lstStyle/>
                    <a:p>
                      <a:pPr algn="r" rtl="0" fontAlgn="b"/>
                      <a:r>
                        <a:rPr lang="en-US" sz="1500" b="1" i="0" u="none" strike="noStrike">
                          <a:solidFill>
                            <a:srgbClr val="000000"/>
                          </a:solidFill>
                          <a:effectLst/>
                          <a:latin typeface="Arial" panose="020B0604020202020204" pitchFamily="34" charset="0"/>
                        </a:rPr>
                        <a:t>         1,408,293 </a:t>
                      </a:r>
                    </a:p>
                  </a:txBody>
                  <a:tcPr marL="0" marR="0" marT="0" marB="0" anchor="b">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noFill/>
                  </a:tcPr>
                </a:tc>
                <a:extLst>
                  <a:ext uri="{0D108BD9-81ED-4DB2-BD59-A6C34878D82A}">
                    <a16:rowId xmlns:a16="http://schemas.microsoft.com/office/drawing/2014/main" val="3650872755"/>
                  </a:ext>
                </a:extLst>
              </a:tr>
              <a:tr h="325412">
                <a:tc>
                  <a:txBody>
                    <a:bodyPr/>
                    <a:lstStyle/>
                    <a:p>
                      <a:pPr algn="l" rtl="0" fontAlgn="b"/>
                      <a:r>
                        <a:rPr lang="en-US" sz="1500" b="1" i="0" u="none" strike="noStrike">
                          <a:solidFill>
                            <a:srgbClr val="000000"/>
                          </a:solidFill>
                          <a:effectLst/>
                          <a:latin typeface="Arial" panose="020B0604020202020204" pitchFamily="34" charset="0"/>
                        </a:rPr>
                        <a:t> 2020-21 </a:t>
                      </a:r>
                    </a:p>
                  </a:txBody>
                  <a:tcPr marL="0" marR="0" marT="0" marB="0" anchor="b">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noFill/>
                  </a:tcPr>
                </a:tc>
                <a:tc>
                  <a:txBody>
                    <a:bodyPr/>
                    <a:lstStyle/>
                    <a:p>
                      <a:pPr algn="r" rtl="0" fontAlgn="b"/>
                      <a:r>
                        <a:rPr lang="en-US" sz="1500" b="1" i="0" u="none" strike="noStrike" dirty="0">
                          <a:solidFill>
                            <a:srgbClr val="000000"/>
                          </a:solidFill>
                          <a:effectLst/>
                          <a:latin typeface="Arial" panose="020B0604020202020204" pitchFamily="34" charset="0"/>
                        </a:rPr>
                        <a:t>             457,719 </a:t>
                      </a:r>
                    </a:p>
                  </a:txBody>
                  <a:tcPr marL="0" marR="0" marT="0" marB="0" anchor="b">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noFill/>
                  </a:tcPr>
                </a:tc>
                <a:tc>
                  <a:txBody>
                    <a:bodyPr/>
                    <a:lstStyle/>
                    <a:p>
                      <a:pPr algn="r" rtl="0" fontAlgn="b"/>
                      <a:r>
                        <a:rPr lang="en-US" sz="1500" b="1" i="0" u="none" strike="noStrike">
                          <a:solidFill>
                            <a:srgbClr val="000000"/>
                          </a:solidFill>
                          <a:effectLst/>
                          <a:latin typeface="Arial" panose="020B0604020202020204" pitchFamily="34" charset="0"/>
                        </a:rPr>
                        <a:t>        487,144 </a:t>
                      </a:r>
                    </a:p>
                  </a:txBody>
                  <a:tcPr marL="0" marR="0" marT="0" marB="0" anchor="b">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noFill/>
                  </a:tcPr>
                </a:tc>
                <a:tc>
                  <a:txBody>
                    <a:bodyPr/>
                    <a:lstStyle/>
                    <a:p>
                      <a:pPr algn="r" rtl="0" fontAlgn="b"/>
                      <a:r>
                        <a:rPr lang="en-US" sz="1500" b="1" i="0" u="none" strike="noStrike">
                          <a:solidFill>
                            <a:srgbClr val="000000"/>
                          </a:solidFill>
                          <a:effectLst/>
                          <a:latin typeface="Arial" panose="020B0604020202020204" pitchFamily="34" charset="0"/>
                        </a:rPr>
                        <a:t>            944,875 </a:t>
                      </a:r>
                    </a:p>
                  </a:txBody>
                  <a:tcPr marL="0" marR="0" marT="0" marB="0" anchor="b">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noFill/>
                  </a:tcPr>
                </a:tc>
                <a:extLst>
                  <a:ext uri="{0D108BD9-81ED-4DB2-BD59-A6C34878D82A}">
                    <a16:rowId xmlns:a16="http://schemas.microsoft.com/office/drawing/2014/main" val="3600751048"/>
                  </a:ext>
                </a:extLst>
              </a:tr>
              <a:tr h="325412">
                <a:tc>
                  <a:txBody>
                    <a:bodyPr/>
                    <a:lstStyle/>
                    <a:p>
                      <a:pPr algn="l" rtl="0" fontAlgn="b"/>
                      <a:r>
                        <a:rPr lang="en-US" sz="1500" b="1" i="0" u="none" strike="noStrike">
                          <a:solidFill>
                            <a:srgbClr val="000000"/>
                          </a:solidFill>
                          <a:effectLst/>
                          <a:latin typeface="Arial" panose="020B0604020202020204" pitchFamily="34" charset="0"/>
                        </a:rPr>
                        <a:t> 2019-20 </a:t>
                      </a:r>
                    </a:p>
                  </a:txBody>
                  <a:tcPr marL="0" marR="0" marT="0" marB="0" anchor="b">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noFill/>
                  </a:tcPr>
                </a:tc>
                <a:tc>
                  <a:txBody>
                    <a:bodyPr/>
                    <a:lstStyle/>
                    <a:p>
                      <a:pPr algn="r" rtl="0" fontAlgn="b"/>
                      <a:r>
                        <a:rPr lang="en-US" sz="1500" b="1" i="0" u="none" strike="noStrike" dirty="0">
                          <a:solidFill>
                            <a:srgbClr val="000000"/>
                          </a:solidFill>
                          <a:effectLst/>
                          <a:latin typeface="Arial" panose="020B0604020202020204" pitchFamily="34" charset="0"/>
                        </a:rPr>
                        <a:t>             556,876 </a:t>
                      </a:r>
                    </a:p>
                  </a:txBody>
                  <a:tcPr marL="0" marR="0" marT="0" marB="0" anchor="b">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noFill/>
                  </a:tcPr>
                </a:tc>
                <a:tc>
                  <a:txBody>
                    <a:bodyPr/>
                    <a:lstStyle/>
                    <a:p>
                      <a:pPr algn="r" rtl="0" fontAlgn="b"/>
                      <a:r>
                        <a:rPr lang="en-US" sz="1500" b="1" i="0" u="none" strike="noStrike">
                          <a:solidFill>
                            <a:srgbClr val="000000"/>
                          </a:solidFill>
                          <a:effectLst/>
                          <a:latin typeface="Arial" panose="020B0604020202020204" pitchFamily="34" charset="0"/>
                        </a:rPr>
                        <a:t>        492,654 </a:t>
                      </a:r>
                    </a:p>
                  </a:txBody>
                  <a:tcPr marL="0" marR="0" marT="0" marB="0" anchor="b">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noFill/>
                  </a:tcPr>
                </a:tc>
                <a:tc>
                  <a:txBody>
                    <a:bodyPr/>
                    <a:lstStyle/>
                    <a:p>
                      <a:pPr algn="r" rtl="0" fontAlgn="b"/>
                      <a:r>
                        <a:rPr lang="en-US" sz="1500" b="1" i="0" u="none" strike="noStrike">
                          <a:solidFill>
                            <a:srgbClr val="000000"/>
                          </a:solidFill>
                          <a:effectLst/>
                          <a:latin typeface="Arial" panose="020B0604020202020204" pitchFamily="34" charset="0"/>
                        </a:rPr>
                        <a:t>         1,049,550 </a:t>
                      </a:r>
                    </a:p>
                  </a:txBody>
                  <a:tcPr marL="0" marR="0" marT="0" marB="0" anchor="b">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noFill/>
                  </a:tcPr>
                </a:tc>
                <a:extLst>
                  <a:ext uri="{0D108BD9-81ED-4DB2-BD59-A6C34878D82A}">
                    <a16:rowId xmlns:a16="http://schemas.microsoft.com/office/drawing/2014/main" val="188452520"/>
                  </a:ext>
                </a:extLst>
              </a:tr>
              <a:tr h="325412">
                <a:tc>
                  <a:txBody>
                    <a:bodyPr/>
                    <a:lstStyle/>
                    <a:p>
                      <a:pPr algn="l" rtl="0" fontAlgn="b"/>
                      <a:r>
                        <a:rPr lang="en-US" sz="1500" b="1" i="0" u="none" strike="noStrike">
                          <a:solidFill>
                            <a:srgbClr val="000000"/>
                          </a:solidFill>
                          <a:effectLst/>
                          <a:latin typeface="Arial" panose="020B0604020202020204" pitchFamily="34" charset="0"/>
                        </a:rPr>
                        <a:t> 2018-19 </a:t>
                      </a:r>
                    </a:p>
                  </a:txBody>
                  <a:tcPr marL="0" marR="0" marT="0" marB="0" anchor="b">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noFill/>
                  </a:tcPr>
                </a:tc>
                <a:tc>
                  <a:txBody>
                    <a:bodyPr/>
                    <a:lstStyle/>
                    <a:p>
                      <a:pPr algn="r" rtl="0" fontAlgn="b"/>
                      <a:r>
                        <a:rPr lang="en-US" sz="1500" b="1" i="0" u="none" strike="noStrike" dirty="0">
                          <a:solidFill>
                            <a:srgbClr val="000000"/>
                          </a:solidFill>
                          <a:effectLst/>
                          <a:latin typeface="Arial" panose="020B0604020202020204" pitchFamily="34" charset="0"/>
                        </a:rPr>
                        <a:t>             663,571 </a:t>
                      </a:r>
                    </a:p>
                  </a:txBody>
                  <a:tcPr marL="0" marR="0" marT="0" marB="0" anchor="b">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noFill/>
                  </a:tcPr>
                </a:tc>
                <a:tc>
                  <a:txBody>
                    <a:bodyPr/>
                    <a:lstStyle/>
                    <a:p>
                      <a:pPr algn="r" rtl="0" fontAlgn="b"/>
                      <a:r>
                        <a:rPr lang="en-US" sz="1500" b="1" i="0" u="none" strike="noStrike">
                          <a:solidFill>
                            <a:srgbClr val="000000"/>
                          </a:solidFill>
                          <a:effectLst/>
                          <a:latin typeface="Arial" panose="020B0604020202020204" pitchFamily="34" charset="0"/>
                        </a:rPr>
                        <a:t>        473,003 </a:t>
                      </a:r>
                    </a:p>
                  </a:txBody>
                  <a:tcPr marL="0" marR="0" marT="0" marB="0" anchor="b">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noFill/>
                  </a:tcPr>
                </a:tc>
                <a:tc>
                  <a:txBody>
                    <a:bodyPr/>
                    <a:lstStyle/>
                    <a:p>
                      <a:pPr algn="r" rtl="0" fontAlgn="b"/>
                      <a:r>
                        <a:rPr lang="en-US" sz="1500" b="1" i="0" u="none" strike="noStrike">
                          <a:solidFill>
                            <a:srgbClr val="000000"/>
                          </a:solidFill>
                          <a:effectLst/>
                          <a:latin typeface="Arial" panose="020B0604020202020204" pitchFamily="34" charset="0"/>
                        </a:rPr>
                        <a:t>         1,136,615 </a:t>
                      </a:r>
                    </a:p>
                  </a:txBody>
                  <a:tcPr marL="0" marR="0" marT="0" marB="0" anchor="b">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noFill/>
                  </a:tcPr>
                </a:tc>
                <a:extLst>
                  <a:ext uri="{0D108BD9-81ED-4DB2-BD59-A6C34878D82A}">
                    <a16:rowId xmlns:a16="http://schemas.microsoft.com/office/drawing/2014/main" val="3312977098"/>
                  </a:ext>
                </a:extLst>
              </a:tr>
              <a:tr h="325412">
                <a:tc>
                  <a:txBody>
                    <a:bodyPr/>
                    <a:lstStyle/>
                    <a:p>
                      <a:pPr algn="l" rtl="0" fontAlgn="b"/>
                      <a:r>
                        <a:rPr lang="en-US" sz="1500" b="1" i="0" u="none" strike="noStrike">
                          <a:solidFill>
                            <a:srgbClr val="000000"/>
                          </a:solidFill>
                          <a:effectLst/>
                          <a:latin typeface="Arial" panose="020B0604020202020204" pitchFamily="34" charset="0"/>
                        </a:rPr>
                        <a:t> 2017-18 </a:t>
                      </a:r>
                    </a:p>
                  </a:txBody>
                  <a:tcPr marL="0" marR="0" marT="0" marB="0" anchor="b">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noFill/>
                  </a:tcPr>
                </a:tc>
                <a:tc>
                  <a:txBody>
                    <a:bodyPr/>
                    <a:lstStyle/>
                    <a:p>
                      <a:pPr algn="r" rtl="0" fontAlgn="b"/>
                      <a:r>
                        <a:rPr lang="en-US" sz="1500" b="1" i="0" u="none" strike="noStrike" dirty="0">
                          <a:solidFill>
                            <a:srgbClr val="000000"/>
                          </a:solidFill>
                          <a:effectLst/>
                          <a:latin typeface="Arial" panose="020B0604020202020204" pitchFamily="34" charset="0"/>
                        </a:rPr>
                        <a:t>             571,202 </a:t>
                      </a:r>
                    </a:p>
                  </a:txBody>
                  <a:tcPr marL="0" marR="0" marT="0" marB="0" anchor="b">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noFill/>
                  </a:tcPr>
                </a:tc>
                <a:tc>
                  <a:txBody>
                    <a:bodyPr/>
                    <a:lstStyle/>
                    <a:p>
                      <a:pPr algn="r" rtl="0" fontAlgn="b"/>
                      <a:r>
                        <a:rPr lang="en-US" sz="1500" b="1" i="0" u="none" strike="noStrike">
                          <a:solidFill>
                            <a:srgbClr val="000000"/>
                          </a:solidFill>
                          <a:effectLst/>
                          <a:latin typeface="Arial" panose="020B0604020202020204" pitchFamily="34" charset="0"/>
                        </a:rPr>
                        <a:t>        419,884 </a:t>
                      </a:r>
                    </a:p>
                  </a:txBody>
                  <a:tcPr marL="0" marR="0" marT="0" marB="0" anchor="b">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noFill/>
                  </a:tcPr>
                </a:tc>
                <a:tc>
                  <a:txBody>
                    <a:bodyPr/>
                    <a:lstStyle/>
                    <a:p>
                      <a:pPr algn="r" rtl="0" fontAlgn="b"/>
                      <a:r>
                        <a:rPr lang="en-US" sz="1500" b="1" i="0" u="none" strike="noStrike">
                          <a:solidFill>
                            <a:srgbClr val="000000"/>
                          </a:solidFill>
                          <a:effectLst/>
                          <a:latin typeface="Arial" panose="020B0604020202020204" pitchFamily="34" charset="0"/>
                        </a:rPr>
                        <a:t>         1,002,037 </a:t>
                      </a:r>
                    </a:p>
                  </a:txBody>
                  <a:tcPr marL="0" marR="0" marT="0" marB="0" anchor="b">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noFill/>
                  </a:tcPr>
                </a:tc>
                <a:extLst>
                  <a:ext uri="{0D108BD9-81ED-4DB2-BD59-A6C34878D82A}">
                    <a16:rowId xmlns:a16="http://schemas.microsoft.com/office/drawing/2014/main" val="289900649"/>
                  </a:ext>
                </a:extLst>
              </a:tr>
              <a:tr h="325412">
                <a:tc>
                  <a:txBody>
                    <a:bodyPr/>
                    <a:lstStyle/>
                    <a:p>
                      <a:pPr algn="l" rtl="0" fontAlgn="b"/>
                      <a:r>
                        <a:rPr lang="en-US" sz="1500" b="1" i="0" u="none" strike="noStrike">
                          <a:solidFill>
                            <a:srgbClr val="000000"/>
                          </a:solidFill>
                          <a:effectLst/>
                          <a:latin typeface="Arial" panose="020B0604020202020204" pitchFamily="34" charset="0"/>
                        </a:rPr>
                        <a:t> 2016-17 </a:t>
                      </a:r>
                    </a:p>
                  </a:txBody>
                  <a:tcPr marL="0" marR="0" marT="0" marB="0" anchor="b">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noFill/>
                  </a:tcPr>
                </a:tc>
                <a:tc>
                  <a:txBody>
                    <a:bodyPr/>
                    <a:lstStyle/>
                    <a:p>
                      <a:pPr algn="r" rtl="0" fontAlgn="b"/>
                      <a:r>
                        <a:rPr lang="en-US" sz="1500" b="1" i="0" u="none" strike="noStrike" dirty="0">
                          <a:solidFill>
                            <a:srgbClr val="000000"/>
                          </a:solidFill>
                          <a:effectLst/>
                          <a:latin typeface="Arial" panose="020B0604020202020204" pitchFamily="34" charset="0"/>
                        </a:rPr>
                        <a:t>             484,924 </a:t>
                      </a:r>
                    </a:p>
                  </a:txBody>
                  <a:tcPr marL="0" marR="0" marT="0" marB="0" anchor="b">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noFill/>
                  </a:tcPr>
                </a:tc>
                <a:tc>
                  <a:txBody>
                    <a:bodyPr/>
                    <a:lstStyle/>
                    <a:p>
                      <a:pPr algn="r" rtl="0" fontAlgn="b"/>
                      <a:r>
                        <a:rPr lang="en-US" sz="1500" b="1" i="0" u="none" strike="noStrike" dirty="0">
                          <a:solidFill>
                            <a:srgbClr val="000000"/>
                          </a:solidFill>
                          <a:effectLst/>
                          <a:latin typeface="Arial" panose="020B0604020202020204" pitchFamily="34" charset="0"/>
                        </a:rPr>
                        <a:t>        349,503 </a:t>
                      </a:r>
                    </a:p>
                  </a:txBody>
                  <a:tcPr marL="0" marR="0" marT="0" marB="0" anchor="b">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noFill/>
                  </a:tcPr>
                </a:tc>
                <a:tc>
                  <a:txBody>
                    <a:bodyPr/>
                    <a:lstStyle/>
                    <a:p>
                      <a:pPr algn="r" rtl="0" fontAlgn="b"/>
                      <a:r>
                        <a:rPr lang="en-US" sz="1500" b="1" i="0" u="none" strike="noStrike" dirty="0">
                          <a:solidFill>
                            <a:srgbClr val="000000"/>
                          </a:solidFill>
                          <a:effectLst/>
                          <a:latin typeface="Arial" panose="020B0604020202020204" pitchFamily="34" charset="0"/>
                        </a:rPr>
                        <a:t>            849,713 </a:t>
                      </a:r>
                    </a:p>
                  </a:txBody>
                  <a:tcPr marL="0" marR="0" marT="0" marB="0" anchor="b">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noFill/>
                  </a:tcPr>
                </a:tc>
                <a:extLst>
                  <a:ext uri="{0D108BD9-81ED-4DB2-BD59-A6C34878D82A}">
                    <a16:rowId xmlns:a16="http://schemas.microsoft.com/office/drawing/2014/main" val="2192900301"/>
                  </a:ext>
                </a:extLst>
              </a:tr>
            </a:tbl>
          </a:graphicData>
        </a:graphic>
      </p:graphicFrame>
    </p:spTree>
    <p:extLst>
      <p:ext uri="{BB962C8B-B14F-4D97-AF65-F5344CB8AC3E}">
        <p14:creationId xmlns:p14="http://schemas.microsoft.com/office/powerpoint/2010/main" val="2940671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p:cNvSpPr>
            <a:spLocks noGrp="1"/>
          </p:cNvSpPr>
          <p:nvPr>
            <p:ph type="title"/>
          </p:nvPr>
        </p:nvSpPr>
        <p:spPr>
          <a:xfrm>
            <a:off x="539552" y="274638"/>
            <a:ext cx="8229600" cy="778098"/>
          </a:xfrm>
          <a:solidFill>
            <a:schemeClr val="accent4">
              <a:lumMod val="75000"/>
            </a:schemeClr>
          </a:solidFill>
          <a:ln>
            <a:solidFill>
              <a:schemeClr val="tx1"/>
            </a:solidFill>
          </a:ln>
        </p:spPr>
        <p:txBody>
          <a:bodyPr>
            <a:normAutofit/>
          </a:bodyPr>
          <a:lstStyle/>
          <a:p>
            <a:r>
              <a:rPr lang="en-US" sz="3200" b="1">
                <a:solidFill>
                  <a:schemeClr val="bg1"/>
                </a:solidFill>
              </a:rPr>
              <a:t>Budget estimates</a:t>
            </a:r>
          </a:p>
        </p:txBody>
      </p:sp>
      <p:sp>
        <p:nvSpPr>
          <p:cNvPr id="10243" name="Content Placeholder 2"/>
          <p:cNvSpPr>
            <a:spLocks noGrp="1"/>
          </p:cNvSpPr>
          <p:nvPr>
            <p:ph idx="1"/>
          </p:nvPr>
        </p:nvSpPr>
        <p:spPr>
          <a:xfrm>
            <a:off x="539552" y="1268759"/>
            <a:ext cx="8229600" cy="4855593"/>
          </a:xfrm>
        </p:spPr>
        <p:txBody>
          <a:bodyPr>
            <a:noAutofit/>
          </a:bodyPr>
          <a:lstStyle/>
          <a:p>
            <a:pPr algn="just"/>
            <a:r>
              <a:rPr lang="en-US" sz="2200" dirty="0"/>
              <a:t>Tax collection growth @ 10.8% is higher than nominal GDP growth @ 9.7% during 2024-25</a:t>
            </a:r>
          </a:p>
          <a:p>
            <a:pPr algn="just"/>
            <a:r>
              <a:rPr lang="en-US" sz="2200" dirty="0"/>
              <a:t>Total tax to GDP ratio is 12% in 2025-26 (BE) and </a:t>
            </a:r>
            <a:r>
              <a:rPr lang="en-US" sz="2200"/>
              <a:t>10</a:t>
            </a:r>
            <a:r>
              <a:rPr lang="en-US" sz="2200" dirty="0"/>
              <a:t>% in 2022-23</a:t>
            </a:r>
          </a:p>
          <a:p>
            <a:pPr algn="just"/>
            <a:r>
              <a:rPr lang="en-US" sz="2200" dirty="0"/>
              <a:t>Budget estimates have been conservative, and fiscal prudence has been followed</a:t>
            </a:r>
          </a:p>
          <a:p>
            <a:pPr algn="just"/>
            <a:endParaRPr lang="en-US" sz="2200" dirty="0"/>
          </a:p>
          <a:p>
            <a:pPr algn="just"/>
            <a:r>
              <a:rPr lang="en-US" sz="2600" b="1" dirty="0"/>
              <a:t>What is your view on increase of tax to GDP ratio from 10% in 2022-23 to 12% in 2025-26 (BE)?</a:t>
            </a:r>
          </a:p>
          <a:p>
            <a:pPr algn="just"/>
            <a:r>
              <a:rPr lang="en-US" sz="2600" b="1" dirty="0"/>
              <a:t>Why is personal income tax buoyant in the last 3 years with a CAGR of about 20%?</a:t>
            </a:r>
          </a:p>
          <a:p>
            <a:pPr algn="just"/>
            <a:r>
              <a:rPr lang="en-US" sz="2600" b="1" dirty="0"/>
              <a:t>Is India on the right path to accelerate growth with low inflation? </a:t>
            </a:r>
          </a:p>
          <a:p>
            <a:pPr algn="just"/>
            <a:endParaRPr lang="en-US" sz="2600" dirty="0"/>
          </a:p>
        </p:txBody>
      </p:sp>
      <p:sp>
        <p:nvSpPr>
          <p:cNvPr id="4" name="Date Placeholder 3"/>
          <p:cNvSpPr>
            <a:spLocks noGrp="1"/>
          </p:cNvSpPr>
          <p:nvPr>
            <p:ph type="dt" sz="half" idx="10"/>
          </p:nvPr>
        </p:nvSpPr>
        <p:spPr/>
        <p:txBody>
          <a:bodyPr/>
          <a:lstStyle/>
          <a:p>
            <a:fld id="{08B9D396-A2FD-4CAE-8C94-EDC95C7F2EA4}" type="datetime1">
              <a:rPr lang="en-US" smtClean="0"/>
              <a:t>2/3/2025</a:t>
            </a:fld>
            <a:endParaRPr lang="en-IN"/>
          </a:p>
        </p:txBody>
      </p:sp>
      <p:sp>
        <p:nvSpPr>
          <p:cNvPr id="3" name="Footer Placeholder 2"/>
          <p:cNvSpPr>
            <a:spLocks noGrp="1"/>
          </p:cNvSpPr>
          <p:nvPr>
            <p:ph type="ftr" sz="quarter" idx="11"/>
          </p:nvPr>
        </p:nvSpPr>
        <p:spPr/>
        <p:txBody>
          <a:bodyPr/>
          <a:lstStyle/>
          <a:p>
            <a:r>
              <a:rPr lang="en-US"/>
              <a:t>SIRC of ICAI</a:t>
            </a:r>
            <a:endParaRPr lang="en-IN"/>
          </a:p>
        </p:txBody>
      </p:sp>
      <p:sp>
        <p:nvSpPr>
          <p:cNvPr id="2" name="Slide Number Placeholder 1"/>
          <p:cNvSpPr>
            <a:spLocks noGrp="1"/>
          </p:cNvSpPr>
          <p:nvPr>
            <p:ph type="sldNum" sz="quarter" idx="12"/>
          </p:nvPr>
        </p:nvSpPr>
        <p:spPr/>
        <p:txBody>
          <a:bodyPr/>
          <a:lstStyle/>
          <a:p>
            <a:fld id="{2E54E9D4-680A-4C51-B61D-1CC0F8B86EE1}" type="slidenum">
              <a:rPr lang="en-IN" smtClean="0"/>
              <a:t>51</a:t>
            </a:fld>
            <a:endParaRPr lang="en-IN"/>
          </a:p>
        </p:txBody>
      </p:sp>
    </p:spTree>
    <p:extLst>
      <p:ext uri="{BB962C8B-B14F-4D97-AF65-F5344CB8AC3E}">
        <p14:creationId xmlns:p14="http://schemas.microsoft.com/office/powerpoint/2010/main" val="38232545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136525"/>
            <a:ext cx="8229600" cy="1143000"/>
          </a:xfrm>
        </p:spPr>
        <p:txBody>
          <a:bodyPr/>
          <a:lstStyle/>
          <a:p>
            <a:r>
              <a:rPr lang="en-US"/>
              <a:t>Video 10</a:t>
            </a:r>
            <a:endParaRPr lang="en-US" i="1">
              <a:solidFill>
                <a:srgbClr val="FF0000"/>
              </a:solidFill>
            </a:endParaRPr>
          </a:p>
        </p:txBody>
      </p:sp>
      <p:sp>
        <p:nvSpPr>
          <p:cNvPr id="11267" name="Rectangle 3"/>
          <p:cNvSpPr>
            <a:spLocks noGrp="1" noChangeArrowheads="1"/>
          </p:cNvSpPr>
          <p:nvPr>
            <p:ph idx="1"/>
          </p:nvPr>
        </p:nvSpPr>
        <p:spPr>
          <a:xfrm>
            <a:off x="457200" y="1036302"/>
            <a:ext cx="8229600" cy="5201010"/>
          </a:xfrm>
        </p:spPr>
        <p:txBody>
          <a:bodyPr>
            <a:noAutofit/>
          </a:bodyPr>
          <a:lstStyle/>
          <a:p>
            <a:pPr algn="just"/>
            <a:r>
              <a:rPr lang="en-US" sz="2600"/>
              <a:t>FM Speech – Para 134</a:t>
            </a:r>
            <a:endParaRPr lang="en-US" sz="1700" i="1"/>
          </a:p>
          <a:p>
            <a:pPr marL="0" indent="0" algn="just">
              <a:buNone/>
            </a:pPr>
            <a:endParaRPr lang="en-US" sz="1700" i="1"/>
          </a:p>
          <a:p>
            <a:pPr marL="0" indent="0" algn="just">
              <a:buNone/>
            </a:pPr>
            <a:r>
              <a:rPr lang="en-US" sz="2000" i="1"/>
              <a:t>Direct Taxes</a:t>
            </a:r>
          </a:p>
          <a:p>
            <a:pPr marL="0" indent="0" algn="just">
              <a:buNone/>
            </a:pPr>
            <a:r>
              <a:rPr lang="en-US" sz="2000" i="1"/>
              <a:t>I now come to my Direct tax proposals.</a:t>
            </a:r>
          </a:p>
          <a:p>
            <a:pPr marL="0" indent="0" algn="just">
              <a:buNone/>
            </a:pPr>
            <a:r>
              <a:rPr lang="en-US" sz="2000" i="1"/>
              <a:t>134. In Part A, I have briefly underlined Taxation Reforms as one of key</a:t>
            </a:r>
          </a:p>
          <a:p>
            <a:pPr marL="0" indent="0" algn="just">
              <a:buNone/>
            </a:pPr>
            <a:r>
              <a:rPr lang="en-US" sz="2000" i="1"/>
              <a:t>reforms to realize our vision of </a:t>
            </a:r>
            <a:r>
              <a:rPr lang="en-US" sz="2000" i="1" err="1"/>
              <a:t>Viksit</a:t>
            </a:r>
            <a:r>
              <a:rPr lang="en-US" sz="2000" i="1"/>
              <a:t> Bharat. In respect of criminal law, Our Government had earlier ushered in </a:t>
            </a:r>
            <a:r>
              <a:rPr lang="en-US" sz="2000" i="1" err="1"/>
              <a:t>Bharatiya</a:t>
            </a:r>
            <a:r>
              <a:rPr lang="en-US" sz="2000" i="1"/>
              <a:t> Nyaya Sanhita replacing </a:t>
            </a:r>
            <a:r>
              <a:rPr lang="en-US" sz="2000" i="1" err="1"/>
              <a:t>Bharatiya</a:t>
            </a:r>
            <a:r>
              <a:rPr lang="en-US" sz="2000" i="1"/>
              <a:t> Danda Sanhita. I am happy to inform this August House and the country that the new income-tax bill will carry forward the same spirit of “Nyaya”. The new bill will be clear and direct in text with close to half of the present law, in terms of both chapters and words. It will be simple to understand for taxpayers and tax administration, leading to tax certainty and reduced litigation.</a:t>
            </a:r>
          </a:p>
        </p:txBody>
      </p:sp>
      <p:sp>
        <p:nvSpPr>
          <p:cNvPr id="6" name="Date Placeholder 5"/>
          <p:cNvSpPr>
            <a:spLocks noGrp="1"/>
          </p:cNvSpPr>
          <p:nvPr>
            <p:ph type="dt" sz="half" idx="10"/>
          </p:nvPr>
        </p:nvSpPr>
        <p:spPr/>
        <p:txBody>
          <a:bodyPr/>
          <a:lstStyle/>
          <a:p>
            <a:fld id="{5BFEBDEE-B860-4E92-8FC7-04390DEF55BB}" type="datetime1">
              <a:rPr lang="en-US" smtClean="0"/>
              <a:t>2/3/2025</a:t>
            </a:fld>
            <a:endParaRPr lang="en-IN"/>
          </a:p>
        </p:txBody>
      </p:sp>
      <p:sp>
        <p:nvSpPr>
          <p:cNvPr id="7" name="Footer Placeholder 6"/>
          <p:cNvSpPr>
            <a:spLocks noGrp="1"/>
          </p:cNvSpPr>
          <p:nvPr>
            <p:ph type="ftr" sz="quarter" idx="11"/>
          </p:nvPr>
        </p:nvSpPr>
        <p:spPr/>
        <p:txBody>
          <a:bodyPr/>
          <a:lstStyle/>
          <a:p>
            <a:r>
              <a:rPr lang="en-US"/>
              <a:t>SIRC of ICAI</a:t>
            </a:r>
            <a:endParaRPr lang="en-IN"/>
          </a:p>
        </p:txBody>
      </p:sp>
      <p:sp>
        <p:nvSpPr>
          <p:cNvPr id="5" name="Slide Number Placeholder 4"/>
          <p:cNvSpPr>
            <a:spLocks noGrp="1"/>
          </p:cNvSpPr>
          <p:nvPr>
            <p:ph type="sldNum" sz="quarter" idx="12"/>
          </p:nvPr>
        </p:nvSpPr>
        <p:spPr/>
        <p:txBody>
          <a:bodyPr/>
          <a:lstStyle/>
          <a:p>
            <a:fld id="{2E54E9D4-680A-4C51-B61D-1CC0F8B86EE1}" type="slidenum">
              <a:rPr lang="en-IN" smtClean="0"/>
              <a:t>52</a:t>
            </a:fld>
            <a:endParaRPr lang="en-IN"/>
          </a:p>
        </p:txBody>
      </p:sp>
      <p:sp>
        <p:nvSpPr>
          <p:cNvPr id="2" name="Rectangle 1"/>
          <p:cNvSpPr/>
          <p:nvPr/>
        </p:nvSpPr>
        <p:spPr>
          <a:xfrm>
            <a:off x="2286000" y="3105835"/>
            <a:ext cx="4572000" cy="646331"/>
          </a:xfrm>
          <a:prstGeom prst="rect">
            <a:avLst/>
          </a:prstGeom>
        </p:spPr>
        <p:txBody>
          <a:bodyPr>
            <a:spAutoFit/>
          </a:bodyPr>
          <a:lstStyle/>
          <a:p>
            <a:r>
              <a:rPr lang="en-US"/>
              <a:t> </a:t>
            </a:r>
            <a:br>
              <a:rPr lang="en-US"/>
            </a:br>
            <a:endParaRPr lang="en-US"/>
          </a:p>
        </p:txBody>
      </p:sp>
      <p:sp>
        <p:nvSpPr>
          <p:cNvPr id="3" name="Rectangle 2"/>
          <p:cNvSpPr/>
          <p:nvPr/>
        </p:nvSpPr>
        <p:spPr>
          <a:xfrm>
            <a:off x="2286000" y="3105835"/>
            <a:ext cx="4572000" cy="646331"/>
          </a:xfrm>
          <a:prstGeom prst="rect">
            <a:avLst/>
          </a:prstGeom>
        </p:spPr>
        <p:txBody>
          <a:bodyPr>
            <a:spAutoFit/>
          </a:bodyPr>
          <a:lstStyle/>
          <a:p>
            <a:r>
              <a:rPr lang="en-US"/>
              <a:t> </a:t>
            </a:r>
            <a:br>
              <a:rPr lang="en-US"/>
            </a:br>
            <a:endParaRPr lang="en-US"/>
          </a:p>
        </p:txBody>
      </p:sp>
      <p:sp>
        <p:nvSpPr>
          <p:cNvPr id="4" name="Rectangle 3"/>
          <p:cNvSpPr/>
          <p:nvPr/>
        </p:nvSpPr>
        <p:spPr>
          <a:xfrm>
            <a:off x="2286000" y="3105835"/>
            <a:ext cx="4572000" cy="646331"/>
          </a:xfrm>
          <a:prstGeom prst="rect">
            <a:avLst/>
          </a:prstGeom>
        </p:spPr>
        <p:txBody>
          <a:bodyPr>
            <a:spAutoFit/>
          </a:bodyPr>
          <a:lstStyle/>
          <a:p>
            <a:r>
              <a:rPr lang="en-US"/>
              <a:t> </a:t>
            </a:r>
            <a:br>
              <a:rPr lang="en-US"/>
            </a:br>
            <a:endParaRPr lang="en-US"/>
          </a:p>
        </p:txBody>
      </p:sp>
    </p:spTree>
    <p:extLst>
      <p:ext uri="{BB962C8B-B14F-4D97-AF65-F5344CB8AC3E}">
        <p14:creationId xmlns:p14="http://schemas.microsoft.com/office/powerpoint/2010/main" val="5847522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p:cNvSpPr>
            <a:spLocks noGrp="1"/>
          </p:cNvSpPr>
          <p:nvPr>
            <p:ph type="title"/>
          </p:nvPr>
        </p:nvSpPr>
        <p:spPr>
          <a:xfrm>
            <a:off x="539552" y="274638"/>
            <a:ext cx="8229600" cy="778098"/>
          </a:xfrm>
          <a:solidFill>
            <a:schemeClr val="accent4">
              <a:lumMod val="75000"/>
            </a:schemeClr>
          </a:solidFill>
          <a:ln>
            <a:solidFill>
              <a:schemeClr val="tx1"/>
            </a:solidFill>
          </a:ln>
        </p:spPr>
        <p:txBody>
          <a:bodyPr>
            <a:noAutofit/>
          </a:bodyPr>
          <a:lstStyle/>
          <a:p>
            <a:r>
              <a:rPr lang="en-IN" sz="3200" b="1">
                <a:solidFill>
                  <a:schemeClr val="bg1"/>
                </a:solidFill>
              </a:rPr>
              <a:t>Direct Taxes</a:t>
            </a:r>
          </a:p>
        </p:txBody>
      </p:sp>
      <p:sp>
        <p:nvSpPr>
          <p:cNvPr id="10243" name="Content Placeholder 2"/>
          <p:cNvSpPr>
            <a:spLocks noGrp="1"/>
          </p:cNvSpPr>
          <p:nvPr>
            <p:ph idx="1"/>
          </p:nvPr>
        </p:nvSpPr>
        <p:spPr>
          <a:xfrm>
            <a:off x="457200" y="1265538"/>
            <a:ext cx="8311952" cy="4785568"/>
          </a:xfrm>
        </p:spPr>
        <p:txBody>
          <a:bodyPr>
            <a:noAutofit/>
          </a:bodyPr>
          <a:lstStyle/>
          <a:p>
            <a:pPr marL="342000" indent="-284400" algn="just"/>
            <a:r>
              <a:rPr lang="en-US" sz="2000"/>
              <a:t>TDS threshold on interest for senior citizens doubled from Rs. 50,000 to Rs. 1 lakh. TDS threshold of Rs. 2.40 lakh on rent increased to Rs. 6 lakh</a:t>
            </a:r>
          </a:p>
          <a:p>
            <a:pPr marL="342000" indent="-284400" algn="just"/>
            <a:r>
              <a:rPr lang="en-US" sz="2000"/>
              <a:t>TCS threshold on LRS to be increased from Rs. 7 lakh to Rs. 10 lakh</a:t>
            </a:r>
          </a:p>
          <a:p>
            <a:pPr marL="342000" indent="-284400" algn="just"/>
            <a:r>
              <a:rPr lang="en-US" sz="2000"/>
              <a:t>TCS to be omitted when both TDS and TCS are applied on any transaction relating to sale of goods</a:t>
            </a:r>
          </a:p>
          <a:p>
            <a:pPr marL="342000" indent="-284400" algn="just"/>
            <a:r>
              <a:rPr lang="en-US" sz="2000"/>
              <a:t>Higher TDS deduction will now apply only in non-PAN cases</a:t>
            </a:r>
          </a:p>
          <a:p>
            <a:pPr marL="342000" indent="-284400" algn="just"/>
            <a:r>
              <a:rPr lang="en-US" sz="2000"/>
              <a:t>Taxpayers can claim the annual value of 2 self-occupied properties as nil without any condition</a:t>
            </a:r>
          </a:p>
          <a:p>
            <a:pPr marL="342000" indent="-284400" algn="just"/>
            <a:r>
              <a:rPr lang="en-US" sz="2000"/>
              <a:t>Delay for TCS payment up to the due date of filing to be decriminalized</a:t>
            </a:r>
          </a:p>
          <a:p>
            <a:pPr marL="342000" indent="-284400" algn="just"/>
            <a:r>
              <a:rPr lang="en-US" sz="2000"/>
              <a:t>Determining arm's length price of international transaction extended to a block period of three years </a:t>
            </a:r>
          </a:p>
          <a:p>
            <a:pPr marL="342000" indent="-284400" algn="just"/>
            <a:r>
              <a:rPr lang="en-US" sz="2000"/>
              <a:t>Scope of safe </a:t>
            </a:r>
            <a:r>
              <a:rPr lang="en-US" sz="2000" err="1"/>
              <a:t>harbour</a:t>
            </a:r>
            <a:r>
              <a:rPr lang="en-US" sz="2000"/>
              <a:t> rules in international tax is being expanded</a:t>
            </a:r>
          </a:p>
          <a:p>
            <a:pPr marL="342000" indent="-284400" algn="just"/>
            <a:r>
              <a:rPr lang="en-US" sz="2000"/>
              <a:t>Start-ups incorporated before 01/04/2030 can avail tax benefits</a:t>
            </a:r>
          </a:p>
          <a:p>
            <a:pPr marL="342000" indent="-284400" algn="just"/>
            <a:r>
              <a:rPr lang="en-US" sz="2000"/>
              <a:t>Sunset dates for tax exemptions in GIFT IFSC extended till 31/03/2030</a:t>
            </a:r>
          </a:p>
          <a:p>
            <a:pPr marL="342000" indent="-284400" algn="just"/>
            <a:endParaRPr lang="en-US" sz="2000"/>
          </a:p>
        </p:txBody>
      </p:sp>
      <p:sp>
        <p:nvSpPr>
          <p:cNvPr id="4" name="Date Placeholder 3"/>
          <p:cNvSpPr>
            <a:spLocks noGrp="1"/>
          </p:cNvSpPr>
          <p:nvPr>
            <p:ph type="dt" sz="half" idx="10"/>
          </p:nvPr>
        </p:nvSpPr>
        <p:spPr/>
        <p:txBody>
          <a:bodyPr/>
          <a:lstStyle/>
          <a:p>
            <a:fld id="{3817082D-7FDD-46C3-AE6B-3733BE1C2368}" type="datetime1">
              <a:rPr lang="en-US" smtClean="0"/>
              <a:t>2/3/2025</a:t>
            </a:fld>
            <a:endParaRPr lang="en-IN"/>
          </a:p>
        </p:txBody>
      </p:sp>
      <p:sp>
        <p:nvSpPr>
          <p:cNvPr id="3" name="Footer Placeholder 2"/>
          <p:cNvSpPr>
            <a:spLocks noGrp="1"/>
          </p:cNvSpPr>
          <p:nvPr>
            <p:ph type="ftr" sz="quarter" idx="11"/>
          </p:nvPr>
        </p:nvSpPr>
        <p:spPr/>
        <p:txBody>
          <a:bodyPr/>
          <a:lstStyle/>
          <a:p>
            <a:r>
              <a:rPr lang="en-US"/>
              <a:t>SIRC of ICAI</a:t>
            </a:r>
            <a:endParaRPr lang="en-IN"/>
          </a:p>
        </p:txBody>
      </p:sp>
      <p:sp>
        <p:nvSpPr>
          <p:cNvPr id="2" name="Slide Number Placeholder 1"/>
          <p:cNvSpPr>
            <a:spLocks noGrp="1"/>
          </p:cNvSpPr>
          <p:nvPr>
            <p:ph type="sldNum" sz="quarter" idx="12"/>
          </p:nvPr>
        </p:nvSpPr>
        <p:spPr/>
        <p:txBody>
          <a:bodyPr/>
          <a:lstStyle/>
          <a:p>
            <a:fld id="{2E54E9D4-680A-4C51-B61D-1CC0F8B86EE1}" type="slidenum">
              <a:rPr lang="en-IN" smtClean="0"/>
              <a:t>53</a:t>
            </a:fld>
            <a:endParaRPr lang="en-IN"/>
          </a:p>
        </p:txBody>
      </p:sp>
      <p:sp>
        <p:nvSpPr>
          <p:cNvPr id="10" name="TextBox 9"/>
          <p:cNvSpPr txBox="1"/>
          <p:nvPr/>
        </p:nvSpPr>
        <p:spPr>
          <a:xfrm>
            <a:off x="7524328" y="210126"/>
            <a:ext cx="1408867" cy="338554"/>
          </a:xfrm>
          <a:prstGeom prst="rect">
            <a:avLst/>
          </a:prstGeom>
          <a:noFill/>
          <a:ln>
            <a:noFill/>
          </a:ln>
        </p:spPr>
        <p:txBody>
          <a:bodyPr wrap="square" rtlCol="0">
            <a:spAutoFit/>
          </a:bodyPr>
          <a:lstStyle/>
          <a:p>
            <a:r>
              <a:rPr lang="en-IN" sz="1600">
                <a:solidFill>
                  <a:srgbClr val="C00000"/>
                </a:solidFill>
              </a:rPr>
              <a:t>SIRC of ICAI</a:t>
            </a:r>
          </a:p>
        </p:txBody>
      </p:sp>
    </p:spTree>
    <p:extLst>
      <p:ext uri="{BB962C8B-B14F-4D97-AF65-F5344CB8AC3E}">
        <p14:creationId xmlns:p14="http://schemas.microsoft.com/office/powerpoint/2010/main" val="23010226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6F278-8931-0627-BAA3-BD43993E5B3D}"/>
            </a:ext>
          </a:extLst>
        </p:cNvPr>
        <p:cNvGrpSpPr/>
        <p:nvPr/>
      </p:nvGrpSpPr>
      <p:grpSpPr>
        <a:xfrm>
          <a:off x="0" y="0"/>
          <a:ext cx="0" cy="0"/>
          <a:chOff x="0" y="0"/>
          <a:chExt cx="0" cy="0"/>
        </a:xfrm>
      </p:grpSpPr>
      <p:sp>
        <p:nvSpPr>
          <p:cNvPr id="9" name="Title 5">
            <a:extLst>
              <a:ext uri="{FF2B5EF4-FFF2-40B4-BE49-F238E27FC236}">
                <a16:creationId xmlns:a16="http://schemas.microsoft.com/office/drawing/2014/main" id="{33DBC3E8-CCBA-F8DF-EEDA-741145C7AD76}"/>
              </a:ext>
            </a:extLst>
          </p:cNvPr>
          <p:cNvSpPr>
            <a:spLocks noGrp="1"/>
          </p:cNvSpPr>
          <p:nvPr>
            <p:ph type="title"/>
          </p:nvPr>
        </p:nvSpPr>
        <p:spPr>
          <a:xfrm>
            <a:off x="539552" y="274638"/>
            <a:ext cx="8229600" cy="778098"/>
          </a:xfrm>
          <a:solidFill>
            <a:schemeClr val="accent4">
              <a:lumMod val="75000"/>
            </a:schemeClr>
          </a:solidFill>
          <a:ln>
            <a:solidFill>
              <a:schemeClr val="tx1"/>
            </a:solidFill>
          </a:ln>
        </p:spPr>
        <p:txBody>
          <a:bodyPr>
            <a:noAutofit/>
          </a:bodyPr>
          <a:lstStyle/>
          <a:p>
            <a:r>
              <a:rPr lang="en-IN" sz="3200" b="1">
                <a:solidFill>
                  <a:schemeClr val="bg1"/>
                </a:solidFill>
              </a:rPr>
              <a:t>Direct Taxes</a:t>
            </a:r>
          </a:p>
        </p:txBody>
      </p:sp>
      <p:sp>
        <p:nvSpPr>
          <p:cNvPr id="10243" name="Content Placeholder 2">
            <a:extLst>
              <a:ext uri="{FF2B5EF4-FFF2-40B4-BE49-F238E27FC236}">
                <a16:creationId xmlns:a16="http://schemas.microsoft.com/office/drawing/2014/main" id="{A8CE7F30-C98F-A3B8-6783-45B6C23E9A0D}"/>
              </a:ext>
            </a:extLst>
          </p:cNvPr>
          <p:cNvSpPr>
            <a:spLocks noGrp="1"/>
          </p:cNvSpPr>
          <p:nvPr>
            <p:ph idx="1"/>
          </p:nvPr>
        </p:nvSpPr>
        <p:spPr>
          <a:xfrm>
            <a:off x="457200" y="1265538"/>
            <a:ext cx="8311952" cy="2839931"/>
          </a:xfrm>
        </p:spPr>
        <p:txBody>
          <a:bodyPr>
            <a:noAutofit/>
          </a:bodyPr>
          <a:lstStyle/>
          <a:p>
            <a:pPr marL="342000" indent="-284400" algn="just"/>
            <a:r>
              <a:rPr lang="en-US" sz="2000"/>
              <a:t>Securities held by CAT I &amp; II AIFs classified as a capital asset u/s 2(14). All gains generated from the sale of securities by an AIF will be treated as capital gains and not business income</a:t>
            </a:r>
          </a:p>
          <a:p>
            <a:pPr marL="342000" indent="0" algn="just">
              <a:buNone/>
            </a:pPr>
            <a:r>
              <a:rPr lang="en-US" sz="2000" b="1"/>
              <a:t>Personal Income tax</a:t>
            </a:r>
          </a:p>
          <a:p>
            <a:pPr marL="342000" indent="-284400" algn="just"/>
            <a:r>
              <a:rPr lang="en-US" sz="2000"/>
              <a:t>No income tax payable up to income of Rs. 12 lakh (i.e., average income of Rs. 1 lakh per month other than special rate income such as capital gains) under the new regime. This limit will be Rs. 12.75 lakh for salaried taxpayers, due to standard deduction of Rs. 75,000</a:t>
            </a:r>
          </a:p>
          <a:p>
            <a:pPr marL="342000" indent="-284400" algn="just"/>
            <a:r>
              <a:rPr lang="en-US" sz="2000"/>
              <a:t>Slabs and rates changed across the board to benefit all taxpayers</a:t>
            </a:r>
          </a:p>
          <a:p>
            <a:pPr marL="342000" indent="-284400" algn="just"/>
            <a:endParaRPr lang="en-US" sz="2000"/>
          </a:p>
          <a:p>
            <a:pPr marL="342000" indent="-284400" algn="just"/>
            <a:endParaRPr lang="en-US" sz="2000"/>
          </a:p>
        </p:txBody>
      </p:sp>
      <p:sp>
        <p:nvSpPr>
          <p:cNvPr id="4" name="Date Placeholder 3">
            <a:extLst>
              <a:ext uri="{FF2B5EF4-FFF2-40B4-BE49-F238E27FC236}">
                <a16:creationId xmlns:a16="http://schemas.microsoft.com/office/drawing/2014/main" id="{AF466251-05A3-DC18-5B29-315D3E6DDE4A}"/>
              </a:ext>
            </a:extLst>
          </p:cNvPr>
          <p:cNvSpPr>
            <a:spLocks noGrp="1"/>
          </p:cNvSpPr>
          <p:nvPr>
            <p:ph type="dt" sz="half" idx="10"/>
          </p:nvPr>
        </p:nvSpPr>
        <p:spPr/>
        <p:txBody>
          <a:bodyPr/>
          <a:lstStyle/>
          <a:p>
            <a:fld id="{3817082D-7FDD-46C3-AE6B-3733BE1C2368}" type="datetime1">
              <a:rPr lang="en-US" smtClean="0"/>
              <a:t>2/3/2025</a:t>
            </a:fld>
            <a:endParaRPr lang="en-IN"/>
          </a:p>
        </p:txBody>
      </p:sp>
      <p:sp>
        <p:nvSpPr>
          <p:cNvPr id="3" name="Footer Placeholder 2">
            <a:extLst>
              <a:ext uri="{FF2B5EF4-FFF2-40B4-BE49-F238E27FC236}">
                <a16:creationId xmlns:a16="http://schemas.microsoft.com/office/drawing/2014/main" id="{2529EE52-2087-D43B-7073-EA8DE23FBD2E}"/>
              </a:ext>
            </a:extLst>
          </p:cNvPr>
          <p:cNvSpPr>
            <a:spLocks noGrp="1"/>
          </p:cNvSpPr>
          <p:nvPr>
            <p:ph type="ftr" sz="quarter" idx="11"/>
          </p:nvPr>
        </p:nvSpPr>
        <p:spPr/>
        <p:txBody>
          <a:bodyPr/>
          <a:lstStyle/>
          <a:p>
            <a:r>
              <a:rPr lang="en-US"/>
              <a:t>SIRC of ICAI</a:t>
            </a:r>
            <a:endParaRPr lang="en-IN"/>
          </a:p>
        </p:txBody>
      </p:sp>
      <p:sp>
        <p:nvSpPr>
          <p:cNvPr id="2" name="Slide Number Placeholder 1">
            <a:extLst>
              <a:ext uri="{FF2B5EF4-FFF2-40B4-BE49-F238E27FC236}">
                <a16:creationId xmlns:a16="http://schemas.microsoft.com/office/drawing/2014/main" id="{B520B9C0-E430-FACC-FEC5-E74DD16E4C41}"/>
              </a:ext>
            </a:extLst>
          </p:cNvPr>
          <p:cNvSpPr>
            <a:spLocks noGrp="1"/>
          </p:cNvSpPr>
          <p:nvPr>
            <p:ph type="sldNum" sz="quarter" idx="12"/>
          </p:nvPr>
        </p:nvSpPr>
        <p:spPr/>
        <p:txBody>
          <a:bodyPr/>
          <a:lstStyle/>
          <a:p>
            <a:fld id="{2E54E9D4-680A-4C51-B61D-1CC0F8B86EE1}" type="slidenum">
              <a:rPr lang="en-IN" smtClean="0"/>
              <a:t>54</a:t>
            </a:fld>
            <a:endParaRPr lang="en-IN"/>
          </a:p>
        </p:txBody>
      </p:sp>
    </p:spTree>
    <p:extLst>
      <p:ext uri="{BB962C8B-B14F-4D97-AF65-F5344CB8AC3E}">
        <p14:creationId xmlns:p14="http://schemas.microsoft.com/office/powerpoint/2010/main" val="25815594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p:cNvSpPr>
            <a:spLocks noGrp="1"/>
          </p:cNvSpPr>
          <p:nvPr>
            <p:ph type="title"/>
          </p:nvPr>
        </p:nvSpPr>
        <p:spPr>
          <a:xfrm>
            <a:off x="539552" y="274638"/>
            <a:ext cx="8229600" cy="778098"/>
          </a:xfrm>
          <a:solidFill>
            <a:schemeClr val="accent4">
              <a:lumMod val="75000"/>
            </a:schemeClr>
          </a:solidFill>
          <a:ln>
            <a:solidFill>
              <a:schemeClr val="tx1"/>
            </a:solidFill>
          </a:ln>
        </p:spPr>
        <p:txBody>
          <a:bodyPr>
            <a:noAutofit/>
          </a:bodyPr>
          <a:lstStyle/>
          <a:p>
            <a:r>
              <a:rPr lang="en-IN" sz="3200" b="1">
                <a:solidFill>
                  <a:schemeClr val="bg1"/>
                </a:solidFill>
              </a:rPr>
              <a:t>Personal income tax</a:t>
            </a:r>
          </a:p>
        </p:txBody>
      </p:sp>
      <p:sp>
        <p:nvSpPr>
          <p:cNvPr id="10243" name="Content Placeholder 2"/>
          <p:cNvSpPr>
            <a:spLocks noGrp="1"/>
          </p:cNvSpPr>
          <p:nvPr>
            <p:ph idx="1"/>
          </p:nvPr>
        </p:nvSpPr>
        <p:spPr>
          <a:xfrm>
            <a:off x="457200" y="1265538"/>
            <a:ext cx="8311952" cy="4785568"/>
          </a:xfrm>
        </p:spPr>
        <p:txBody>
          <a:bodyPr>
            <a:noAutofit/>
          </a:bodyPr>
          <a:lstStyle/>
          <a:p>
            <a:pPr marL="0" indent="0">
              <a:buNone/>
            </a:pPr>
            <a:r>
              <a:rPr lang="en-US" sz="2000"/>
              <a:t>Personal tax changes in slabs and savings thereon</a:t>
            </a:r>
          </a:p>
          <a:p>
            <a:endParaRPr lang="en-US" sz="2000">
              <a:solidFill>
                <a:srgbClr val="FF0000"/>
              </a:solidFill>
            </a:endParaRPr>
          </a:p>
          <a:p>
            <a:endParaRPr lang="en-US" sz="2000">
              <a:solidFill>
                <a:srgbClr val="FF0000"/>
              </a:solidFill>
            </a:endParaRPr>
          </a:p>
        </p:txBody>
      </p:sp>
      <p:sp>
        <p:nvSpPr>
          <p:cNvPr id="4" name="Date Placeholder 3"/>
          <p:cNvSpPr>
            <a:spLocks noGrp="1"/>
          </p:cNvSpPr>
          <p:nvPr>
            <p:ph type="dt" sz="half" idx="10"/>
          </p:nvPr>
        </p:nvSpPr>
        <p:spPr/>
        <p:txBody>
          <a:bodyPr/>
          <a:lstStyle/>
          <a:p>
            <a:fld id="{3817082D-7FDD-46C3-AE6B-3733BE1C2368}" type="datetime1">
              <a:rPr lang="en-US" smtClean="0"/>
              <a:t>2/3/2025</a:t>
            </a:fld>
            <a:endParaRPr lang="en-IN"/>
          </a:p>
        </p:txBody>
      </p:sp>
      <p:sp>
        <p:nvSpPr>
          <p:cNvPr id="3" name="Footer Placeholder 2"/>
          <p:cNvSpPr>
            <a:spLocks noGrp="1"/>
          </p:cNvSpPr>
          <p:nvPr>
            <p:ph type="ftr" sz="quarter" idx="11"/>
          </p:nvPr>
        </p:nvSpPr>
        <p:spPr/>
        <p:txBody>
          <a:bodyPr/>
          <a:lstStyle/>
          <a:p>
            <a:r>
              <a:rPr lang="en-US"/>
              <a:t>SIRC of ICAI</a:t>
            </a:r>
            <a:endParaRPr lang="en-IN"/>
          </a:p>
        </p:txBody>
      </p:sp>
      <p:sp>
        <p:nvSpPr>
          <p:cNvPr id="2" name="Slide Number Placeholder 1"/>
          <p:cNvSpPr>
            <a:spLocks noGrp="1"/>
          </p:cNvSpPr>
          <p:nvPr>
            <p:ph type="sldNum" sz="quarter" idx="12"/>
          </p:nvPr>
        </p:nvSpPr>
        <p:spPr/>
        <p:txBody>
          <a:bodyPr/>
          <a:lstStyle/>
          <a:p>
            <a:fld id="{2E54E9D4-680A-4C51-B61D-1CC0F8B86EE1}" type="slidenum">
              <a:rPr lang="en-IN" smtClean="0"/>
              <a:t>55</a:t>
            </a:fld>
            <a:endParaRPr lang="en-IN"/>
          </a:p>
        </p:txBody>
      </p:sp>
      <p:graphicFrame>
        <p:nvGraphicFramePr>
          <p:cNvPr id="6" name="Table 5">
            <a:extLst>
              <a:ext uri="{FF2B5EF4-FFF2-40B4-BE49-F238E27FC236}">
                <a16:creationId xmlns:a16="http://schemas.microsoft.com/office/drawing/2014/main" id="{327F1030-8A03-7301-0BF0-D5E981276976}"/>
              </a:ext>
            </a:extLst>
          </p:cNvPr>
          <p:cNvGraphicFramePr>
            <a:graphicFrameLocks noGrp="1"/>
          </p:cNvGraphicFramePr>
          <p:nvPr>
            <p:extLst>
              <p:ext uri="{D42A27DB-BD31-4B8C-83A1-F6EECF244321}">
                <p14:modId xmlns:p14="http://schemas.microsoft.com/office/powerpoint/2010/main" val="66487332"/>
              </p:ext>
            </p:extLst>
          </p:nvPr>
        </p:nvGraphicFramePr>
        <p:xfrm>
          <a:off x="544428" y="1749670"/>
          <a:ext cx="7970921" cy="4316872"/>
        </p:xfrm>
        <a:graphic>
          <a:graphicData uri="http://schemas.openxmlformats.org/drawingml/2006/table">
            <a:tbl>
              <a:tblPr>
                <a:tableStyleId>{D113A9D2-9D6B-4929-AA2D-F23B5EE8CBE7}</a:tableStyleId>
              </a:tblPr>
              <a:tblGrid>
                <a:gridCol w="2477448">
                  <a:extLst>
                    <a:ext uri="{9D8B030D-6E8A-4147-A177-3AD203B41FA5}">
                      <a16:colId xmlns:a16="http://schemas.microsoft.com/office/drawing/2014/main" val="719554082"/>
                    </a:ext>
                  </a:extLst>
                </a:gridCol>
                <a:gridCol w="1981960">
                  <a:extLst>
                    <a:ext uri="{9D8B030D-6E8A-4147-A177-3AD203B41FA5}">
                      <a16:colId xmlns:a16="http://schemas.microsoft.com/office/drawing/2014/main" val="1472297319"/>
                    </a:ext>
                  </a:extLst>
                </a:gridCol>
                <a:gridCol w="1744985">
                  <a:extLst>
                    <a:ext uri="{9D8B030D-6E8A-4147-A177-3AD203B41FA5}">
                      <a16:colId xmlns:a16="http://schemas.microsoft.com/office/drawing/2014/main" val="3884272569"/>
                    </a:ext>
                  </a:extLst>
                </a:gridCol>
                <a:gridCol w="1766528">
                  <a:extLst>
                    <a:ext uri="{9D8B030D-6E8A-4147-A177-3AD203B41FA5}">
                      <a16:colId xmlns:a16="http://schemas.microsoft.com/office/drawing/2014/main" val="3764759091"/>
                    </a:ext>
                  </a:extLst>
                </a:gridCol>
              </a:tblGrid>
              <a:tr h="290080">
                <a:tc>
                  <a:txBody>
                    <a:bodyPr/>
                    <a:lstStyle/>
                    <a:p>
                      <a:pPr algn="l" fontAlgn="b"/>
                      <a:endParaRPr lang="en-US" sz="20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20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800" b="1"/>
                        <a:t>Tax Impact (25L salary)</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600" b="1"/>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7235347"/>
                  </a:ext>
                </a:extLst>
              </a:tr>
              <a:tr h="304082">
                <a:tc>
                  <a:txBody>
                    <a:bodyPr/>
                    <a:lstStyle/>
                    <a:p>
                      <a:pPr algn="ctr" fontAlgn="b"/>
                      <a:r>
                        <a:rPr lang="en-US" sz="2000" b="1" u="none" strike="noStrike">
                          <a:effectLst/>
                        </a:rPr>
                        <a:t>Tax slabs</a:t>
                      </a:r>
                      <a:endParaRPr lang="en-US" sz="20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u="none" strike="noStrike">
                          <a:effectLst/>
                        </a:rPr>
                        <a:t>Tax Rates</a:t>
                      </a:r>
                      <a:endParaRPr lang="en-US" sz="20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u="none" strike="noStrike">
                          <a:effectLst/>
                        </a:rPr>
                        <a:t>Tax - 2025</a:t>
                      </a:r>
                      <a:endParaRPr lang="en-US" sz="20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u="none" strike="noStrike">
                          <a:effectLst/>
                        </a:rPr>
                        <a:t>Tax - 2026</a:t>
                      </a:r>
                      <a:endParaRPr lang="en-US" sz="20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6021185"/>
                  </a:ext>
                </a:extLst>
              </a:tr>
              <a:tr h="463409">
                <a:tc>
                  <a:txBody>
                    <a:bodyPr/>
                    <a:lstStyle/>
                    <a:p>
                      <a:pPr algn="ctr" fontAlgn="b"/>
                      <a:r>
                        <a:rPr lang="en-US" sz="2000" u="none" strike="noStrike">
                          <a:effectLst/>
                        </a:rPr>
                        <a:t>0 - 4</a:t>
                      </a:r>
                      <a:endParaRPr lang="en-US" sz="2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0%</a:t>
                      </a:r>
                      <a:endParaRPr lang="en-US" sz="2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5,000</a:t>
                      </a:r>
                      <a:endParaRPr lang="en-US" sz="2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a:t>
                      </a:r>
                      <a:endParaRPr lang="en-US" sz="2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7820623"/>
                  </a:ext>
                </a:extLst>
              </a:tr>
              <a:tr h="463409">
                <a:tc>
                  <a:txBody>
                    <a:bodyPr/>
                    <a:lstStyle/>
                    <a:p>
                      <a:pPr algn="ctr" fontAlgn="b"/>
                      <a:r>
                        <a:rPr lang="en-US" sz="2000" u="none" strike="noStrike">
                          <a:effectLst/>
                        </a:rPr>
                        <a:t>4 - 8</a:t>
                      </a:r>
                      <a:endParaRPr lang="en-US" sz="2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5%</a:t>
                      </a:r>
                      <a:endParaRPr lang="en-US" sz="2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25,000</a:t>
                      </a:r>
                      <a:endParaRPr lang="en-US" sz="2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20,000 </a:t>
                      </a:r>
                      <a:endParaRPr lang="en-US" sz="2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2199528"/>
                  </a:ext>
                </a:extLst>
              </a:tr>
              <a:tr h="463409">
                <a:tc>
                  <a:txBody>
                    <a:bodyPr/>
                    <a:lstStyle/>
                    <a:p>
                      <a:pPr algn="ctr" fontAlgn="b"/>
                      <a:r>
                        <a:rPr lang="en-US" sz="2000" u="none" strike="noStrike">
                          <a:effectLst/>
                        </a:rPr>
                        <a:t>8 – 12</a:t>
                      </a:r>
                      <a:endParaRPr lang="en-US" sz="2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10%</a:t>
                      </a:r>
                      <a:endParaRPr lang="en-US" sz="2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50,000</a:t>
                      </a:r>
                      <a:endParaRPr lang="en-US" sz="2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40,000</a:t>
                      </a:r>
                      <a:endParaRPr lang="en-US" sz="2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7854934"/>
                  </a:ext>
                </a:extLst>
              </a:tr>
              <a:tr h="463409">
                <a:tc>
                  <a:txBody>
                    <a:bodyPr/>
                    <a:lstStyle/>
                    <a:p>
                      <a:pPr algn="ctr" fontAlgn="b"/>
                      <a:r>
                        <a:rPr lang="en-US" sz="2000" u="none" strike="noStrike">
                          <a:effectLst/>
                        </a:rPr>
                        <a:t>12- 16</a:t>
                      </a:r>
                      <a:endParaRPr lang="en-US" sz="2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15%</a:t>
                      </a:r>
                      <a:endParaRPr lang="en-US" sz="2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90,000</a:t>
                      </a:r>
                      <a:endParaRPr lang="en-US" sz="2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60,000</a:t>
                      </a:r>
                      <a:endParaRPr lang="en-US" sz="2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509677"/>
                  </a:ext>
                </a:extLst>
              </a:tr>
              <a:tr h="463409">
                <a:tc>
                  <a:txBody>
                    <a:bodyPr/>
                    <a:lstStyle/>
                    <a:p>
                      <a:pPr algn="ctr" fontAlgn="b"/>
                      <a:r>
                        <a:rPr lang="en-US" sz="2000" u="none" strike="noStrike">
                          <a:effectLst/>
                        </a:rPr>
                        <a:t>16 - 20</a:t>
                      </a:r>
                      <a:endParaRPr lang="en-US" sz="2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20%</a:t>
                      </a:r>
                      <a:endParaRPr lang="en-US" sz="2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1,20,000</a:t>
                      </a:r>
                      <a:endParaRPr lang="en-US" sz="2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80,000</a:t>
                      </a:r>
                      <a:endParaRPr lang="en-US" sz="2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8000275"/>
                  </a:ext>
                </a:extLst>
              </a:tr>
              <a:tr h="463409">
                <a:tc>
                  <a:txBody>
                    <a:bodyPr/>
                    <a:lstStyle/>
                    <a:p>
                      <a:pPr algn="ctr" fontAlgn="b"/>
                      <a:r>
                        <a:rPr lang="en-US" sz="2000" u="none" strike="noStrike">
                          <a:effectLst/>
                        </a:rPr>
                        <a:t>20 - 24</a:t>
                      </a:r>
                      <a:endParaRPr lang="en-US" sz="2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25%</a:t>
                      </a:r>
                      <a:endParaRPr lang="en-US" sz="2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2000" u="none" strike="noStrike">
                          <a:effectLst/>
                        </a:rPr>
                        <a:t>1,20,000 </a:t>
                      </a:r>
                      <a:endParaRPr lang="en-US" sz="2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100,000</a:t>
                      </a:r>
                      <a:endParaRPr lang="en-US" sz="2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8767123"/>
                  </a:ext>
                </a:extLst>
              </a:tr>
              <a:tr h="463409">
                <a:tc>
                  <a:txBody>
                    <a:bodyPr/>
                    <a:lstStyle/>
                    <a:p>
                      <a:pPr algn="ctr" fontAlgn="b"/>
                      <a:r>
                        <a:rPr lang="en-US" sz="2000" u="none" strike="noStrike">
                          <a:effectLst/>
                        </a:rPr>
                        <a:t>Above 24</a:t>
                      </a:r>
                      <a:endParaRPr lang="en-US" sz="2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30%</a:t>
                      </a:r>
                      <a:endParaRPr lang="en-US" sz="2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30,000</a:t>
                      </a:r>
                      <a:endParaRPr lang="en-US" sz="2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30,000</a:t>
                      </a:r>
                      <a:endParaRPr lang="en-US" sz="2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7045406"/>
                  </a:ext>
                </a:extLst>
              </a:tr>
              <a:tr h="463409">
                <a:tc>
                  <a:txBody>
                    <a:bodyPr/>
                    <a:lstStyle/>
                    <a:p>
                      <a:pPr algn="l" fontAlgn="b"/>
                      <a:endParaRPr lang="en-US" sz="20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u="none" strike="noStrike" kern="1200">
                          <a:solidFill>
                            <a:schemeClr val="lt1"/>
                          </a:solidFill>
                          <a:effectLst/>
                          <a:latin typeface="+mn-lt"/>
                          <a:ea typeface="+mn-ea"/>
                          <a:cs typeface="+mn-cs"/>
                        </a:rPr>
                        <a:t>Total Tax</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u="none" strike="noStrike">
                          <a:effectLst/>
                        </a:rPr>
                        <a:t>4,40,000 </a:t>
                      </a:r>
                      <a:endParaRPr lang="en-US" sz="20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u="none" strike="noStrike">
                          <a:effectLst/>
                        </a:rPr>
                        <a:t>3,30,000</a:t>
                      </a:r>
                      <a:endParaRPr lang="en-US" sz="20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1168670"/>
                  </a:ext>
                </a:extLst>
              </a:tr>
            </a:tbl>
          </a:graphicData>
        </a:graphic>
      </p:graphicFrame>
    </p:spTree>
    <p:extLst>
      <p:ext uri="{BB962C8B-B14F-4D97-AF65-F5344CB8AC3E}">
        <p14:creationId xmlns:p14="http://schemas.microsoft.com/office/powerpoint/2010/main" val="31766065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9A545-2E2E-6DCC-AE79-1015038C1DEA}"/>
            </a:ext>
          </a:extLst>
        </p:cNvPr>
        <p:cNvGrpSpPr/>
        <p:nvPr/>
      </p:nvGrpSpPr>
      <p:grpSpPr>
        <a:xfrm>
          <a:off x="0" y="0"/>
          <a:ext cx="0" cy="0"/>
          <a:chOff x="0" y="0"/>
          <a:chExt cx="0" cy="0"/>
        </a:xfrm>
      </p:grpSpPr>
      <p:sp>
        <p:nvSpPr>
          <p:cNvPr id="9" name="Title 5">
            <a:extLst>
              <a:ext uri="{FF2B5EF4-FFF2-40B4-BE49-F238E27FC236}">
                <a16:creationId xmlns:a16="http://schemas.microsoft.com/office/drawing/2014/main" id="{A2DF97A9-A2DC-82FF-190D-84C5D8E3CD68}"/>
              </a:ext>
            </a:extLst>
          </p:cNvPr>
          <p:cNvSpPr>
            <a:spLocks noGrp="1"/>
          </p:cNvSpPr>
          <p:nvPr>
            <p:ph type="title"/>
          </p:nvPr>
        </p:nvSpPr>
        <p:spPr>
          <a:xfrm>
            <a:off x="539552" y="274638"/>
            <a:ext cx="8229600" cy="778098"/>
          </a:xfrm>
          <a:solidFill>
            <a:schemeClr val="accent4">
              <a:lumMod val="75000"/>
            </a:schemeClr>
          </a:solidFill>
          <a:ln>
            <a:solidFill>
              <a:schemeClr val="tx1"/>
            </a:solidFill>
          </a:ln>
        </p:spPr>
        <p:txBody>
          <a:bodyPr>
            <a:noAutofit/>
          </a:bodyPr>
          <a:lstStyle/>
          <a:p>
            <a:r>
              <a:rPr lang="en-IN" sz="3200" b="1">
                <a:solidFill>
                  <a:schemeClr val="bg1"/>
                </a:solidFill>
              </a:rPr>
              <a:t>Personal income tax</a:t>
            </a:r>
          </a:p>
        </p:txBody>
      </p:sp>
      <p:sp>
        <p:nvSpPr>
          <p:cNvPr id="4" name="Date Placeholder 3">
            <a:extLst>
              <a:ext uri="{FF2B5EF4-FFF2-40B4-BE49-F238E27FC236}">
                <a16:creationId xmlns:a16="http://schemas.microsoft.com/office/drawing/2014/main" id="{4059EC54-0F45-E0EC-0F7C-5723DD25EB84}"/>
              </a:ext>
            </a:extLst>
          </p:cNvPr>
          <p:cNvSpPr>
            <a:spLocks noGrp="1"/>
          </p:cNvSpPr>
          <p:nvPr>
            <p:ph type="dt" sz="half" idx="10"/>
          </p:nvPr>
        </p:nvSpPr>
        <p:spPr/>
        <p:txBody>
          <a:bodyPr/>
          <a:lstStyle/>
          <a:p>
            <a:fld id="{3817082D-7FDD-46C3-AE6B-3733BE1C2368}" type="datetime1">
              <a:rPr lang="en-US" smtClean="0"/>
              <a:t>2/3/2025</a:t>
            </a:fld>
            <a:endParaRPr lang="en-IN"/>
          </a:p>
        </p:txBody>
      </p:sp>
      <p:sp>
        <p:nvSpPr>
          <p:cNvPr id="3" name="Footer Placeholder 2">
            <a:extLst>
              <a:ext uri="{FF2B5EF4-FFF2-40B4-BE49-F238E27FC236}">
                <a16:creationId xmlns:a16="http://schemas.microsoft.com/office/drawing/2014/main" id="{58C585CF-B798-D27F-9F40-F8ABE7D94D06}"/>
              </a:ext>
            </a:extLst>
          </p:cNvPr>
          <p:cNvSpPr>
            <a:spLocks noGrp="1"/>
          </p:cNvSpPr>
          <p:nvPr>
            <p:ph type="ftr" sz="quarter" idx="11"/>
          </p:nvPr>
        </p:nvSpPr>
        <p:spPr/>
        <p:txBody>
          <a:bodyPr/>
          <a:lstStyle/>
          <a:p>
            <a:r>
              <a:rPr lang="en-US"/>
              <a:t>SIRC of ICAI</a:t>
            </a:r>
            <a:endParaRPr lang="en-IN"/>
          </a:p>
        </p:txBody>
      </p:sp>
      <p:sp>
        <p:nvSpPr>
          <p:cNvPr id="2" name="Slide Number Placeholder 1">
            <a:extLst>
              <a:ext uri="{FF2B5EF4-FFF2-40B4-BE49-F238E27FC236}">
                <a16:creationId xmlns:a16="http://schemas.microsoft.com/office/drawing/2014/main" id="{DCF8C3D4-68E3-98C6-FDE4-39C9B2DEF9C5}"/>
              </a:ext>
            </a:extLst>
          </p:cNvPr>
          <p:cNvSpPr>
            <a:spLocks noGrp="1"/>
          </p:cNvSpPr>
          <p:nvPr>
            <p:ph type="sldNum" sz="quarter" idx="12"/>
          </p:nvPr>
        </p:nvSpPr>
        <p:spPr/>
        <p:txBody>
          <a:bodyPr/>
          <a:lstStyle/>
          <a:p>
            <a:fld id="{2E54E9D4-680A-4C51-B61D-1CC0F8B86EE1}" type="slidenum">
              <a:rPr lang="en-IN" smtClean="0"/>
              <a:t>56</a:t>
            </a:fld>
            <a:endParaRPr lang="en-IN"/>
          </a:p>
        </p:txBody>
      </p:sp>
      <p:graphicFrame>
        <p:nvGraphicFramePr>
          <p:cNvPr id="7" name="Table 6">
            <a:extLst>
              <a:ext uri="{FF2B5EF4-FFF2-40B4-BE49-F238E27FC236}">
                <a16:creationId xmlns:a16="http://schemas.microsoft.com/office/drawing/2014/main" id="{29A0905E-97D9-4A90-9550-0293F67A58E4}"/>
              </a:ext>
            </a:extLst>
          </p:cNvPr>
          <p:cNvGraphicFramePr>
            <a:graphicFrameLocks noGrp="1"/>
          </p:cNvGraphicFramePr>
          <p:nvPr>
            <p:extLst>
              <p:ext uri="{D42A27DB-BD31-4B8C-83A1-F6EECF244321}">
                <p14:modId xmlns:p14="http://schemas.microsoft.com/office/powerpoint/2010/main" val="1935900937"/>
              </p:ext>
            </p:extLst>
          </p:nvPr>
        </p:nvGraphicFramePr>
        <p:xfrm>
          <a:off x="628650" y="1760561"/>
          <a:ext cx="7886700" cy="3028346"/>
        </p:xfrm>
        <a:graphic>
          <a:graphicData uri="http://schemas.openxmlformats.org/drawingml/2006/table">
            <a:tbl>
              <a:tblPr>
                <a:tableStyleId>{616DA210-FB5B-4158-B5E0-FEB733F419BA}</a:tableStyleId>
              </a:tblPr>
              <a:tblGrid>
                <a:gridCol w="3030207">
                  <a:extLst>
                    <a:ext uri="{9D8B030D-6E8A-4147-A177-3AD203B41FA5}">
                      <a16:colId xmlns:a16="http://schemas.microsoft.com/office/drawing/2014/main" val="3480980487"/>
                    </a:ext>
                  </a:extLst>
                </a:gridCol>
                <a:gridCol w="2367029">
                  <a:extLst>
                    <a:ext uri="{9D8B030D-6E8A-4147-A177-3AD203B41FA5}">
                      <a16:colId xmlns:a16="http://schemas.microsoft.com/office/drawing/2014/main" val="1708968886"/>
                    </a:ext>
                  </a:extLst>
                </a:gridCol>
                <a:gridCol w="2489464">
                  <a:extLst>
                    <a:ext uri="{9D8B030D-6E8A-4147-A177-3AD203B41FA5}">
                      <a16:colId xmlns:a16="http://schemas.microsoft.com/office/drawing/2014/main" val="3413670865"/>
                    </a:ext>
                  </a:extLst>
                </a:gridCol>
              </a:tblGrid>
              <a:tr h="285146">
                <a:tc>
                  <a:txBody>
                    <a:bodyPr/>
                    <a:lstStyle/>
                    <a:p>
                      <a:pPr algn="ctr" fontAlgn="b"/>
                      <a:r>
                        <a:rPr lang="en-US" sz="1800" b="1" u="none" strike="noStrike">
                          <a:solidFill>
                            <a:srgbClr val="000000"/>
                          </a:solidFill>
                          <a:effectLst/>
                        </a:rPr>
                        <a:t>Country</a:t>
                      </a:r>
                      <a:endParaRPr lang="en-US" sz="1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b="1" u="none" strike="noStrike">
                          <a:effectLst/>
                        </a:rPr>
                        <a:t>Lowest rate (%)</a:t>
                      </a:r>
                      <a:endParaRPr lang="en-US" sz="1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b="1" u="none" strike="noStrike">
                          <a:effectLst/>
                        </a:rPr>
                        <a:t>Highest rate (%)</a:t>
                      </a:r>
                      <a:endParaRPr lang="en-US" sz="18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08127529"/>
                  </a:ext>
                </a:extLst>
              </a:tr>
              <a:tr h="271569">
                <a:tc>
                  <a:txBody>
                    <a:bodyPr/>
                    <a:lstStyle/>
                    <a:p>
                      <a:pPr algn="ctr" fontAlgn="b"/>
                      <a:r>
                        <a:rPr lang="en-US" sz="1800" u="none" strike="noStrike">
                          <a:effectLst/>
                        </a:rPr>
                        <a:t>United Kingdom</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a:effectLst/>
                        </a:rPr>
                        <a:t>20</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a:effectLst/>
                        </a:rPr>
                        <a:t>45</a:t>
                      </a:r>
                      <a:endParaRPr lang="en-US" sz="1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84778706"/>
                  </a:ext>
                </a:extLst>
              </a:tr>
              <a:tr h="271569">
                <a:tc>
                  <a:txBody>
                    <a:bodyPr/>
                    <a:lstStyle/>
                    <a:p>
                      <a:pPr algn="ctr" fontAlgn="b"/>
                      <a:r>
                        <a:rPr lang="en-US" sz="1800" u="none" strike="noStrike">
                          <a:effectLst/>
                        </a:rPr>
                        <a:t>France</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a:effectLst/>
                        </a:rPr>
                        <a:t>14</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a:effectLst/>
                        </a:rPr>
                        <a:t>45</a:t>
                      </a:r>
                      <a:endParaRPr lang="en-US" sz="1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72662122"/>
                  </a:ext>
                </a:extLst>
              </a:tr>
              <a:tr h="271569">
                <a:tc>
                  <a:txBody>
                    <a:bodyPr/>
                    <a:lstStyle/>
                    <a:p>
                      <a:pPr algn="ctr" fontAlgn="b"/>
                      <a:r>
                        <a:rPr lang="en-US" sz="1800" u="none" strike="noStrike">
                          <a:effectLst/>
                        </a:rPr>
                        <a:t>China</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a:effectLst/>
                        </a:rPr>
                        <a:t>3</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a:effectLst/>
                        </a:rPr>
                        <a:t>45</a:t>
                      </a:r>
                      <a:endParaRPr lang="en-US" sz="1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85757464"/>
                  </a:ext>
                </a:extLst>
              </a:tr>
              <a:tr h="271569">
                <a:tc>
                  <a:txBody>
                    <a:bodyPr/>
                    <a:lstStyle/>
                    <a:p>
                      <a:pPr algn="ctr" fontAlgn="b"/>
                      <a:r>
                        <a:rPr lang="en-US" sz="1800" u="none" strike="noStrike">
                          <a:effectLst/>
                        </a:rPr>
                        <a:t>Japan</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a:effectLst/>
                        </a:rPr>
                        <a:t>5</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a:effectLst/>
                        </a:rPr>
                        <a:t>45</a:t>
                      </a:r>
                      <a:endParaRPr lang="en-US" sz="1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6840444"/>
                  </a:ext>
                </a:extLst>
              </a:tr>
              <a:tr h="271569">
                <a:tc>
                  <a:txBody>
                    <a:bodyPr/>
                    <a:lstStyle/>
                    <a:p>
                      <a:pPr algn="ctr" fontAlgn="b"/>
                      <a:r>
                        <a:rPr lang="en-US" sz="1800" u="none" strike="noStrike">
                          <a:effectLst/>
                        </a:rPr>
                        <a:t>Germany</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a:effectLst/>
                        </a:rPr>
                        <a:t>14</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a:effectLst/>
                        </a:rPr>
                        <a:t>45</a:t>
                      </a:r>
                      <a:endParaRPr lang="en-US" sz="1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22613576"/>
                  </a:ext>
                </a:extLst>
              </a:tr>
              <a:tr h="271569">
                <a:tc>
                  <a:txBody>
                    <a:bodyPr/>
                    <a:lstStyle/>
                    <a:p>
                      <a:pPr algn="ctr" fontAlgn="b"/>
                      <a:r>
                        <a:rPr lang="en-US" sz="1800" u="none" strike="noStrike">
                          <a:effectLst/>
                        </a:rPr>
                        <a:t>Italy</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a:effectLst/>
                        </a:rPr>
                        <a:t>23</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a:effectLst/>
                        </a:rPr>
                        <a:t>43</a:t>
                      </a:r>
                      <a:endParaRPr lang="en-US" sz="1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09764394"/>
                  </a:ext>
                </a:extLst>
              </a:tr>
              <a:tr h="271569">
                <a:tc>
                  <a:txBody>
                    <a:bodyPr/>
                    <a:lstStyle/>
                    <a:p>
                      <a:pPr algn="ctr" fontAlgn="b"/>
                      <a:r>
                        <a:rPr lang="en-US" sz="1800" u="none" strike="noStrike">
                          <a:effectLst/>
                        </a:rPr>
                        <a:t>United States</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a:effectLst/>
                        </a:rPr>
                        <a:t>10</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a:effectLst/>
                        </a:rPr>
                        <a:t>37</a:t>
                      </a:r>
                      <a:endParaRPr lang="en-US" sz="1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05986871"/>
                  </a:ext>
                </a:extLst>
              </a:tr>
              <a:tr h="271569">
                <a:tc>
                  <a:txBody>
                    <a:bodyPr/>
                    <a:lstStyle/>
                    <a:p>
                      <a:pPr algn="ctr" fontAlgn="b"/>
                      <a:r>
                        <a:rPr lang="en-US" sz="1800" u="none" strike="noStrike" dirty="0">
                          <a:effectLst/>
                        </a:rPr>
                        <a:t>India</a:t>
                      </a:r>
                      <a:endParaRPr lang="en-US" sz="1800" b="0" i="0" u="none" strike="noStrike" dirty="0">
                        <a:solidFill>
                          <a:srgbClr val="000000"/>
                        </a:solidFill>
                        <a:effectLst/>
                        <a:latin typeface="Calibri" panose="020F0502020204030204" pitchFamily="34" charset="0"/>
                      </a:endParaRPr>
                    </a:p>
                  </a:txBody>
                  <a:tcPr marL="0" marR="0" marT="0" marB="0" anchor="b">
                    <a:solidFill>
                      <a:srgbClr val="FFC000"/>
                    </a:solidFill>
                  </a:tcPr>
                </a:tc>
                <a:tc>
                  <a:txBody>
                    <a:bodyPr/>
                    <a:lstStyle/>
                    <a:p>
                      <a:pPr algn="ctr" fontAlgn="b"/>
                      <a:r>
                        <a:rPr lang="en-US" sz="1800" u="none" strike="noStrike" dirty="0">
                          <a:effectLst/>
                        </a:rPr>
                        <a:t>5</a:t>
                      </a:r>
                      <a:endParaRPr lang="en-US" sz="1800" b="0" i="0" u="none" strike="noStrike" dirty="0">
                        <a:solidFill>
                          <a:srgbClr val="000000"/>
                        </a:solidFill>
                        <a:effectLst/>
                        <a:latin typeface="Calibri" panose="020F0502020204030204" pitchFamily="34" charset="0"/>
                      </a:endParaRPr>
                    </a:p>
                  </a:txBody>
                  <a:tcPr marL="0" marR="0" marT="0" marB="0" anchor="b">
                    <a:solidFill>
                      <a:srgbClr val="FFC000"/>
                    </a:solidFill>
                  </a:tcPr>
                </a:tc>
                <a:tc>
                  <a:txBody>
                    <a:bodyPr/>
                    <a:lstStyle/>
                    <a:p>
                      <a:pPr algn="ctr" fontAlgn="b"/>
                      <a:r>
                        <a:rPr lang="en-US" sz="1800" u="none" strike="noStrike" dirty="0">
                          <a:effectLst/>
                        </a:rPr>
                        <a:t>37.5</a:t>
                      </a:r>
                      <a:endParaRPr lang="en-US" sz="1800" b="0" i="0" u="none" strike="noStrike" dirty="0">
                        <a:solidFill>
                          <a:srgbClr val="000000"/>
                        </a:solidFill>
                        <a:effectLst/>
                        <a:latin typeface="Calibri" panose="020F0502020204030204" pitchFamily="34" charset="0"/>
                      </a:endParaRPr>
                    </a:p>
                  </a:txBody>
                  <a:tcPr marL="0" marR="0" marT="0" marB="0" anchor="b">
                    <a:solidFill>
                      <a:srgbClr val="FFC000"/>
                    </a:solidFill>
                  </a:tcPr>
                </a:tc>
                <a:extLst>
                  <a:ext uri="{0D108BD9-81ED-4DB2-BD59-A6C34878D82A}">
                    <a16:rowId xmlns:a16="http://schemas.microsoft.com/office/drawing/2014/main" val="3732075403"/>
                  </a:ext>
                </a:extLst>
              </a:tr>
              <a:tr h="271569">
                <a:tc>
                  <a:txBody>
                    <a:bodyPr/>
                    <a:lstStyle/>
                    <a:p>
                      <a:pPr algn="ctr" fontAlgn="b"/>
                      <a:r>
                        <a:rPr lang="en-US" sz="1800" u="none" strike="noStrike" dirty="0">
                          <a:effectLst/>
                        </a:rPr>
                        <a:t>Canada</a:t>
                      </a:r>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a:effectLst/>
                        </a:rPr>
                        <a:t>15</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a:effectLst/>
                        </a:rPr>
                        <a:t>33</a:t>
                      </a:r>
                      <a:endParaRPr lang="en-US" sz="1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4739251"/>
                  </a:ext>
                </a:extLst>
              </a:tr>
              <a:tr h="271569">
                <a:tc>
                  <a:txBody>
                    <a:bodyPr/>
                    <a:lstStyle/>
                    <a:p>
                      <a:pPr algn="ctr" fontAlgn="b"/>
                      <a:r>
                        <a:rPr lang="en-US" sz="1800" u="none" strike="noStrike" dirty="0">
                          <a:effectLst/>
                        </a:rPr>
                        <a:t>Brazil</a:t>
                      </a:r>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7.5</a:t>
                      </a:r>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27.5</a:t>
                      </a:r>
                      <a:endParaRPr lang="en-US" sz="1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0440797"/>
                  </a:ext>
                </a:extLst>
              </a:tr>
            </a:tbl>
          </a:graphicData>
        </a:graphic>
      </p:graphicFrame>
      <p:sp>
        <p:nvSpPr>
          <p:cNvPr id="13" name="TextBox 12">
            <a:extLst>
              <a:ext uri="{FF2B5EF4-FFF2-40B4-BE49-F238E27FC236}">
                <a16:creationId xmlns:a16="http://schemas.microsoft.com/office/drawing/2014/main" id="{67DEEEC5-856B-425E-4CFE-0F9A83EB8AD0}"/>
              </a:ext>
            </a:extLst>
          </p:cNvPr>
          <p:cNvSpPr txBox="1"/>
          <p:nvPr/>
        </p:nvSpPr>
        <p:spPr>
          <a:xfrm flipH="1">
            <a:off x="549139" y="1221982"/>
            <a:ext cx="4959622" cy="400110"/>
          </a:xfrm>
          <a:prstGeom prst="rect">
            <a:avLst/>
          </a:prstGeom>
          <a:noFill/>
        </p:spPr>
        <p:txBody>
          <a:bodyPr wrap="square" rtlCol="0">
            <a:spAutoFit/>
          </a:bodyPr>
          <a:lstStyle/>
          <a:p>
            <a:r>
              <a:rPr lang="en-US" sz="2000"/>
              <a:t>Tax rates across the top 10 countries</a:t>
            </a:r>
          </a:p>
        </p:txBody>
      </p:sp>
    </p:spTree>
    <p:extLst>
      <p:ext uri="{BB962C8B-B14F-4D97-AF65-F5344CB8AC3E}">
        <p14:creationId xmlns:p14="http://schemas.microsoft.com/office/powerpoint/2010/main" val="1821015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9DA64-1887-55F3-AAF4-01DEE49DFB9B}"/>
            </a:ext>
          </a:extLst>
        </p:cNvPr>
        <p:cNvGrpSpPr/>
        <p:nvPr/>
      </p:nvGrpSpPr>
      <p:grpSpPr>
        <a:xfrm>
          <a:off x="0" y="0"/>
          <a:ext cx="0" cy="0"/>
          <a:chOff x="0" y="0"/>
          <a:chExt cx="0" cy="0"/>
        </a:xfrm>
      </p:grpSpPr>
      <p:sp>
        <p:nvSpPr>
          <p:cNvPr id="9" name="Title 5">
            <a:extLst>
              <a:ext uri="{FF2B5EF4-FFF2-40B4-BE49-F238E27FC236}">
                <a16:creationId xmlns:a16="http://schemas.microsoft.com/office/drawing/2014/main" id="{B79DF2BB-0F22-D6C0-396A-D95F8C4D365C}"/>
              </a:ext>
            </a:extLst>
          </p:cNvPr>
          <p:cNvSpPr>
            <a:spLocks noGrp="1"/>
          </p:cNvSpPr>
          <p:nvPr>
            <p:ph type="title"/>
          </p:nvPr>
        </p:nvSpPr>
        <p:spPr>
          <a:xfrm>
            <a:off x="539552" y="274638"/>
            <a:ext cx="8229600" cy="778098"/>
          </a:xfrm>
          <a:solidFill>
            <a:schemeClr val="accent4">
              <a:lumMod val="75000"/>
            </a:schemeClr>
          </a:solidFill>
          <a:ln>
            <a:solidFill>
              <a:schemeClr val="tx1"/>
            </a:solidFill>
          </a:ln>
        </p:spPr>
        <p:txBody>
          <a:bodyPr>
            <a:noAutofit/>
          </a:bodyPr>
          <a:lstStyle/>
          <a:p>
            <a:r>
              <a:rPr lang="en-IN" sz="3200" b="1" dirty="0">
                <a:solidFill>
                  <a:schemeClr val="bg1"/>
                </a:solidFill>
              </a:rPr>
              <a:t>Tax revenues raised but not realized</a:t>
            </a:r>
          </a:p>
        </p:txBody>
      </p:sp>
      <p:sp>
        <p:nvSpPr>
          <p:cNvPr id="4" name="Date Placeholder 3">
            <a:extLst>
              <a:ext uri="{FF2B5EF4-FFF2-40B4-BE49-F238E27FC236}">
                <a16:creationId xmlns:a16="http://schemas.microsoft.com/office/drawing/2014/main" id="{E2D896F8-D18C-5C9A-0B8A-000963E8ADE2}"/>
              </a:ext>
            </a:extLst>
          </p:cNvPr>
          <p:cNvSpPr>
            <a:spLocks noGrp="1"/>
          </p:cNvSpPr>
          <p:nvPr>
            <p:ph type="dt" sz="half" idx="10"/>
          </p:nvPr>
        </p:nvSpPr>
        <p:spPr/>
        <p:txBody>
          <a:bodyPr/>
          <a:lstStyle/>
          <a:p>
            <a:fld id="{3817082D-7FDD-46C3-AE6B-3733BE1C2368}" type="datetime1">
              <a:rPr lang="en-US" smtClean="0"/>
              <a:t>2/3/2025</a:t>
            </a:fld>
            <a:endParaRPr lang="en-IN"/>
          </a:p>
        </p:txBody>
      </p:sp>
      <p:sp>
        <p:nvSpPr>
          <p:cNvPr id="3" name="Footer Placeholder 2">
            <a:extLst>
              <a:ext uri="{FF2B5EF4-FFF2-40B4-BE49-F238E27FC236}">
                <a16:creationId xmlns:a16="http://schemas.microsoft.com/office/drawing/2014/main" id="{38555C93-F0FE-B113-B451-3015C07AA478}"/>
              </a:ext>
            </a:extLst>
          </p:cNvPr>
          <p:cNvSpPr>
            <a:spLocks noGrp="1"/>
          </p:cNvSpPr>
          <p:nvPr>
            <p:ph type="ftr" sz="quarter" idx="11"/>
          </p:nvPr>
        </p:nvSpPr>
        <p:spPr/>
        <p:txBody>
          <a:bodyPr/>
          <a:lstStyle/>
          <a:p>
            <a:r>
              <a:rPr lang="en-US"/>
              <a:t>SIRC of ICAI</a:t>
            </a:r>
            <a:endParaRPr lang="en-IN"/>
          </a:p>
        </p:txBody>
      </p:sp>
      <p:sp>
        <p:nvSpPr>
          <p:cNvPr id="2" name="Slide Number Placeholder 1">
            <a:extLst>
              <a:ext uri="{FF2B5EF4-FFF2-40B4-BE49-F238E27FC236}">
                <a16:creationId xmlns:a16="http://schemas.microsoft.com/office/drawing/2014/main" id="{9FBFE43E-A929-1151-F1EF-D0350C92DA1C}"/>
              </a:ext>
            </a:extLst>
          </p:cNvPr>
          <p:cNvSpPr>
            <a:spLocks noGrp="1"/>
          </p:cNvSpPr>
          <p:nvPr>
            <p:ph type="sldNum" sz="quarter" idx="12"/>
          </p:nvPr>
        </p:nvSpPr>
        <p:spPr/>
        <p:txBody>
          <a:bodyPr/>
          <a:lstStyle/>
          <a:p>
            <a:fld id="{2E54E9D4-680A-4C51-B61D-1CC0F8B86EE1}" type="slidenum">
              <a:rPr lang="en-IN" smtClean="0"/>
              <a:t>57</a:t>
            </a:fld>
            <a:endParaRPr lang="en-IN"/>
          </a:p>
        </p:txBody>
      </p:sp>
      <p:graphicFrame>
        <p:nvGraphicFramePr>
          <p:cNvPr id="5" name="Table 4">
            <a:extLst>
              <a:ext uri="{FF2B5EF4-FFF2-40B4-BE49-F238E27FC236}">
                <a16:creationId xmlns:a16="http://schemas.microsoft.com/office/drawing/2014/main" id="{261F2E8B-BD48-7E7F-A0CD-BD45D960BFCD}"/>
              </a:ext>
            </a:extLst>
          </p:cNvPr>
          <p:cNvGraphicFramePr>
            <a:graphicFrameLocks noGrp="1"/>
          </p:cNvGraphicFramePr>
          <p:nvPr>
            <p:extLst>
              <p:ext uri="{D42A27DB-BD31-4B8C-83A1-F6EECF244321}">
                <p14:modId xmlns:p14="http://schemas.microsoft.com/office/powerpoint/2010/main" val="1205032727"/>
              </p:ext>
            </p:extLst>
          </p:nvPr>
        </p:nvGraphicFramePr>
        <p:xfrm>
          <a:off x="539552" y="1536016"/>
          <a:ext cx="8229600" cy="1868402"/>
        </p:xfrm>
        <a:graphic>
          <a:graphicData uri="http://schemas.openxmlformats.org/drawingml/2006/table">
            <a:tbl>
              <a:tblPr>
                <a:tableStyleId>{306799F8-075E-4A3A-A7F6-7FBC6576F1A4}</a:tableStyleId>
              </a:tblPr>
              <a:tblGrid>
                <a:gridCol w="1850143">
                  <a:extLst>
                    <a:ext uri="{9D8B030D-6E8A-4147-A177-3AD203B41FA5}">
                      <a16:colId xmlns:a16="http://schemas.microsoft.com/office/drawing/2014/main" val="361171560"/>
                    </a:ext>
                  </a:extLst>
                </a:gridCol>
                <a:gridCol w="1171652">
                  <a:extLst>
                    <a:ext uri="{9D8B030D-6E8A-4147-A177-3AD203B41FA5}">
                      <a16:colId xmlns:a16="http://schemas.microsoft.com/office/drawing/2014/main" val="2304878859"/>
                    </a:ext>
                  </a:extLst>
                </a:gridCol>
                <a:gridCol w="1299411">
                  <a:extLst>
                    <a:ext uri="{9D8B030D-6E8A-4147-A177-3AD203B41FA5}">
                      <a16:colId xmlns:a16="http://schemas.microsoft.com/office/drawing/2014/main" val="2949063295"/>
                    </a:ext>
                  </a:extLst>
                </a:gridCol>
                <a:gridCol w="1556084">
                  <a:extLst>
                    <a:ext uri="{9D8B030D-6E8A-4147-A177-3AD203B41FA5}">
                      <a16:colId xmlns:a16="http://schemas.microsoft.com/office/drawing/2014/main" val="4136596504"/>
                    </a:ext>
                  </a:extLst>
                </a:gridCol>
                <a:gridCol w="1235242">
                  <a:extLst>
                    <a:ext uri="{9D8B030D-6E8A-4147-A177-3AD203B41FA5}">
                      <a16:colId xmlns:a16="http://schemas.microsoft.com/office/drawing/2014/main" val="2778475281"/>
                    </a:ext>
                  </a:extLst>
                </a:gridCol>
                <a:gridCol w="1117068">
                  <a:extLst>
                    <a:ext uri="{9D8B030D-6E8A-4147-A177-3AD203B41FA5}">
                      <a16:colId xmlns:a16="http://schemas.microsoft.com/office/drawing/2014/main" val="2278511906"/>
                    </a:ext>
                  </a:extLst>
                </a:gridCol>
              </a:tblGrid>
              <a:tr h="258278">
                <a:tc>
                  <a:txBody>
                    <a:bodyPr/>
                    <a:lstStyle/>
                    <a:p>
                      <a:pPr algn="l" fontAlgn="b"/>
                      <a:r>
                        <a:rPr lang="en-US" sz="1600" b="1" u="none" strike="noStrike" dirty="0">
                          <a:effectLst/>
                        </a:rPr>
                        <a:t>Taxes on</a:t>
                      </a:r>
                      <a:endParaRPr lang="en-US"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u="none" strike="noStrike" dirty="0">
                          <a:effectLst/>
                        </a:rPr>
                        <a:t>1-2 Years</a:t>
                      </a:r>
                      <a:endParaRPr lang="en-US"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u="none" strike="noStrike">
                          <a:effectLst/>
                        </a:rPr>
                        <a:t>2-5 Years</a:t>
                      </a:r>
                      <a:endParaRPr lang="en-US" sz="16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u="none" strike="noStrike">
                          <a:effectLst/>
                        </a:rPr>
                        <a:t>5-10 Years</a:t>
                      </a:r>
                      <a:endParaRPr lang="en-US" sz="16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u="none" strike="noStrike">
                          <a:effectLst/>
                        </a:rPr>
                        <a:t>&gt;10 Years</a:t>
                      </a:r>
                      <a:endParaRPr lang="en-US" sz="16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u="none" strike="noStrike">
                          <a:effectLst/>
                        </a:rPr>
                        <a:t>Total   </a:t>
                      </a:r>
                      <a:endParaRPr lang="en-US" sz="16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9120835"/>
                  </a:ext>
                </a:extLst>
              </a:tr>
              <a:tr h="570326">
                <a:tc>
                  <a:txBody>
                    <a:bodyPr/>
                    <a:lstStyle/>
                    <a:p>
                      <a:pPr algn="l" fontAlgn="b"/>
                      <a:r>
                        <a:rPr lang="en-US" sz="1600" u="none" strike="noStrike" dirty="0">
                          <a:effectLst/>
                        </a:rPr>
                        <a:t>Income &amp; Expenditure</a:t>
                      </a:r>
                      <a:endParaRPr lang="en-US"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rPr>
                        <a:t>3,77,146</a:t>
                      </a:r>
                      <a:endParaRPr lang="en-US"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rPr>
                        <a:t>6,90,855</a:t>
                      </a:r>
                      <a:endParaRPr lang="en-US"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rPr>
                        <a:t>2,38,350</a:t>
                      </a:r>
                      <a:endParaRPr lang="en-US"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rPr>
                        <a:t>29,889</a:t>
                      </a:r>
                      <a:endParaRPr lang="en-US"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rPr>
                        <a:t>13,36,239</a:t>
                      </a:r>
                      <a:endParaRPr lang="en-US"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5277503"/>
                  </a:ext>
                </a:extLst>
              </a:tr>
              <a:tr h="519899">
                <a:tc>
                  <a:txBody>
                    <a:bodyPr/>
                    <a:lstStyle/>
                    <a:p>
                      <a:pPr marL="0" algn="l" defTabSz="685800" rtl="0" eaLnBrk="1" fontAlgn="b" latinLnBrk="0" hangingPunct="1"/>
                      <a:r>
                        <a:rPr lang="en-US" sz="1600" u="none" strike="noStrike" kern="1200" dirty="0">
                          <a:solidFill>
                            <a:schemeClr val="lt1"/>
                          </a:solidFill>
                          <a:effectLst/>
                          <a:latin typeface="+mn-lt"/>
                          <a:ea typeface="+mn-ea"/>
                          <a:cs typeface="+mn-cs"/>
                        </a:rPr>
                        <a:t>Commodities and services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fontAlgn="b" latinLnBrk="0" hangingPunct="1"/>
                      <a:r>
                        <a:rPr lang="en-US" sz="1600" u="none" strike="noStrike" kern="1200" dirty="0">
                          <a:solidFill>
                            <a:schemeClr val="lt1"/>
                          </a:solidFill>
                          <a:effectLst/>
                          <a:latin typeface="+mn-lt"/>
                          <a:ea typeface="+mn-ea"/>
                          <a:cs typeface="+mn-cs"/>
                        </a:rPr>
                        <a:t>50,596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fontAlgn="b" latinLnBrk="0" hangingPunct="1"/>
                      <a:r>
                        <a:rPr lang="en-US" sz="1600" u="none" strike="noStrike" kern="1200" dirty="0">
                          <a:solidFill>
                            <a:schemeClr val="lt1"/>
                          </a:solidFill>
                          <a:effectLst/>
                          <a:latin typeface="+mn-lt"/>
                          <a:ea typeface="+mn-ea"/>
                          <a:cs typeface="+mn-cs"/>
                        </a:rPr>
                        <a:t>71,689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fontAlgn="b" latinLnBrk="0" hangingPunct="1"/>
                      <a:r>
                        <a:rPr lang="en-US" sz="1600" u="none" strike="noStrike" kern="1200" dirty="0">
                          <a:solidFill>
                            <a:schemeClr val="lt1"/>
                          </a:solidFill>
                          <a:effectLst/>
                          <a:latin typeface="+mn-lt"/>
                          <a:ea typeface="+mn-ea"/>
                          <a:cs typeface="+mn-cs"/>
                        </a:rPr>
                        <a:t>66,253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fontAlgn="b" latinLnBrk="0" hangingPunct="1"/>
                      <a:r>
                        <a:rPr lang="en-US" sz="1600" u="none" strike="noStrike" kern="1200" dirty="0">
                          <a:solidFill>
                            <a:schemeClr val="lt1"/>
                          </a:solidFill>
                          <a:effectLst/>
                          <a:latin typeface="+mn-lt"/>
                          <a:ea typeface="+mn-ea"/>
                          <a:cs typeface="+mn-cs"/>
                        </a:rPr>
                        <a:t>14,953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fontAlgn="b" latinLnBrk="0" hangingPunct="1"/>
                      <a:r>
                        <a:rPr lang="en-US" sz="1600" u="none" strike="noStrike" kern="1200" dirty="0">
                          <a:solidFill>
                            <a:schemeClr val="lt1"/>
                          </a:solidFill>
                          <a:effectLst/>
                          <a:latin typeface="+mn-lt"/>
                          <a:ea typeface="+mn-ea"/>
                          <a:cs typeface="+mn-cs"/>
                        </a:rPr>
                        <a:t>2,03,493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5755997"/>
                  </a:ext>
                </a:extLst>
              </a:tr>
              <a:tr h="519899">
                <a:tc>
                  <a:txBody>
                    <a:bodyPr/>
                    <a:lstStyle/>
                    <a:p>
                      <a:pPr marL="0" algn="l" defTabSz="685800" rtl="0" eaLnBrk="1" fontAlgn="b" latinLnBrk="0" hangingPunct="1"/>
                      <a:r>
                        <a:rPr lang="en-US" sz="1600" u="none" strike="noStrike" kern="1200" dirty="0">
                          <a:solidFill>
                            <a:schemeClr val="lt1"/>
                          </a:solidFill>
                          <a:effectLst/>
                          <a:latin typeface="+mn-lt"/>
                          <a:ea typeface="+mn-ea"/>
                          <a:cs typeface="+mn-cs"/>
                        </a:rPr>
                        <a:t>Total</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fontAlgn="b" latinLnBrk="0" hangingPunct="1"/>
                      <a:r>
                        <a:rPr lang="en-US" sz="1600" u="none" strike="noStrike" kern="1200" dirty="0">
                          <a:solidFill>
                            <a:schemeClr val="lt1"/>
                          </a:solidFill>
                          <a:effectLst/>
                          <a:latin typeface="+mn-lt"/>
                          <a:ea typeface="+mn-ea"/>
                          <a:cs typeface="+mn-cs"/>
                        </a:rPr>
                        <a:t>4,27,742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fontAlgn="b" latinLnBrk="0" hangingPunct="1"/>
                      <a:r>
                        <a:rPr lang="en-US" sz="1600" u="none" strike="noStrike" kern="1200" dirty="0">
                          <a:solidFill>
                            <a:schemeClr val="lt1"/>
                          </a:solidFill>
                          <a:effectLst/>
                          <a:latin typeface="+mn-lt"/>
                          <a:ea typeface="+mn-ea"/>
                          <a:cs typeface="+mn-cs"/>
                        </a:rPr>
                        <a:t>7,62,544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fontAlgn="b" latinLnBrk="0" hangingPunct="1"/>
                      <a:r>
                        <a:rPr lang="en-US" sz="1600" u="none" strike="noStrike" kern="1200" dirty="0">
                          <a:solidFill>
                            <a:schemeClr val="lt1"/>
                          </a:solidFill>
                          <a:effectLst/>
                          <a:latin typeface="+mn-lt"/>
                          <a:ea typeface="+mn-ea"/>
                          <a:cs typeface="+mn-cs"/>
                        </a:rPr>
                        <a:t>3,04,603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fontAlgn="b" latinLnBrk="0" hangingPunct="1"/>
                      <a:r>
                        <a:rPr lang="en-US" sz="1600" u="none" strike="noStrike" kern="1200" dirty="0">
                          <a:solidFill>
                            <a:schemeClr val="lt1"/>
                          </a:solidFill>
                          <a:effectLst/>
                          <a:latin typeface="+mn-lt"/>
                          <a:ea typeface="+mn-ea"/>
                          <a:cs typeface="+mn-cs"/>
                        </a:rPr>
                        <a:t>44,841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fontAlgn="b" latinLnBrk="0" hangingPunct="1"/>
                      <a:r>
                        <a:rPr lang="en-US" sz="1600" u="none" strike="noStrike" kern="1200" dirty="0">
                          <a:solidFill>
                            <a:schemeClr val="lt1"/>
                          </a:solidFill>
                          <a:effectLst/>
                          <a:latin typeface="+mn-lt"/>
                          <a:ea typeface="+mn-ea"/>
                          <a:cs typeface="+mn-cs"/>
                        </a:rPr>
                        <a:t>15,39,732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7447815"/>
                  </a:ext>
                </a:extLst>
              </a:tr>
            </a:tbl>
          </a:graphicData>
        </a:graphic>
      </p:graphicFrame>
      <p:graphicFrame>
        <p:nvGraphicFramePr>
          <p:cNvPr id="6" name="Table 5">
            <a:extLst>
              <a:ext uri="{FF2B5EF4-FFF2-40B4-BE49-F238E27FC236}">
                <a16:creationId xmlns:a16="http://schemas.microsoft.com/office/drawing/2014/main" id="{A3773423-B5C9-1ED8-C591-FA43609C1F0A}"/>
              </a:ext>
            </a:extLst>
          </p:cNvPr>
          <p:cNvGraphicFramePr>
            <a:graphicFrameLocks noGrp="1"/>
          </p:cNvGraphicFramePr>
          <p:nvPr>
            <p:extLst>
              <p:ext uri="{D42A27DB-BD31-4B8C-83A1-F6EECF244321}">
                <p14:modId xmlns:p14="http://schemas.microsoft.com/office/powerpoint/2010/main" val="269479455"/>
              </p:ext>
            </p:extLst>
          </p:nvPr>
        </p:nvGraphicFramePr>
        <p:xfrm>
          <a:off x="8113912" y="1171862"/>
          <a:ext cx="655240" cy="297180"/>
        </p:xfrm>
        <a:graphic>
          <a:graphicData uri="http://schemas.openxmlformats.org/drawingml/2006/table">
            <a:tbl>
              <a:tblPr firstRow="1" bandRow="1">
                <a:tableStyleId>{5C22544A-7EE6-4342-B048-85BDC9FD1C3A}</a:tableStyleId>
              </a:tblPr>
              <a:tblGrid>
                <a:gridCol w="655240">
                  <a:extLst>
                    <a:ext uri="{9D8B030D-6E8A-4147-A177-3AD203B41FA5}">
                      <a16:colId xmlns:a16="http://schemas.microsoft.com/office/drawing/2014/main" val="2310090844"/>
                    </a:ext>
                  </a:extLst>
                </a:gridCol>
              </a:tblGrid>
              <a:tr h="239322">
                <a:tc>
                  <a:txBody>
                    <a:bodyPr/>
                    <a:lstStyle/>
                    <a:p>
                      <a:r>
                        <a:rPr lang="en-US" dirty="0"/>
                        <a:t>Rs  </a:t>
                      </a:r>
                      <a:r>
                        <a:rPr lang="en-US" dirty="0" err="1"/>
                        <a:t>cr</a:t>
                      </a:r>
                      <a:endParaRPr lang="en-US" dirty="0"/>
                    </a:p>
                  </a:txBody>
                  <a:tcPr/>
                </a:tc>
                <a:extLst>
                  <a:ext uri="{0D108BD9-81ED-4DB2-BD59-A6C34878D82A}">
                    <a16:rowId xmlns:a16="http://schemas.microsoft.com/office/drawing/2014/main" val="1300989100"/>
                  </a:ext>
                </a:extLst>
              </a:tr>
            </a:tbl>
          </a:graphicData>
        </a:graphic>
      </p:graphicFrame>
      <p:sp>
        <p:nvSpPr>
          <p:cNvPr id="7" name="TextBox 6">
            <a:extLst>
              <a:ext uri="{FF2B5EF4-FFF2-40B4-BE49-F238E27FC236}">
                <a16:creationId xmlns:a16="http://schemas.microsoft.com/office/drawing/2014/main" id="{8A35189C-EF22-006E-0954-72F055DCD602}"/>
              </a:ext>
            </a:extLst>
          </p:cNvPr>
          <p:cNvSpPr txBox="1"/>
          <p:nvPr/>
        </p:nvSpPr>
        <p:spPr>
          <a:xfrm>
            <a:off x="436311" y="1171862"/>
            <a:ext cx="2708695" cy="369332"/>
          </a:xfrm>
          <a:prstGeom prst="rect">
            <a:avLst/>
          </a:prstGeom>
          <a:noFill/>
        </p:spPr>
        <p:txBody>
          <a:bodyPr wrap="square" rtlCol="0">
            <a:spAutoFit/>
          </a:bodyPr>
          <a:lstStyle/>
          <a:p>
            <a:r>
              <a:rPr lang="en-US" u="sng" dirty="0"/>
              <a:t>Amounts under dispute</a:t>
            </a:r>
          </a:p>
        </p:txBody>
      </p:sp>
      <p:sp>
        <p:nvSpPr>
          <p:cNvPr id="8" name="TextBox 7">
            <a:extLst>
              <a:ext uri="{FF2B5EF4-FFF2-40B4-BE49-F238E27FC236}">
                <a16:creationId xmlns:a16="http://schemas.microsoft.com/office/drawing/2014/main" id="{EFA84571-F1C7-9388-169C-BDC9ABDE8786}"/>
              </a:ext>
            </a:extLst>
          </p:cNvPr>
          <p:cNvSpPr txBox="1"/>
          <p:nvPr/>
        </p:nvSpPr>
        <p:spPr>
          <a:xfrm>
            <a:off x="436311" y="3471392"/>
            <a:ext cx="3086100" cy="369332"/>
          </a:xfrm>
          <a:prstGeom prst="rect">
            <a:avLst/>
          </a:prstGeom>
          <a:noFill/>
        </p:spPr>
        <p:txBody>
          <a:bodyPr wrap="square" rtlCol="0">
            <a:spAutoFit/>
          </a:bodyPr>
          <a:lstStyle/>
          <a:p>
            <a:r>
              <a:rPr lang="en-US" u="sng" dirty="0"/>
              <a:t>Amounts not under dispute</a:t>
            </a:r>
          </a:p>
        </p:txBody>
      </p:sp>
      <p:graphicFrame>
        <p:nvGraphicFramePr>
          <p:cNvPr id="10" name="Table 9">
            <a:extLst>
              <a:ext uri="{FF2B5EF4-FFF2-40B4-BE49-F238E27FC236}">
                <a16:creationId xmlns:a16="http://schemas.microsoft.com/office/drawing/2014/main" id="{E321B3C5-C349-6F4C-172B-23589245C8F7}"/>
              </a:ext>
            </a:extLst>
          </p:cNvPr>
          <p:cNvGraphicFramePr>
            <a:graphicFrameLocks noGrp="1"/>
          </p:cNvGraphicFramePr>
          <p:nvPr>
            <p:extLst>
              <p:ext uri="{D42A27DB-BD31-4B8C-83A1-F6EECF244321}">
                <p14:modId xmlns:p14="http://schemas.microsoft.com/office/powerpoint/2010/main" val="454985303"/>
              </p:ext>
            </p:extLst>
          </p:nvPr>
        </p:nvGraphicFramePr>
        <p:xfrm>
          <a:off x="539552" y="3840724"/>
          <a:ext cx="8229600" cy="2086111"/>
        </p:xfrm>
        <a:graphic>
          <a:graphicData uri="http://schemas.openxmlformats.org/drawingml/2006/table">
            <a:tbl>
              <a:tblPr>
                <a:tableStyleId>{306799F8-075E-4A3A-A7F6-7FBC6576F1A4}</a:tableStyleId>
              </a:tblPr>
              <a:tblGrid>
                <a:gridCol w="1850143">
                  <a:extLst>
                    <a:ext uri="{9D8B030D-6E8A-4147-A177-3AD203B41FA5}">
                      <a16:colId xmlns:a16="http://schemas.microsoft.com/office/drawing/2014/main" val="361171560"/>
                    </a:ext>
                  </a:extLst>
                </a:gridCol>
                <a:gridCol w="1171652">
                  <a:extLst>
                    <a:ext uri="{9D8B030D-6E8A-4147-A177-3AD203B41FA5}">
                      <a16:colId xmlns:a16="http://schemas.microsoft.com/office/drawing/2014/main" val="2304878859"/>
                    </a:ext>
                  </a:extLst>
                </a:gridCol>
                <a:gridCol w="1299411">
                  <a:extLst>
                    <a:ext uri="{9D8B030D-6E8A-4147-A177-3AD203B41FA5}">
                      <a16:colId xmlns:a16="http://schemas.microsoft.com/office/drawing/2014/main" val="2949063295"/>
                    </a:ext>
                  </a:extLst>
                </a:gridCol>
                <a:gridCol w="1556084">
                  <a:extLst>
                    <a:ext uri="{9D8B030D-6E8A-4147-A177-3AD203B41FA5}">
                      <a16:colId xmlns:a16="http://schemas.microsoft.com/office/drawing/2014/main" val="4136596504"/>
                    </a:ext>
                  </a:extLst>
                </a:gridCol>
                <a:gridCol w="1235242">
                  <a:extLst>
                    <a:ext uri="{9D8B030D-6E8A-4147-A177-3AD203B41FA5}">
                      <a16:colId xmlns:a16="http://schemas.microsoft.com/office/drawing/2014/main" val="2778475281"/>
                    </a:ext>
                  </a:extLst>
                </a:gridCol>
                <a:gridCol w="1117068">
                  <a:extLst>
                    <a:ext uri="{9D8B030D-6E8A-4147-A177-3AD203B41FA5}">
                      <a16:colId xmlns:a16="http://schemas.microsoft.com/office/drawing/2014/main" val="2278511906"/>
                    </a:ext>
                  </a:extLst>
                </a:gridCol>
              </a:tblGrid>
              <a:tr h="570326">
                <a:tc>
                  <a:txBody>
                    <a:bodyPr/>
                    <a:lstStyle/>
                    <a:p>
                      <a:pPr algn="l" fontAlgn="b"/>
                      <a:r>
                        <a:rPr lang="en-US" sz="1600" u="none" strike="noStrike" dirty="0">
                          <a:effectLst/>
                        </a:rPr>
                        <a:t>Income &amp; Expenditure</a:t>
                      </a:r>
                      <a:endParaRPr lang="en-US"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rPr>
                        <a:t>4,53,490</a:t>
                      </a:r>
                      <a:endParaRPr lang="en-US"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rPr>
                        <a:t>5,49,707</a:t>
                      </a:r>
                      <a:endParaRPr lang="en-US"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rPr>
                        <a:t>2,82,305</a:t>
                      </a:r>
                      <a:endParaRPr lang="en-US"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rPr>
                        <a:t>2,37,139</a:t>
                      </a:r>
                      <a:endParaRPr lang="en-US"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rPr>
                        <a:t>15,22,642</a:t>
                      </a:r>
                      <a:endParaRPr lang="en-US"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5277503"/>
                  </a:ext>
                </a:extLst>
              </a:tr>
              <a:tr h="519899">
                <a:tc>
                  <a:txBody>
                    <a:bodyPr/>
                    <a:lstStyle/>
                    <a:p>
                      <a:pPr marL="0" algn="l" defTabSz="685800" rtl="0" eaLnBrk="1" fontAlgn="b" latinLnBrk="0" hangingPunct="1"/>
                      <a:r>
                        <a:rPr lang="en-US" sz="1600" u="none" strike="noStrike" kern="1200" dirty="0">
                          <a:solidFill>
                            <a:schemeClr val="lt1"/>
                          </a:solidFill>
                          <a:effectLst/>
                          <a:latin typeface="+mn-lt"/>
                          <a:ea typeface="+mn-ea"/>
                          <a:cs typeface="+mn-cs"/>
                        </a:rPr>
                        <a:t>Commodities and services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rPr>
                        <a:t>16,100</a:t>
                      </a:r>
                      <a:endParaRPr lang="en-US"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rPr>
                        <a:t>15,720</a:t>
                      </a:r>
                      <a:endParaRPr lang="en-US"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rPr>
                        <a:t>10,184</a:t>
                      </a:r>
                      <a:endParaRPr lang="en-US"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rPr>
                        <a:t>6,525</a:t>
                      </a:r>
                      <a:endParaRPr lang="en-US"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rPr>
                        <a:t>48,531</a:t>
                      </a:r>
                      <a:endParaRPr lang="en-US"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5755997"/>
                  </a:ext>
                </a:extLst>
              </a:tr>
              <a:tr h="497943">
                <a:tc>
                  <a:txBody>
                    <a:bodyPr/>
                    <a:lstStyle/>
                    <a:p>
                      <a:pPr marL="0" algn="l" defTabSz="685800" rtl="0" eaLnBrk="1" fontAlgn="b" latinLnBrk="0" hangingPunct="1"/>
                      <a:r>
                        <a:rPr lang="en-US" sz="1600" u="none" strike="noStrike" kern="1200" dirty="0">
                          <a:solidFill>
                            <a:schemeClr val="lt1"/>
                          </a:solidFill>
                          <a:effectLst/>
                          <a:latin typeface="+mn-lt"/>
                          <a:ea typeface="+mn-ea"/>
                          <a:cs typeface="+mn-cs"/>
                        </a:rPr>
                        <a:t>Total</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rPr>
                        <a:t>4,69,591</a:t>
                      </a:r>
                      <a:endParaRPr lang="en-US"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rPr>
                        <a:t>5,65,527</a:t>
                      </a:r>
                      <a:endParaRPr lang="en-US"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rPr>
                        <a:t>2,92,489</a:t>
                      </a:r>
                      <a:endParaRPr lang="en-US"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rPr>
                        <a:t>2,43,665</a:t>
                      </a:r>
                      <a:endParaRPr lang="en-US"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rPr>
                        <a:t>15,71,174</a:t>
                      </a:r>
                      <a:endParaRPr lang="en-US"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3744770"/>
                  </a:ext>
                </a:extLst>
              </a:tr>
              <a:tr h="497943">
                <a:tc>
                  <a:txBody>
                    <a:bodyPr/>
                    <a:lstStyle/>
                    <a:p>
                      <a:pPr marL="0" algn="l" defTabSz="685800" rtl="0" eaLnBrk="1" fontAlgn="b" latinLnBrk="0" hangingPunct="1"/>
                      <a:r>
                        <a:rPr lang="en-US" sz="1600" u="none" strike="noStrike" kern="1200" dirty="0">
                          <a:solidFill>
                            <a:schemeClr val="lt1"/>
                          </a:solidFill>
                          <a:effectLst/>
                          <a:latin typeface="+mn-lt"/>
                          <a:ea typeface="+mn-ea"/>
                          <a:cs typeface="+mn-cs"/>
                        </a:rPr>
                        <a:t>Grand Total</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fontAlgn="b" latinLnBrk="0" hangingPunct="1"/>
                      <a:r>
                        <a:rPr lang="en-US" sz="1600" u="none" strike="noStrike" kern="1200" dirty="0">
                          <a:solidFill>
                            <a:schemeClr val="lt1"/>
                          </a:solidFill>
                          <a:effectLst/>
                          <a:latin typeface="+mn-lt"/>
                          <a:ea typeface="+mn-ea"/>
                          <a:cs typeface="+mn-cs"/>
                        </a:rPr>
                        <a:t>8,97,333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fontAlgn="b" latinLnBrk="0" hangingPunct="1"/>
                      <a:r>
                        <a:rPr lang="en-US" sz="1600" u="none" strike="noStrike" kern="1200" dirty="0">
                          <a:solidFill>
                            <a:schemeClr val="lt1"/>
                          </a:solidFill>
                          <a:effectLst/>
                          <a:latin typeface="+mn-lt"/>
                          <a:ea typeface="+mn-ea"/>
                          <a:cs typeface="+mn-cs"/>
                        </a:rPr>
                        <a:t>13,28,071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fontAlgn="b" latinLnBrk="0" hangingPunct="1"/>
                      <a:r>
                        <a:rPr lang="en-US" sz="1600" u="none" strike="noStrike" kern="1200" dirty="0">
                          <a:solidFill>
                            <a:schemeClr val="lt1"/>
                          </a:solidFill>
                          <a:effectLst/>
                          <a:latin typeface="+mn-lt"/>
                          <a:ea typeface="+mn-ea"/>
                          <a:cs typeface="+mn-cs"/>
                        </a:rPr>
                        <a:t>5,97,092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fontAlgn="b" latinLnBrk="0" hangingPunct="1"/>
                      <a:r>
                        <a:rPr lang="en-US" sz="1600" u="none" strike="noStrike" kern="1200" dirty="0">
                          <a:solidFill>
                            <a:schemeClr val="lt1"/>
                          </a:solidFill>
                          <a:effectLst/>
                          <a:latin typeface="+mn-lt"/>
                          <a:ea typeface="+mn-ea"/>
                          <a:cs typeface="+mn-cs"/>
                        </a:rPr>
                        <a:t>2,88,506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fontAlgn="b" latinLnBrk="0" hangingPunct="1"/>
                      <a:r>
                        <a:rPr lang="en-US" sz="1600" u="none" strike="noStrike" kern="1200" dirty="0">
                          <a:solidFill>
                            <a:schemeClr val="lt1"/>
                          </a:solidFill>
                          <a:effectLst/>
                          <a:latin typeface="+mn-lt"/>
                          <a:ea typeface="+mn-ea"/>
                          <a:cs typeface="+mn-cs"/>
                        </a:rPr>
                        <a:t>31,10,906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8403169"/>
                  </a:ext>
                </a:extLst>
              </a:tr>
            </a:tbl>
          </a:graphicData>
        </a:graphic>
      </p:graphicFrame>
      <p:sp>
        <p:nvSpPr>
          <p:cNvPr id="11" name="TextBox 10">
            <a:extLst>
              <a:ext uri="{FF2B5EF4-FFF2-40B4-BE49-F238E27FC236}">
                <a16:creationId xmlns:a16="http://schemas.microsoft.com/office/drawing/2014/main" id="{DAB9BBBE-9DDD-3F01-0E24-71ABFCB1A040}"/>
              </a:ext>
            </a:extLst>
          </p:cNvPr>
          <p:cNvSpPr txBox="1"/>
          <p:nvPr/>
        </p:nvSpPr>
        <p:spPr>
          <a:xfrm>
            <a:off x="4378674" y="1170532"/>
            <a:ext cx="3809641" cy="338554"/>
          </a:xfrm>
          <a:prstGeom prst="rect">
            <a:avLst/>
          </a:prstGeom>
          <a:noFill/>
        </p:spPr>
        <p:txBody>
          <a:bodyPr wrap="square" rtlCol="0">
            <a:spAutoFit/>
          </a:bodyPr>
          <a:lstStyle/>
          <a:p>
            <a:r>
              <a:rPr lang="en-US" sz="1600" i="1" dirty="0"/>
              <a:t>As at the end of Reporting Year 2023-24</a:t>
            </a:r>
          </a:p>
        </p:txBody>
      </p:sp>
      <p:sp>
        <p:nvSpPr>
          <p:cNvPr id="12" name="TextBox 11">
            <a:extLst>
              <a:ext uri="{FF2B5EF4-FFF2-40B4-BE49-F238E27FC236}">
                <a16:creationId xmlns:a16="http://schemas.microsoft.com/office/drawing/2014/main" id="{96A0C30E-7ED9-7D13-9335-204C99A80E68}"/>
              </a:ext>
            </a:extLst>
          </p:cNvPr>
          <p:cNvSpPr txBox="1"/>
          <p:nvPr/>
        </p:nvSpPr>
        <p:spPr>
          <a:xfrm>
            <a:off x="433477" y="6027904"/>
            <a:ext cx="8503489" cy="369332"/>
          </a:xfrm>
          <a:prstGeom prst="rect">
            <a:avLst/>
          </a:prstGeom>
          <a:noFill/>
        </p:spPr>
        <p:txBody>
          <a:bodyPr wrap="square" rtlCol="0">
            <a:spAutoFit/>
          </a:bodyPr>
          <a:lstStyle/>
          <a:p>
            <a:r>
              <a:rPr lang="en-US" dirty="0"/>
              <a:t>Total amount during 2012-13 was Rs 4,92,637 crore which stands at 31,10,906 crore</a:t>
            </a:r>
          </a:p>
        </p:txBody>
      </p:sp>
    </p:spTree>
    <p:extLst>
      <p:ext uri="{BB962C8B-B14F-4D97-AF65-F5344CB8AC3E}">
        <p14:creationId xmlns:p14="http://schemas.microsoft.com/office/powerpoint/2010/main" val="35101797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p:cNvSpPr>
            <a:spLocks noGrp="1"/>
          </p:cNvSpPr>
          <p:nvPr>
            <p:ph type="title"/>
          </p:nvPr>
        </p:nvSpPr>
        <p:spPr>
          <a:xfrm>
            <a:off x="539552" y="274638"/>
            <a:ext cx="8229600" cy="778098"/>
          </a:xfrm>
          <a:solidFill>
            <a:schemeClr val="accent4">
              <a:lumMod val="75000"/>
            </a:schemeClr>
          </a:solidFill>
          <a:ln>
            <a:solidFill>
              <a:schemeClr val="tx1"/>
            </a:solidFill>
          </a:ln>
        </p:spPr>
        <p:txBody>
          <a:bodyPr>
            <a:normAutofit/>
          </a:bodyPr>
          <a:lstStyle/>
          <a:p>
            <a:r>
              <a:rPr lang="en-US" sz="3200" b="1">
                <a:solidFill>
                  <a:schemeClr val="bg1"/>
                </a:solidFill>
              </a:rPr>
              <a:t>Direct Taxes</a:t>
            </a:r>
          </a:p>
        </p:txBody>
      </p:sp>
      <p:sp>
        <p:nvSpPr>
          <p:cNvPr id="10243" name="Content Placeholder 2"/>
          <p:cNvSpPr>
            <a:spLocks noGrp="1"/>
          </p:cNvSpPr>
          <p:nvPr>
            <p:ph idx="1"/>
          </p:nvPr>
        </p:nvSpPr>
        <p:spPr>
          <a:xfrm>
            <a:off x="457200" y="1268760"/>
            <a:ext cx="8311952" cy="4785568"/>
          </a:xfrm>
        </p:spPr>
        <p:txBody>
          <a:bodyPr vert="horz" lIns="91440" tIns="45720" rIns="91440" bIns="45720" rtlCol="0" anchor="t">
            <a:noAutofit/>
          </a:bodyPr>
          <a:lstStyle/>
          <a:p>
            <a:pPr marR="0" algn="just">
              <a:spcAft>
                <a:spcPts val="0"/>
              </a:spcAft>
            </a:pPr>
            <a:r>
              <a:rPr lang="en-US" sz="2200" dirty="0"/>
              <a:t>Revenue of about Rs. 1 lakh crore in direct taxes will be foregone</a:t>
            </a:r>
          </a:p>
          <a:p>
            <a:pPr marR="0" algn="just">
              <a:spcAft>
                <a:spcPts val="0"/>
              </a:spcAft>
            </a:pPr>
            <a:endParaRPr lang="en-US" sz="2200" dirty="0"/>
          </a:p>
          <a:p>
            <a:pPr marR="0" algn="just">
              <a:spcAft>
                <a:spcPts val="0"/>
              </a:spcAft>
            </a:pPr>
            <a:r>
              <a:rPr lang="en-US" sz="2800" b="1" dirty="0"/>
              <a:t>Tax reduction for the middle class is welcome. Will it spur economic growth?</a:t>
            </a:r>
          </a:p>
          <a:p>
            <a:pPr marR="0" algn="just">
              <a:spcAft>
                <a:spcPts val="0"/>
              </a:spcAft>
            </a:pPr>
            <a:r>
              <a:rPr lang="en-US" sz="2800" b="1" dirty="0"/>
              <a:t>The tax disputes have gone up. Why is Govt unable to stop terrorism to reduce disputes?</a:t>
            </a:r>
          </a:p>
          <a:p>
            <a:pPr marR="0" algn="just">
              <a:spcAft>
                <a:spcPts val="0"/>
              </a:spcAft>
            </a:pPr>
            <a:r>
              <a:rPr lang="en-US" sz="2800" b="1" dirty="0"/>
              <a:t>Will the quality of life of the middle class improve due to the Direct tax benefits?</a:t>
            </a:r>
          </a:p>
          <a:p>
            <a:pPr marR="0" algn="just">
              <a:spcAft>
                <a:spcPts val="0"/>
              </a:spcAft>
            </a:pPr>
            <a:endParaRPr lang="en-US" dirty="0"/>
          </a:p>
          <a:p>
            <a:pPr marL="347345" algn="just">
              <a:lnSpc>
                <a:spcPct val="120000"/>
              </a:lnSpc>
              <a:spcBef>
                <a:spcPts val="432"/>
              </a:spcBef>
            </a:pPr>
            <a:endParaRPr lang="en-US" sz="2400" dirty="0">
              <a:cs typeface="Calibri"/>
            </a:endParaRPr>
          </a:p>
          <a:p>
            <a:pPr marL="347345" algn="just">
              <a:lnSpc>
                <a:spcPct val="120000"/>
              </a:lnSpc>
              <a:spcBef>
                <a:spcPts val="432"/>
              </a:spcBef>
            </a:pPr>
            <a:endParaRPr lang="en-US" sz="2400" dirty="0">
              <a:cs typeface="Calibri"/>
            </a:endParaRPr>
          </a:p>
        </p:txBody>
      </p:sp>
      <p:sp>
        <p:nvSpPr>
          <p:cNvPr id="4" name="Date Placeholder 3"/>
          <p:cNvSpPr>
            <a:spLocks noGrp="1"/>
          </p:cNvSpPr>
          <p:nvPr>
            <p:ph type="dt" sz="half" idx="10"/>
          </p:nvPr>
        </p:nvSpPr>
        <p:spPr/>
        <p:txBody>
          <a:bodyPr/>
          <a:lstStyle/>
          <a:p>
            <a:fld id="{08B9D396-A2FD-4CAE-8C94-EDC95C7F2EA4}" type="datetime1">
              <a:rPr lang="en-US" smtClean="0"/>
              <a:t>2/3/2025</a:t>
            </a:fld>
            <a:endParaRPr lang="en-IN"/>
          </a:p>
        </p:txBody>
      </p:sp>
      <p:sp>
        <p:nvSpPr>
          <p:cNvPr id="3" name="Footer Placeholder 2"/>
          <p:cNvSpPr>
            <a:spLocks noGrp="1"/>
          </p:cNvSpPr>
          <p:nvPr>
            <p:ph type="ftr" sz="quarter" idx="11"/>
          </p:nvPr>
        </p:nvSpPr>
        <p:spPr/>
        <p:txBody>
          <a:bodyPr/>
          <a:lstStyle/>
          <a:p>
            <a:r>
              <a:rPr lang="en-US"/>
              <a:t>SIRC of ICAI</a:t>
            </a:r>
            <a:endParaRPr lang="en-IN"/>
          </a:p>
        </p:txBody>
      </p:sp>
      <p:sp>
        <p:nvSpPr>
          <p:cNvPr id="2" name="Slide Number Placeholder 1"/>
          <p:cNvSpPr>
            <a:spLocks noGrp="1"/>
          </p:cNvSpPr>
          <p:nvPr>
            <p:ph type="sldNum" sz="quarter" idx="12"/>
          </p:nvPr>
        </p:nvSpPr>
        <p:spPr/>
        <p:txBody>
          <a:bodyPr/>
          <a:lstStyle/>
          <a:p>
            <a:fld id="{2E54E9D4-680A-4C51-B61D-1CC0F8B86EE1}" type="slidenum">
              <a:rPr lang="en-IN" smtClean="0"/>
              <a:t>58</a:t>
            </a:fld>
            <a:endParaRPr lang="en-IN"/>
          </a:p>
        </p:txBody>
      </p:sp>
    </p:spTree>
    <p:extLst>
      <p:ext uri="{BB962C8B-B14F-4D97-AF65-F5344CB8AC3E}">
        <p14:creationId xmlns:p14="http://schemas.microsoft.com/office/powerpoint/2010/main" val="19681063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Video 11</a:t>
            </a:r>
            <a:endParaRPr lang="en-US" i="1">
              <a:solidFill>
                <a:srgbClr val="FF0000"/>
              </a:solidFill>
            </a:endParaRPr>
          </a:p>
        </p:txBody>
      </p:sp>
      <p:sp>
        <p:nvSpPr>
          <p:cNvPr id="11267" name="Rectangle 3"/>
          <p:cNvSpPr>
            <a:spLocks noGrp="1" noChangeArrowheads="1"/>
          </p:cNvSpPr>
          <p:nvPr>
            <p:ph idx="1"/>
          </p:nvPr>
        </p:nvSpPr>
        <p:spPr>
          <a:xfrm>
            <a:off x="457200" y="1241573"/>
            <a:ext cx="8229600" cy="5201010"/>
          </a:xfrm>
        </p:spPr>
        <p:txBody>
          <a:bodyPr>
            <a:noAutofit/>
          </a:bodyPr>
          <a:lstStyle/>
          <a:p>
            <a:pPr marL="0" indent="0" algn="just">
              <a:buNone/>
            </a:pPr>
            <a:r>
              <a:rPr lang="en-US" sz="2600"/>
              <a:t>FM Speech – Para 115 &amp; 116</a:t>
            </a:r>
          </a:p>
          <a:p>
            <a:pPr marL="0" indent="0" algn="just">
              <a:buNone/>
            </a:pPr>
            <a:r>
              <a:rPr lang="en-US" sz="2000" i="1"/>
              <a:t>115. My proposals relating to Customs aim to rationalize tariff structure and address duty inversion. These will also support domestic manufacturing and value addition, promote exports, facilitate trade and provide relief to common people.</a:t>
            </a:r>
          </a:p>
          <a:p>
            <a:pPr marL="0" indent="0" algn="just">
              <a:buNone/>
            </a:pPr>
            <a:r>
              <a:rPr lang="en-US" sz="2000" i="1" err="1"/>
              <a:t>Rationalisation</a:t>
            </a:r>
            <a:r>
              <a:rPr lang="en-US" sz="2000" i="1"/>
              <a:t> of Customs Tariff Structure for Industrial Goods</a:t>
            </a:r>
          </a:p>
          <a:p>
            <a:pPr marL="0" indent="0" algn="just">
              <a:buNone/>
            </a:pPr>
            <a:r>
              <a:rPr lang="en-US" sz="2000" i="1"/>
              <a:t>116. As a part of comprehensive review of Customs rate structure announced in July 2024 Budget, I propose to:</a:t>
            </a:r>
          </a:p>
          <a:p>
            <a:pPr marL="0" indent="0" algn="just">
              <a:buNone/>
            </a:pPr>
            <a:r>
              <a:rPr lang="en-US" sz="2000" i="1"/>
              <a:t>(i) remove seven tariff rates. This is over and above the seven tariff rates removed in 2023-24 budget. After this, there will be only eight remaining tariff rates including ‘zero’ rate.</a:t>
            </a:r>
          </a:p>
          <a:p>
            <a:pPr marL="0" indent="0" algn="just">
              <a:buNone/>
            </a:pPr>
            <a:r>
              <a:rPr lang="en-US" sz="2000" i="1"/>
              <a:t>(ii) apply appropriate cess to broadly maintain effective duty incidence except on a few items, where such incidence will reduce marginally.</a:t>
            </a:r>
          </a:p>
          <a:p>
            <a:pPr marL="0" indent="0" algn="just">
              <a:buNone/>
            </a:pPr>
            <a:r>
              <a:rPr lang="en-US" sz="2000" i="1"/>
              <a:t>(iii) levy not more than one cess or surcharge. Therefore, I propose to exempt Social Welfare Surcharge on 82 tariff lines that are subject to a cess.</a:t>
            </a:r>
          </a:p>
        </p:txBody>
      </p:sp>
      <p:sp>
        <p:nvSpPr>
          <p:cNvPr id="6" name="Date Placeholder 5"/>
          <p:cNvSpPr>
            <a:spLocks noGrp="1"/>
          </p:cNvSpPr>
          <p:nvPr>
            <p:ph type="dt" sz="half" idx="10"/>
          </p:nvPr>
        </p:nvSpPr>
        <p:spPr/>
        <p:txBody>
          <a:bodyPr/>
          <a:lstStyle/>
          <a:p>
            <a:fld id="{5BFEBDEE-B860-4E92-8FC7-04390DEF55BB}" type="datetime1">
              <a:rPr lang="en-US" smtClean="0"/>
              <a:t>2/3/2025</a:t>
            </a:fld>
            <a:endParaRPr lang="en-IN"/>
          </a:p>
        </p:txBody>
      </p:sp>
      <p:sp>
        <p:nvSpPr>
          <p:cNvPr id="7" name="Footer Placeholder 6"/>
          <p:cNvSpPr>
            <a:spLocks noGrp="1"/>
          </p:cNvSpPr>
          <p:nvPr>
            <p:ph type="ftr" sz="quarter" idx="11"/>
          </p:nvPr>
        </p:nvSpPr>
        <p:spPr/>
        <p:txBody>
          <a:bodyPr/>
          <a:lstStyle/>
          <a:p>
            <a:r>
              <a:rPr lang="en-US"/>
              <a:t>SIRC of ICAI</a:t>
            </a:r>
            <a:endParaRPr lang="en-IN"/>
          </a:p>
        </p:txBody>
      </p:sp>
      <p:sp>
        <p:nvSpPr>
          <p:cNvPr id="5" name="Slide Number Placeholder 4"/>
          <p:cNvSpPr>
            <a:spLocks noGrp="1"/>
          </p:cNvSpPr>
          <p:nvPr>
            <p:ph type="sldNum" sz="quarter" idx="12"/>
          </p:nvPr>
        </p:nvSpPr>
        <p:spPr/>
        <p:txBody>
          <a:bodyPr/>
          <a:lstStyle/>
          <a:p>
            <a:fld id="{2E54E9D4-680A-4C51-B61D-1CC0F8B86EE1}" type="slidenum">
              <a:rPr lang="en-IN" smtClean="0"/>
              <a:t>59</a:t>
            </a:fld>
            <a:endParaRPr lang="en-IN"/>
          </a:p>
        </p:txBody>
      </p:sp>
      <p:sp>
        <p:nvSpPr>
          <p:cNvPr id="2" name="Rectangle 1"/>
          <p:cNvSpPr/>
          <p:nvPr/>
        </p:nvSpPr>
        <p:spPr>
          <a:xfrm>
            <a:off x="2286000" y="3105835"/>
            <a:ext cx="4572000" cy="646331"/>
          </a:xfrm>
          <a:prstGeom prst="rect">
            <a:avLst/>
          </a:prstGeom>
        </p:spPr>
        <p:txBody>
          <a:bodyPr>
            <a:spAutoFit/>
          </a:bodyPr>
          <a:lstStyle/>
          <a:p>
            <a:r>
              <a:rPr lang="en-US"/>
              <a:t> </a:t>
            </a:r>
            <a:br>
              <a:rPr lang="en-US"/>
            </a:br>
            <a:endParaRPr lang="en-US"/>
          </a:p>
        </p:txBody>
      </p:sp>
      <p:sp>
        <p:nvSpPr>
          <p:cNvPr id="3" name="Rectangle 2"/>
          <p:cNvSpPr/>
          <p:nvPr/>
        </p:nvSpPr>
        <p:spPr>
          <a:xfrm>
            <a:off x="2286000" y="3105835"/>
            <a:ext cx="4572000" cy="646331"/>
          </a:xfrm>
          <a:prstGeom prst="rect">
            <a:avLst/>
          </a:prstGeom>
        </p:spPr>
        <p:txBody>
          <a:bodyPr>
            <a:spAutoFit/>
          </a:bodyPr>
          <a:lstStyle/>
          <a:p>
            <a:r>
              <a:rPr lang="en-US"/>
              <a:t> </a:t>
            </a:r>
            <a:br>
              <a:rPr lang="en-US"/>
            </a:br>
            <a:endParaRPr lang="en-US"/>
          </a:p>
        </p:txBody>
      </p:sp>
      <p:sp>
        <p:nvSpPr>
          <p:cNvPr id="4" name="Rectangle 3"/>
          <p:cNvSpPr/>
          <p:nvPr/>
        </p:nvSpPr>
        <p:spPr>
          <a:xfrm>
            <a:off x="2286000" y="3105835"/>
            <a:ext cx="4572000" cy="646331"/>
          </a:xfrm>
          <a:prstGeom prst="rect">
            <a:avLst/>
          </a:prstGeom>
        </p:spPr>
        <p:txBody>
          <a:bodyPr>
            <a:spAutoFit/>
          </a:bodyPr>
          <a:lstStyle/>
          <a:p>
            <a:r>
              <a:rPr lang="en-US"/>
              <a:t> </a:t>
            </a:r>
            <a:br>
              <a:rPr lang="en-US"/>
            </a:br>
            <a:endParaRPr lang="en-US"/>
          </a:p>
        </p:txBody>
      </p:sp>
    </p:spTree>
    <p:extLst>
      <p:ext uri="{BB962C8B-B14F-4D97-AF65-F5344CB8AC3E}">
        <p14:creationId xmlns:p14="http://schemas.microsoft.com/office/powerpoint/2010/main" val="1156607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67544" y="332656"/>
            <a:ext cx="8208912" cy="864096"/>
          </a:xfrm>
          <a:solidFill>
            <a:schemeClr val="accent4">
              <a:lumMod val="75000"/>
            </a:schemeClr>
          </a:solidFill>
          <a:ln>
            <a:solidFill>
              <a:schemeClr val="tx1"/>
            </a:solidFill>
          </a:ln>
        </p:spPr>
        <p:txBody>
          <a:bodyPr>
            <a:normAutofit/>
          </a:bodyPr>
          <a:lstStyle/>
          <a:p>
            <a:r>
              <a:rPr lang="en-IN" sz="3200" b="1">
                <a:solidFill>
                  <a:schemeClr val="bg1"/>
                </a:solidFill>
              </a:rPr>
              <a:t>India’s GDP Growth % - Last 10 Years</a:t>
            </a:r>
          </a:p>
        </p:txBody>
      </p:sp>
      <p:sp>
        <p:nvSpPr>
          <p:cNvPr id="4" name="Date Placeholder 3"/>
          <p:cNvSpPr>
            <a:spLocks noGrp="1"/>
          </p:cNvSpPr>
          <p:nvPr>
            <p:ph type="dt" sz="half" idx="10"/>
          </p:nvPr>
        </p:nvSpPr>
        <p:spPr>
          <a:xfrm>
            <a:off x="457200" y="6388434"/>
            <a:ext cx="2133600" cy="365125"/>
          </a:xfrm>
        </p:spPr>
        <p:txBody>
          <a:bodyPr/>
          <a:lstStyle/>
          <a:p>
            <a:fld id="{583A6E73-C4F9-4FA1-9C56-86EC49DD4DCF}" type="datetime1">
              <a:rPr lang="en-US" smtClean="0"/>
              <a:t>2/3/2025</a:t>
            </a:fld>
            <a:endParaRPr lang="en-IN"/>
          </a:p>
        </p:txBody>
      </p:sp>
      <p:sp>
        <p:nvSpPr>
          <p:cNvPr id="2" name="Footer Placeholder 1"/>
          <p:cNvSpPr>
            <a:spLocks noGrp="1"/>
          </p:cNvSpPr>
          <p:nvPr>
            <p:ph type="ftr" sz="quarter" idx="11"/>
          </p:nvPr>
        </p:nvSpPr>
        <p:spPr/>
        <p:txBody>
          <a:bodyPr/>
          <a:lstStyle/>
          <a:p>
            <a:r>
              <a:rPr lang="en-US"/>
              <a:t>SIRC of ICAI</a:t>
            </a:r>
            <a:endParaRPr lang="en-IN"/>
          </a:p>
        </p:txBody>
      </p:sp>
      <p:sp>
        <p:nvSpPr>
          <p:cNvPr id="3" name="Slide Number Placeholder 2"/>
          <p:cNvSpPr>
            <a:spLocks noGrp="1"/>
          </p:cNvSpPr>
          <p:nvPr>
            <p:ph type="sldNum" sz="quarter" idx="12"/>
          </p:nvPr>
        </p:nvSpPr>
        <p:spPr/>
        <p:txBody>
          <a:bodyPr/>
          <a:lstStyle/>
          <a:p>
            <a:fld id="{2E54E9D4-680A-4C51-B61D-1CC0F8B86EE1}" type="slidenum">
              <a:rPr lang="en-IN" smtClean="0"/>
              <a:t>6</a:t>
            </a:fld>
            <a:endParaRPr lang="en-IN"/>
          </a:p>
        </p:txBody>
      </p:sp>
      <p:sp>
        <p:nvSpPr>
          <p:cNvPr id="6" name="TextBox 5"/>
          <p:cNvSpPr txBox="1"/>
          <p:nvPr/>
        </p:nvSpPr>
        <p:spPr>
          <a:xfrm>
            <a:off x="451501" y="5702790"/>
            <a:ext cx="8208912" cy="646331"/>
          </a:xfrm>
          <a:prstGeom prst="rect">
            <a:avLst/>
          </a:prstGeom>
          <a:solidFill>
            <a:schemeClr val="accent5">
              <a:lumMod val="40000"/>
              <a:lumOff val="60000"/>
            </a:schemeClr>
          </a:solidFill>
          <a:ln>
            <a:solidFill>
              <a:schemeClr val="accent1"/>
            </a:solidFill>
          </a:ln>
        </p:spPr>
        <p:txBody>
          <a:bodyPr wrap="square" rtlCol="0">
            <a:spAutoFit/>
          </a:bodyPr>
          <a:lstStyle/>
          <a:p>
            <a:pPr algn="ctr"/>
            <a:r>
              <a:rPr lang="en-IN" b="1"/>
              <a:t>Real GDP &amp; Nominal GDP expected to grow approximately @ 6.3%-6.8% &amp; 10.1% respectively in 2025-26 (ES &amp; Budget)</a:t>
            </a:r>
          </a:p>
        </p:txBody>
      </p:sp>
      <p:sp>
        <p:nvSpPr>
          <p:cNvPr id="5" name="Rectangle 4"/>
          <p:cNvSpPr/>
          <p:nvPr/>
        </p:nvSpPr>
        <p:spPr>
          <a:xfrm>
            <a:off x="8028384" y="1916832"/>
            <a:ext cx="216024"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6DD0DA1-A7D9-9BCB-AA69-F539BBE5387E}"/>
              </a:ext>
            </a:extLst>
          </p:cNvPr>
          <p:cNvSpPr/>
          <p:nvPr/>
        </p:nvSpPr>
        <p:spPr>
          <a:xfrm>
            <a:off x="7828547" y="1556084"/>
            <a:ext cx="657727" cy="770021"/>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ADA7E5B-1201-3300-D67D-EC09E47E06A2}"/>
              </a:ext>
            </a:extLst>
          </p:cNvPr>
          <p:cNvSpPr/>
          <p:nvPr/>
        </p:nvSpPr>
        <p:spPr>
          <a:xfrm>
            <a:off x="7928810" y="1556084"/>
            <a:ext cx="657727" cy="770021"/>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hart 11">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241690335"/>
              </p:ext>
            </p:extLst>
          </p:nvPr>
        </p:nvGraphicFramePr>
        <p:xfrm>
          <a:off x="557463" y="1236065"/>
          <a:ext cx="7928811" cy="4185021"/>
        </p:xfrm>
        <a:graphic>
          <a:graphicData uri="http://schemas.openxmlformats.org/drawingml/2006/chart">
            <c:chart xmlns:c="http://schemas.openxmlformats.org/drawingml/2006/chart" xmlns:r="http://schemas.openxmlformats.org/officeDocument/2006/relationships" r:id="rId2"/>
          </a:graphicData>
        </a:graphic>
      </p:graphicFrame>
      <p:sp>
        <p:nvSpPr>
          <p:cNvPr id="7" name="Oval 6">
            <a:extLst>
              <a:ext uri="{FF2B5EF4-FFF2-40B4-BE49-F238E27FC236}">
                <a16:creationId xmlns:a16="http://schemas.microsoft.com/office/drawing/2014/main" id="{C182A401-B9F4-5F60-D6DD-1E85A4978986}"/>
              </a:ext>
            </a:extLst>
          </p:cNvPr>
          <p:cNvSpPr/>
          <p:nvPr/>
        </p:nvSpPr>
        <p:spPr>
          <a:xfrm>
            <a:off x="7635007" y="1839864"/>
            <a:ext cx="786754" cy="505898"/>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67350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p:cNvSpPr>
            <a:spLocks noGrp="1"/>
          </p:cNvSpPr>
          <p:nvPr>
            <p:ph type="title"/>
          </p:nvPr>
        </p:nvSpPr>
        <p:spPr>
          <a:xfrm>
            <a:off x="539552" y="274638"/>
            <a:ext cx="8229600" cy="778098"/>
          </a:xfrm>
          <a:solidFill>
            <a:schemeClr val="accent4">
              <a:lumMod val="75000"/>
            </a:schemeClr>
          </a:solidFill>
          <a:ln>
            <a:solidFill>
              <a:schemeClr val="tx1"/>
            </a:solidFill>
          </a:ln>
        </p:spPr>
        <p:txBody>
          <a:bodyPr>
            <a:noAutofit/>
          </a:bodyPr>
          <a:lstStyle/>
          <a:p>
            <a:r>
              <a:rPr lang="en-IN" sz="3200" b="1">
                <a:solidFill>
                  <a:schemeClr val="bg1"/>
                </a:solidFill>
              </a:rPr>
              <a:t>Indirect Taxes</a:t>
            </a:r>
          </a:p>
        </p:txBody>
      </p:sp>
      <p:sp>
        <p:nvSpPr>
          <p:cNvPr id="10243" name="Content Placeholder 2"/>
          <p:cNvSpPr>
            <a:spLocks noGrp="1"/>
          </p:cNvSpPr>
          <p:nvPr>
            <p:ph idx="1"/>
          </p:nvPr>
        </p:nvSpPr>
        <p:spPr>
          <a:xfrm>
            <a:off x="457200" y="1265538"/>
            <a:ext cx="8311952" cy="4785568"/>
          </a:xfrm>
        </p:spPr>
        <p:txBody>
          <a:bodyPr>
            <a:noAutofit/>
          </a:bodyPr>
          <a:lstStyle/>
          <a:p>
            <a:pPr marL="342000" indent="0" algn="just">
              <a:buNone/>
            </a:pPr>
            <a:r>
              <a:rPr lang="en-US" sz="2000" b="1"/>
              <a:t>Customs Duty</a:t>
            </a:r>
          </a:p>
          <a:p>
            <a:pPr marL="342000" indent="-284400" algn="just"/>
            <a:r>
              <a:rPr lang="en-US" sz="2000"/>
              <a:t>To remove seven tariff rates over and above the 7 tariff rates removed in 2023-24 budget. Only eight remaining tariff rates including ‘zero’ rate</a:t>
            </a:r>
          </a:p>
          <a:p>
            <a:pPr marL="342000" indent="-284400" algn="just"/>
            <a:r>
              <a:rPr lang="en-US" sz="2000"/>
              <a:t>To levy not more than one </a:t>
            </a:r>
            <a:r>
              <a:rPr lang="en-US" sz="2000" err="1"/>
              <a:t>cess</a:t>
            </a:r>
            <a:r>
              <a:rPr lang="en-US" sz="2000"/>
              <a:t> or surcharge. To exempt Social Welfare Surcharge on 82 tariff lines that are subject to a </a:t>
            </a:r>
            <a:r>
              <a:rPr lang="en-US" sz="2000" err="1"/>
              <a:t>cess</a:t>
            </a:r>
            <a:endParaRPr lang="en-US" sz="2000"/>
          </a:p>
          <a:p>
            <a:pPr marL="342000" indent="-284400" algn="just"/>
            <a:r>
              <a:rPr lang="en-US" sz="2000"/>
              <a:t>36 lifesaving drugs and medicines to be fully exempted from Basic Customs Duty (BCD). Concessional customs duty of 5% to apply to 6 lifesaving medicines. Full exemption and concessional duty will also respectively apply on the bulk drugs for manufacture of the above</a:t>
            </a:r>
          </a:p>
          <a:p>
            <a:pPr marL="342000" indent="-284400" algn="just"/>
            <a:r>
              <a:rPr lang="en-US" sz="2000"/>
              <a:t>35 additional capital goods for manufacturing EV battery and 28 additional  capital goods for mobile phone battery to be exempt, to boost domestic manufacture of lithium-ion battery</a:t>
            </a:r>
          </a:p>
          <a:p>
            <a:pPr marL="342000" indent="-284400" algn="just"/>
            <a:r>
              <a:rPr lang="en-US" sz="2000"/>
              <a:t>To fully exempt BCD on cobalt powder and waste, the scrap of lithium-ion battery, Lead, Zinc and 12 more critical minerals</a:t>
            </a:r>
          </a:p>
        </p:txBody>
      </p:sp>
      <p:sp>
        <p:nvSpPr>
          <p:cNvPr id="4" name="Date Placeholder 3"/>
          <p:cNvSpPr>
            <a:spLocks noGrp="1"/>
          </p:cNvSpPr>
          <p:nvPr>
            <p:ph type="dt" sz="half" idx="10"/>
          </p:nvPr>
        </p:nvSpPr>
        <p:spPr/>
        <p:txBody>
          <a:bodyPr/>
          <a:lstStyle/>
          <a:p>
            <a:fld id="{3817082D-7FDD-46C3-AE6B-3733BE1C2368}" type="datetime1">
              <a:rPr lang="en-US" smtClean="0"/>
              <a:t>2/3/2025</a:t>
            </a:fld>
            <a:endParaRPr lang="en-IN"/>
          </a:p>
        </p:txBody>
      </p:sp>
      <p:sp>
        <p:nvSpPr>
          <p:cNvPr id="3" name="Footer Placeholder 2"/>
          <p:cNvSpPr>
            <a:spLocks noGrp="1"/>
          </p:cNvSpPr>
          <p:nvPr>
            <p:ph type="ftr" sz="quarter" idx="11"/>
          </p:nvPr>
        </p:nvSpPr>
        <p:spPr/>
        <p:txBody>
          <a:bodyPr/>
          <a:lstStyle/>
          <a:p>
            <a:r>
              <a:rPr lang="en-US"/>
              <a:t>SIRC of ICAI</a:t>
            </a:r>
            <a:endParaRPr lang="en-IN"/>
          </a:p>
        </p:txBody>
      </p:sp>
      <p:sp>
        <p:nvSpPr>
          <p:cNvPr id="2" name="Slide Number Placeholder 1"/>
          <p:cNvSpPr>
            <a:spLocks noGrp="1"/>
          </p:cNvSpPr>
          <p:nvPr>
            <p:ph type="sldNum" sz="quarter" idx="12"/>
          </p:nvPr>
        </p:nvSpPr>
        <p:spPr/>
        <p:txBody>
          <a:bodyPr/>
          <a:lstStyle/>
          <a:p>
            <a:fld id="{2E54E9D4-680A-4C51-B61D-1CC0F8B86EE1}" type="slidenum">
              <a:rPr lang="en-IN" smtClean="0"/>
              <a:t>60</a:t>
            </a:fld>
            <a:endParaRPr lang="en-IN"/>
          </a:p>
        </p:txBody>
      </p:sp>
    </p:spTree>
    <p:extLst>
      <p:ext uri="{BB962C8B-B14F-4D97-AF65-F5344CB8AC3E}">
        <p14:creationId xmlns:p14="http://schemas.microsoft.com/office/powerpoint/2010/main" val="21453274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DD987-A86C-983A-BDDA-448910DE21B6}"/>
            </a:ext>
          </a:extLst>
        </p:cNvPr>
        <p:cNvGrpSpPr/>
        <p:nvPr/>
      </p:nvGrpSpPr>
      <p:grpSpPr>
        <a:xfrm>
          <a:off x="0" y="0"/>
          <a:ext cx="0" cy="0"/>
          <a:chOff x="0" y="0"/>
          <a:chExt cx="0" cy="0"/>
        </a:xfrm>
      </p:grpSpPr>
      <p:sp>
        <p:nvSpPr>
          <p:cNvPr id="9" name="Title 5">
            <a:extLst>
              <a:ext uri="{FF2B5EF4-FFF2-40B4-BE49-F238E27FC236}">
                <a16:creationId xmlns:a16="http://schemas.microsoft.com/office/drawing/2014/main" id="{429F7812-0B34-5292-E04A-CFA35469048C}"/>
              </a:ext>
            </a:extLst>
          </p:cNvPr>
          <p:cNvSpPr>
            <a:spLocks noGrp="1"/>
          </p:cNvSpPr>
          <p:nvPr>
            <p:ph type="title"/>
          </p:nvPr>
        </p:nvSpPr>
        <p:spPr>
          <a:xfrm>
            <a:off x="539552" y="274638"/>
            <a:ext cx="8229600" cy="778098"/>
          </a:xfrm>
          <a:solidFill>
            <a:schemeClr val="accent4">
              <a:lumMod val="75000"/>
            </a:schemeClr>
          </a:solidFill>
          <a:ln>
            <a:solidFill>
              <a:schemeClr val="tx1"/>
            </a:solidFill>
          </a:ln>
        </p:spPr>
        <p:txBody>
          <a:bodyPr>
            <a:noAutofit/>
          </a:bodyPr>
          <a:lstStyle/>
          <a:p>
            <a:r>
              <a:rPr lang="en-IN" sz="3200" b="1">
                <a:solidFill>
                  <a:schemeClr val="bg1"/>
                </a:solidFill>
              </a:rPr>
              <a:t>Indirect Taxes</a:t>
            </a:r>
          </a:p>
        </p:txBody>
      </p:sp>
      <p:sp>
        <p:nvSpPr>
          <p:cNvPr id="10243" name="Content Placeholder 2">
            <a:extLst>
              <a:ext uri="{FF2B5EF4-FFF2-40B4-BE49-F238E27FC236}">
                <a16:creationId xmlns:a16="http://schemas.microsoft.com/office/drawing/2014/main" id="{34D8FE6E-1D19-3170-BF32-AB82D6A0BF30}"/>
              </a:ext>
            </a:extLst>
          </p:cNvPr>
          <p:cNvSpPr>
            <a:spLocks noGrp="1"/>
          </p:cNvSpPr>
          <p:nvPr>
            <p:ph idx="1"/>
          </p:nvPr>
        </p:nvSpPr>
        <p:spPr>
          <a:xfrm>
            <a:off x="457200" y="1265538"/>
            <a:ext cx="8311952" cy="4785568"/>
          </a:xfrm>
        </p:spPr>
        <p:txBody>
          <a:bodyPr>
            <a:noAutofit/>
          </a:bodyPr>
          <a:lstStyle/>
          <a:p>
            <a:pPr marL="342000" indent="0" algn="just">
              <a:buNone/>
            </a:pPr>
            <a:r>
              <a:rPr lang="en-US" sz="2000" b="1"/>
              <a:t>Customs Duty</a:t>
            </a:r>
          </a:p>
          <a:p>
            <a:pPr marL="342000" indent="-284400" algn="just"/>
            <a:r>
              <a:rPr lang="en-US" sz="2000"/>
              <a:t>To add two more types of shuttle-less looms to the list of fully exempted textile machinery</a:t>
            </a:r>
          </a:p>
          <a:p>
            <a:pPr marL="342000" indent="-284400" algn="just"/>
            <a:r>
              <a:rPr lang="en-US" sz="2000"/>
              <a:t>To increase the BCD on Interactive Flat Panel Display (IFPD) from 10% to 20% and reduce the BCD to 5% on Open Cell and other components</a:t>
            </a:r>
          </a:p>
          <a:p>
            <a:pPr marL="342000" indent="-284400" algn="just"/>
            <a:r>
              <a:rPr lang="en-US" sz="2000"/>
              <a:t>To further boost the manufacture of Open Cells of LCD/LED TVs, BCD on these parts to be exempt</a:t>
            </a:r>
          </a:p>
          <a:p>
            <a:pPr marL="342000" indent="-284400" algn="just"/>
            <a:r>
              <a:rPr lang="en-US" sz="2000"/>
              <a:t>Exemption of BCD on raw materials, components, consumables or parts for the manufacture of ships to be extended for another ten years. Same dispensation for ship breaking to make it more competitive</a:t>
            </a:r>
          </a:p>
          <a:p>
            <a:pPr marL="342000" indent="-284400" algn="just"/>
            <a:r>
              <a:rPr lang="en-US" sz="2000"/>
              <a:t>A time-limit of two years, extendable by a year, to apply for </a:t>
            </a:r>
            <a:r>
              <a:rPr lang="en-US" sz="2000" err="1"/>
              <a:t>finalising</a:t>
            </a:r>
            <a:r>
              <a:rPr lang="en-US" sz="2000"/>
              <a:t> the provisional assessment of Customs Duty</a:t>
            </a:r>
          </a:p>
          <a:p>
            <a:pPr marL="342000" indent="-284400" algn="just"/>
            <a:r>
              <a:rPr lang="en-US" sz="2000"/>
              <a:t>Time limit for the end-use of imported inputs extended from six months to one year. This will provide operational flexibility due to supply uncertainty</a:t>
            </a:r>
          </a:p>
        </p:txBody>
      </p:sp>
      <p:sp>
        <p:nvSpPr>
          <p:cNvPr id="4" name="Date Placeholder 3">
            <a:extLst>
              <a:ext uri="{FF2B5EF4-FFF2-40B4-BE49-F238E27FC236}">
                <a16:creationId xmlns:a16="http://schemas.microsoft.com/office/drawing/2014/main" id="{9B790A02-04CE-333C-33F4-CEB51475CD72}"/>
              </a:ext>
            </a:extLst>
          </p:cNvPr>
          <p:cNvSpPr>
            <a:spLocks noGrp="1"/>
          </p:cNvSpPr>
          <p:nvPr>
            <p:ph type="dt" sz="half" idx="10"/>
          </p:nvPr>
        </p:nvSpPr>
        <p:spPr/>
        <p:txBody>
          <a:bodyPr/>
          <a:lstStyle/>
          <a:p>
            <a:fld id="{3817082D-7FDD-46C3-AE6B-3733BE1C2368}" type="datetime1">
              <a:rPr lang="en-US" smtClean="0"/>
              <a:t>2/3/2025</a:t>
            </a:fld>
            <a:endParaRPr lang="en-IN"/>
          </a:p>
        </p:txBody>
      </p:sp>
      <p:sp>
        <p:nvSpPr>
          <p:cNvPr id="3" name="Footer Placeholder 2">
            <a:extLst>
              <a:ext uri="{FF2B5EF4-FFF2-40B4-BE49-F238E27FC236}">
                <a16:creationId xmlns:a16="http://schemas.microsoft.com/office/drawing/2014/main" id="{7BB23833-BE4B-E1F7-BB53-A7365402629D}"/>
              </a:ext>
            </a:extLst>
          </p:cNvPr>
          <p:cNvSpPr>
            <a:spLocks noGrp="1"/>
          </p:cNvSpPr>
          <p:nvPr>
            <p:ph type="ftr" sz="quarter" idx="11"/>
          </p:nvPr>
        </p:nvSpPr>
        <p:spPr/>
        <p:txBody>
          <a:bodyPr/>
          <a:lstStyle/>
          <a:p>
            <a:r>
              <a:rPr lang="en-US"/>
              <a:t>SIRC of ICAI</a:t>
            </a:r>
            <a:endParaRPr lang="en-IN"/>
          </a:p>
        </p:txBody>
      </p:sp>
      <p:sp>
        <p:nvSpPr>
          <p:cNvPr id="2" name="Slide Number Placeholder 1">
            <a:extLst>
              <a:ext uri="{FF2B5EF4-FFF2-40B4-BE49-F238E27FC236}">
                <a16:creationId xmlns:a16="http://schemas.microsoft.com/office/drawing/2014/main" id="{11331074-13F0-5680-BA31-21E28FE87E89}"/>
              </a:ext>
            </a:extLst>
          </p:cNvPr>
          <p:cNvSpPr>
            <a:spLocks noGrp="1"/>
          </p:cNvSpPr>
          <p:nvPr>
            <p:ph type="sldNum" sz="quarter" idx="12"/>
          </p:nvPr>
        </p:nvSpPr>
        <p:spPr/>
        <p:txBody>
          <a:bodyPr/>
          <a:lstStyle/>
          <a:p>
            <a:fld id="{2E54E9D4-680A-4C51-B61D-1CC0F8B86EE1}" type="slidenum">
              <a:rPr lang="en-IN" smtClean="0"/>
              <a:t>61</a:t>
            </a:fld>
            <a:endParaRPr lang="en-IN"/>
          </a:p>
        </p:txBody>
      </p:sp>
    </p:spTree>
    <p:extLst>
      <p:ext uri="{BB962C8B-B14F-4D97-AF65-F5344CB8AC3E}">
        <p14:creationId xmlns:p14="http://schemas.microsoft.com/office/powerpoint/2010/main" val="1289401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p:cNvSpPr>
            <a:spLocks noGrp="1"/>
          </p:cNvSpPr>
          <p:nvPr>
            <p:ph type="title"/>
          </p:nvPr>
        </p:nvSpPr>
        <p:spPr>
          <a:xfrm>
            <a:off x="539552" y="274638"/>
            <a:ext cx="8229600" cy="778098"/>
          </a:xfrm>
          <a:solidFill>
            <a:schemeClr val="accent4">
              <a:lumMod val="75000"/>
            </a:schemeClr>
          </a:solidFill>
          <a:ln>
            <a:solidFill>
              <a:schemeClr val="tx1"/>
            </a:solidFill>
          </a:ln>
        </p:spPr>
        <p:txBody>
          <a:bodyPr>
            <a:normAutofit/>
          </a:bodyPr>
          <a:lstStyle/>
          <a:p>
            <a:r>
              <a:rPr lang="en-US" sz="3200" b="1">
                <a:solidFill>
                  <a:schemeClr val="bg1"/>
                </a:solidFill>
              </a:rPr>
              <a:t>Indirect Taxes</a:t>
            </a:r>
          </a:p>
        </p:txBody>
      </p:sp>
      <p:sp>
        <p:nvSpPr>
          <p:cNvPr id="10243" name="Content Placeholder 2"/>
          <p:cNvSpPr>
            <a:spLocks noGrp="1"/>
          </p:cNvSpPr>
          <p:nvPr>
            <p:ph idx="1"/>
          </p:nvPr>
        </p:nvSpPr>
        <p:spPr>
          <a:xfrm>
            <a:off x="457200" y="1268760"/>
            <a:ext cx="8311952" cy="4785568"/>
          </a:xfrm>
        </p:spPr>
        <p:txBody>
          <a:bodyPr vert="horz" lIns="91440" tIns="45720" rIns="91440" bIns="45720" rtlCol="0" anchor="t">
            <a:noAutofit/>
          </a:bodyPr>
          <a:lstStyle/>
          <a:p>
            <a:pPr marR="0" algn="just">
              <a:spcAft>
                <a:spcPts val="0"/>
              </a:spcAft>
            </a:pPr>
            <a:r>
              <a:rPr lang="en-US" sz="2800" b="1" dirty="0"/>
              <a:t>Is the custom duty reduction due to Trump threat or a change in heart of govt? Will it help ‘Make in India’?</a:t>
            </a:r>
          </a:p>
          <a:p>
            <a:pPr marR="0" algn="just">
              <a:spcAft>
                <a:spcPts val="0"/>
              </a:spcAft>
            </a:pPr>
            <a:r>
              <a:rPr lang="en-US" sz="2800" b="1" dirty="0"/>
              <a:t>Do these indirect tax proposals help in promoting exports, boost domestic manufacturing and increase tax collection?</a:t>
            </a:r>
          </a:p>
          <a:p>
            <a:pPr marR="0" algn="just">
              <a:spcAft>
                <a:spcPts val="0"/>
              </a:spcAft>
            </a:pPr>
            <a:r>
              <a:rPr lang="en-US" sz="2800" b="1" dirty="0"/>
              <a:t>Do these indirect tax proposals help in reducing compliance burden and improving tax administration?</a:t>
            </a:r>
          </a:p>
        </p:txBody>
      </p:sp>
      <p:sp>
        <p:nvSpPr>
          <p:cNvPr id="4" name="Date Placeholder 3"/>
          <p:cNvSpPr>
            <a:spLocks noGrp="1"/>
          </p:cNvSpPr>
          <p:nvPr>
            <p:ph type="dt" sz="half" idx="10"/>
          </p:nvPr>
        </p:nvSpPr>
        <p:spPr/>
        <p:txBody>
          <a:bodyPr/>
          <a:lstStyle/>
          <a:p>
            <a:fld id="{08B9D396-A2FD-4CAE-8C94-EDC95C7F2EA4}" type="datetime1">
              <a:rPr lang="en-US" smtClean="0"/>
              <a:t>2/3/2025</a:t>
            </a:fld>
            <a:endParaRPr lang="en-IN"/>
          </a:p>
        </p:txBody>
      </p:sp>
      <p:sp>
        <p:nvSpPr>
          <p:cNvPr id="3" name="Footer Placeholder 2"/>
          <p:cNvSpPr>
            <a:spLocks noGrp="1"/>
          </p:cNvSpPr>
          <p:nvPr>
            <p:ph type="ftr" sz="quarter" idx="11"/>
          </p:nvPr>
        </p:nvSpPr>
        <p:spPr/>
        <p:txBody>
          <a:bodyPr/>
          <a:lstStyle/>
          <a:p>
            <a:r>
              <a:rPr lang="en-US"/>
              <a:t>SIRC of ICAI</a:t>
            </a:r>
            <a:endParaRPr lang="en-IN"/>
          </a:p>
        </p:txBody>
      </p:sp>
      <p:sp>
        <p:nvSpPr>
          <p:cNvPr id="2" name="Slide Number Placeholder 1"/>
          <p:cNvSpPr>
            <a:spLocks noGrp="1"/>
          </p:cNvSpPr>
          <p:nvPr>
            <p:ph type="sldNum" sz="quarter" idx="12"/>
          </p:nvPr>
        </p:nvSpPr>
        <p:spPr/>
        <p:txBody>
          <a:bodyPr/>
          <a:lstStyle/>
          <a:p>
            <a:fld id="{2E54E9D4-680A-4C51-B61D-1CC0F8B86EE1}" type="slidenum">
              <a:rPr lang="en-IN" smtClean="0"/>
              <a:t>62</a:t>
            </a:fld>
            <a:endParaRPr lang="en-IN"/>
          </a:p>
        </p:txBody>
      </p:sp>
    </p:spTree>
    <p:extLst>
      <p:ext uri="{BB962C8B-B14F-4D97-AF65-F5344CB8AC3E}">
        <p14:creationId xmlns:p14="http://schemas.microsoft.com/office/powerpoint/2010/main" val="39520110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p:cNvSpPr>
            <a:spLocks noGrp="1"/>
          </p:cNvSpPr>
          <p:nvPr>
            <p:ph type="title"/>
          </p:nvPr>
        </p:nvSpPr>
        <p:spPr>
          <a:xfrm>
            <a:off x="539552" y="274638"/>
            <a:ext cx="8229600" cy="778098"/>
          </a:xfrm>
          <a:solidFill>
            <a:schemeClr val="accent4">
              <a:lumMod val="75000"/>
            </a:schemeClr>
          </a:solidFill>
          <a:ln>
            <a:solidFill>
              <a:schemeClr val="tx1"/>
            </a:solidFill>
          </a:ln>
        </p:spPr>
        <p:txBody>
          <a:bodyPr>
            <a:normAutofit/>
          </a:bodyPr>
          <a:lstStyle/>
          <a:p>
            <a:r>
              <a:rPr lang="en-US" sz="3200" b="1">
                <a:solidFill>
                  <a:schemeClr val="bg1"/>
                </a:solidFill>
              </a:rPr>
              <a:t>Conclusion</a:t>
            </a:r>
          </a:p>
        </p:txBody>
      </p:sp>
      <p:sp>
        <p:nvSpPr>
          <p:cNvPr id="10243" name="Content Placeholder 2"/>
          <p:cNvSpPr>
            <a:spLocks noGrp="1"/>
          </p:cNvSpPr>
          <p:nvPr>
            <p:ph idx="1"/>
          </p:nvPr>
        </p:nvSpPr>
        <p:spPr>
          <a:xfrm>
            <a:off x="372140" y="1268760"/>
            <a:ext cx="8397012" cy="4983184"/>
          </a:xfrm>
        </p:spPr>
        <p:txBody>
          <a:bodyPr>
            <a:noAutofit/>
          </a:bodyPr>
          <a:lstStyle/>
          <a:p>
            <a:pPr marL="0" indent="0" algn="just">
              <a:buNone/>
            </a:pPr>
            <a:r>
              <a:rPr lang="en-US" sz="2600" b="1" dirty="0"/>
              <a:t>Has the Finance Minister responded to the voice of the people?</a:t>
            </a:r>
          </a:p>
          <a:p>
            <a:pPr marL="0" indent="0" algn="just">
              <a:buNone/>
            </a:pPr>
            <a:r>
              <a:rPr lang="en-US" sz="2600" b="1" dirty="0"/>
              <a:t>Does this Budget lay down the direction for the </a:t>
            </a:r>
            <a:r>
              <a:rPr lang="en-US" sz="2600" b="1" dirty="0" err="1"/>
              <a:t>Viksit</a:t>
            </a:r>
            <a:r>
              <a:rPr lang="en-US" sz="2600" b="1" dirty="0"/>
              <a:t> Bharat, 2047?</a:t>
            </a:r>
          </a:p>
          <a:p>
            <a:pPr marL="0" indent="0" algn="just">
              <a:buNone/>
            </a:pPr>
            <a:r>
              <a:rPr lang="en-US" sz="2600" b="1" dirty="0"/>
              <a:t>Does the budget put us on a high growth path to meet  the $10 trillion  mark by 2033*?</a:t>
            </a:r>
          </a:p>
          <a:p>
            <a:pPr marL="0" indent="0" algn="just">
              <a:buNone/>
            </a:pPr>
            <a:r>
              <a:rPr lang="en-US" sz="1700" dirty="0"/>
              <a:t>*India needs to grow at a nominal rate of 12.5% (@ Rs. 82.5 to USD) to meet this target</a:t>
            </a:r>
          </a:p>
          <a:p>
            <a:pPr marL="0" indent="0" algn="just">
              <a:buNone/>
            </a:pPr>
            <a:endParaRPr lang="en-US" sz="2200" dirty="0"/>
          </a:p>
          <a:p>
            <a:pPr marL="0" indent="0" algn="just">
              <a:buNone/>
            </a:pPr>
            <a:endParaRPr lang="en-US" sz="2200" dirty="0"/>
          </a:p>
          <a:p>
            <a:pPr marL="0" indent="0" algn="just">
              <a:buNone/>
            </a:pPr>
            <a:endParaRPr lang="en-US" sz="2600" b="1" dirty="0"/>
          </a:p>
          <a:p>
            <a:pPr marL="0" indent="0" algn="just">
              <a:buNone/>
            </a:pPr>
            <a:endParaRPr lang="en-US" sz="2200" dirty="0"/>
          </a:p>
          <a:p>
            <a:pPr marL="347472" algn="just">
              <a:lnSpc>
                <a:spcPct val="120000"/>
              </a:lnSpc>
              <a:spcBef>
                <a:spcPts val="432"/>
              </a:spcBef>
            </a:pPr>
            <a:endParaRPr lang="en-US" sz="2400" dirty="0"/>
          </a:p>
          <a:p>
            <a:pPr marL="347472" algn="just">
              <a:lnSpc>
                <a:spcPct val="120000"/>
              </a:lnSpc>
              <a:spcBef>
                <a:spcPts val="432"/>
              </a:spcBef>
            </a:pPr>
            <a:endParaRPr lang="en-US" sz="2400" dirty="0"/>
          </a:p>
        </p:txBody>
      </p:sp>
      <p:sp>
        <p:nvSpPr>
          <p:cNvPr id="4" name="Date Placeholder 3"/>
          <p:cNvSpPr>
            <a:spLocks noGrp="1"/>
          </p:cNvSpPr>
          <p:nvPr>
            <p:ph type="dt" sz="half" idx="10"/>
          </p:nvPr>
        </p:nvSpPr>
        <p:spPr/>
        <p:txBody>
          <a:bodyPr/>
          <a:lstStyle/>
          <a:p>
            <a:fld id="{08B9D396-A2FD-4CAE-8C94-EDC95C7F2EA4}" type="datetime1">
              <a:rPr lang="en-US" smtClean="0"/>
              <a:t>2/3/2025</a:t>
            </a:fld>
            <a:endParaRPr lang="en-IN"/>
          </a:p>
        </p:txBody>
      </p:sp>
      <p:sp>
        <p:nvSpPr>
          <p:cNvPr id="3" name="Footer Placeholder 2"/>
          <p:cNvSpPr>
            <a:spLocks noGrp="1"/>
          </p:cNvSpPr>
          <p:nvPr>
            <p:ph type="ftr" sz="quarter" idx="11"/>
          </p:nvPr>
        </p:nvSpPr>
        <p:spPr/>
        <p:txBody>
          <a:bodyPr/>
          <a:lstStyle/>
          <a:p>
            <a:r>
              <a:rPr lang="en-US"/>
              <a:t>SIRC of ICAI</a:t>
            </a:r>
            <a:endParaRPr lang="en-IN"/>
          </a:p>
        </p:txBody>
      </p:sp>
      <p:sp>
        <p:nvSpPr>
          <p:cNvPr id="2" name="Slide Number Placeholder 1"/>
          <p:cNvSpPr>
            <a:spLocks noGrp="1"/>
          </p:cNvSpPr>
          <p:nvPr>
            <p:ph type="sldNum" sz="quarter" idx="12"/>
          </p:nvPr>
        </p:nvSpPr>
        <p:spPr/>
        <p:txBody>
          <a:bodyPr/>
          <a:lstStyle/>
          <a:p>
            <a:fld id="{2E54E9D4-680A-4C51-B61D-1CC0F8B86EE1}" type="slidenum">
              <a:rPr lang="en-IN" smtClean="0"/>
              <a:t>63</a:t>
            </a:fld>
            <a:endParaRPr lang="en-IN"/>
          </a:p>
        </p:txBody>
      </p:sp>
    </p:spTree>
    <p:extLst>
      <p:ext uri="{BB962C8B-B14F-4D97-AF65-F5344CB8AC3E}">
        <p14:creationId xmlns:p14="http://schemas.microsoft.com/office/powerpoint/2010/main" val="11040206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52907" y="5651122"/>
            <a:ext cx="3351362" cy="714523"/>
          </a:xfrm>
          <a:solidFill>
            <a:schemeClr val="accent4">
              <a:lumMod val="75000"/>
            </a:schemeClr>
          </a:solidFill>
          <a:ln>
            <a:solidFill>
              <a:schemeClr val="tx1"/>
            </a:solidFill>
          </a:ln>
        </p:spPr>
        <p:txBody>
          <a:bodyPr/>
          <a:lstStyle/>
          <a:p>
            <a:r>
              <a:rPr lang="en-IN" b="1">
                <a:solidFill>
                  <a:schemeClr val="bg1"/>
                </a:solidFill>
                <a:effectLst>
                  <a:outerShdw blurRad="38100" dist="38100" dir="2700000" algn="tl">
                    <a:srgbClr val="000000">
                      <a:alpha val="43137"/>
                    </a:srgbClr>
                  </a:outerShdw>
                </a:effectLst>
              </a:rPr>
              <a:t>THANK YOU</a:t>
            </a:r>
          </a:p>
        </p:txBody>
      </p:sp>
      <p:pic>
        <p:nvPicPr>
          <p:cNvPr id="4" name="Picture 3">
            <a:extLst>
              <a:ext uri="{FF2B5EF4-FFF2-40B4-BE49-F238E27FC236}">
                <a16:creationId xmlns:a16="http://schemas.microsoft.com/office/drawing/2014/main" id="{C64D0B80-E1C1-E6CF-777D-F052433ECB2D}"/>
              </a:ext>
            </a:extLst>
          </p:cNvPr>
          <p:cNvPicPr>
            <a:picLocks noChangeAspect="1"/>
          </p:cNvPicPr>
          <p:nvPr/>
        </p:nvPicPr>
        <p:blipFill>
          <a:blip r:embed="rId3"/>
          <a:stretch>
            <a:fillRect/>
          </a:stretch>
        </p:blipFill>
        <p:spPr>
          <a:xfrm>
            <a:off x="3648338" y="242596"/>
            <a:ext cx="5144226" cy="4383915"/>
          </a:xfrm>
          <a:prstGeom prst="rect">
            <a:avLst/>
          </a:prstGeom>
        </p:spPr>
      </p:pic>
      <p:pic>
        <p:nvPicPr>
          <p:cNvPr id="10" name="Picture 9">
            <a:extLst>
              <a:ext uri="{FF2B5EF4-FFF2-40B4-BE49-F238E27FC236}">
                <a16:creationId xmlns:a16="http://schemas.microsoft.com/office/drawing/2014/main" id="{3DD2BC9C-D60F-4FAF-91EF-297F4A3F1566}"/>
              </a:ext>
            </a:extLst>
          </p:cNvPr>
          <p:cNvPicPr>
            <a:picLocks noChangeAspect="1"/>
          </p:cNvPicPr>
          <p:nvPr/>
        </p:nvPicPr>
        <p:blipFill>
          <a:blip r:embed="rId4"/>
          <a:stretch>
            <a:fillRect/>
          </a:stretch>
        </p:blipFill>
        <p:spPr>
          <a:xfrm>
            <a:off x="4721291" y="242596"/>
            <a:ext cx="2407297" cy="2764943"/>
          </a:xfrm>
          <a:prstGeom prst="rect">
            <a:avLst/>
          </a:prstGeom>
        </p:spPr>
      </p:pic>
      <p:pic>
        <p:nvPicPr>
          <p:cNvPr id="6" name="Picture 5">
            <a:extLst>
              <a:ext uri="{FF2B5EF4-FFF2-40B4-BE49-F238E27FC236}">
                <a16:creationId xmlns:a16="http://schemas.microsoft.com/office/drawing/2014/main" id="{270CAB98-EAC1-7EB7-914A-6CAA7813495B}"/>
              </a:ext>
            </a:extLst>
          </p:cNvPr>
          <p:cNvPicPr>
            <a:picLocks noChangeAspect="1"/>
          </p:cNvPicPr>
          <p:nvPr/>
        </p:nvPicPr>
        <p:blipFill>
          <a:blip r:embed="rId5"/>
          <a:stretch>
            <a:fillRect/>
          </a:stretch>
        </p:blipFill>
        <p:spPr>
          <a:xfrm>
            <a:off x="639039" y="2592630"/>
            <a:ext cx="4276709" cy="2764943"/>
          </a:xfrm>
          <a:prstGeom prst="rect">
            <a:avLst/>
          </a:prstGeom>
        </p:spPr>
      </p:pic>
      <p:sp>
        <p:nvSpPr>
          <p:cNvPr id="14" name="Thought Bubble: Cloud 13">
            <a:extLst>
              <a:ext uri="{FF2B5EF4-FFF2-40B4-BE49-F238E27FC236}">
                <a16:creationId xmlns:a16="http://schemas.microsoft.com/office/drawing/2014/main" id="{553A80ED-84CE-6AEB-C8EA-8848625B2454}"/>
              </a:ext>
            </a:extLst>
          </p:cNvPr>
          <p:cNvSpPr/>
          <p:nvPr/>
        </p:nvSpPr>
        <p:spPr>
          <a:xfrm flipH="1">
            <a:off x="0" y="136762"/>
            <a:ext cx="3296903" cy="2108108"/>
          </a:xfrm>
          <a:prstGeom prst="cloudCallou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7DE5DC89-492F-61CF-04B9-D9D09E8A49AA}"/>
              </a:ext>
            </a:extLst>
          </p:cNvPr>
          <p:cNvSpPr txBox="1"/>
          <p:nvPr/>
        </p:nvSpPr>
        <p:spPr>
          <a:xfrm>
            <a:off x="751632" y="433592"/>
            <a:ext cx="1943895" cy="1323439"/>
          </a:xfrm>
          <a:prstGeom prst="rect">
            <a:avLst/>
          </a:prstGeom>
          <a:noFill/>
        </p:spPr>
        <p:txBody>
          <a:bodyPr wrap="square" rtlCol="0">
            <a:spAutoFit/>
          </a:bodyPr>
          <a:lstStyle/>
          <a:p>
            <a:r>
              <a:rPr lang="en-US" sz="2000" b="1"/>
              <a:t>I gave you tax reliefs!…..</a:t>
            </a:r>
          </a:p>
          <a:p>
            <a:r>
              <a:rPr lang="en-US" sz="2000" b="1"/>
              <a:t>Now what do you want? </a:t>
            </a:r>
          </a:p>
        </p:txBody>
      </p:sp>
    </p:spTree>
    <p:extLst>
      <p:ext uri="{BB962C8B-B14F-4D97-AF65-F5344CB8AC3E}">
        <p14:creationId xmlns:p14="http://schemas.microsoft.com/office/powerpoint/2010/main" val="3838761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67544" y="260648"/>
            <a:ext cx="8208912" cy="792088"/>
          </a:xfrm>
          <a:solidFill>
            <a:schemeClr val="accent4">
              <a:lumMod val="75000"/>
            </a:schemeClr>
          </a:solidFill>
          <a:ln>
            <a:solidFill>
              <a:schemeClr val="tx1"/>
            </a:solidFill>
          </a:ln>
        </p:spPr>
        <p:txBody>
          <a:bodyPr>
            <a:normAutofit/>
          </a:bodyPr>
          <a:lstStyle/>
          <a:p>
            <a:r>
              <a:rPr lang="en-IN" sz="3200" b="1">
                <a:solidFill>
                  <a:schemeClr val="bg1"/>
                </a:solidFill>
              </a:rPr>
              <a:t>India – GDP Projection</a:t>
            </a:r>
          </a:p>
        </p:txBody>
      </p:sp>
      <p:sp>
        <p:nvSpPr>
          <p:cNvPr id="4" name="Date Placeholder 3"/>
          <p:cNvSpPr>
            <a:spLocks noGrp="1"/>
          </p:cNvSpPr>
          <p:nvPr>
            <p:ph type="dt" sz="half" idx="10"/>
          </p:nvPr>
        </p:nvSpPr>
        <p:spPr/>
        <p:txBody>
          <a:bodyPr/>
          <a:lstStyle/>
          <a:p>
            <a:fld id="{2373D78B-B7DD-4BE0-AA84-7179BA1F9F76}" type="datetime1">
              <a:rPr lang="en-US" smtClean="0"/>
              <a:t>2/3/2025</a:t>
            </a:fld>
            <a:endParaRPr lang="en-IN"/>
          </a:p>
        </p:txBody>
      </p:sp>
      <p:sp>
        <p:nvSpPr>
          <p:cNvPr id="2" name="Footer Placeholder 1"/>
          <p:cNvSpPr>
            <a:spLocks noGrp="1"/>
          </p:cNvSpPr>
          <p:nvPr>
            <p:ph type="ftr" sz="quarter" idx="11"/>
          </p:nvPr>
        </p:nvSpPr>
        <p:spPr/>
        <p:txBody>
          <a:bodyPr/>
          <a:lstStyle/>
          <a:p>
            <a:r>
              <a:rPr lang="en-US"/>
              <a:t>SIRC of ICAI</a:t>
            </a:r>
            <a:endParaRPr lang="en-IN"/>
          </a:p>
        </p:txBody>
      </p:sp>
      <p:sp>
        <p:nvSpPr>
          <p:cNvPr id="3" name="Slide Number Placeholder 2"/>
          <p:cNvSpPr>
            <a:spLocks noGrp="1"/>
          </p:cNvSpPr>
          <p:nvPr>
            <p:ph type="sldNum" sz="quarter" idx="12"/>
          </p:nvPr>
        </p:nvSpPr>
        <p:spPr>
          <a:xfrm>
            <a:off x="6549347" y="6416403"/>
            <a:ext cx="2133600" cy="365125"/>
          </a:xfrm>
        </p:spPr>
        <p:txBody>
          <a:bodyPr/>
          <a:lstStyle/>
          <a:p>
            <a:fld id="{2E54E9D4-680A-4C51-B61D-1CC0F8B86EE1}" type="slidenum">
              <a:rPr lang="en-IN" smtClean="0"/>
              <a:t>7</a:t>
            </a:fld>
            <a:endParaRPr lang="en-IN"/>
          </a:p>
        </p:txBody>
      </p:sp>
      <p:sp>
        <p:nvSpPr>
          <p:cNvPr id="7" name="TextBox 6"/>
          <p:cNvSpPr txBox="1"/>
          <p:nvPr/>
        </p:nvSpPr>
        <p:spPr>
          <a:xfrm>
            <a:off x="467544" y="5126462"/>
            <a:ext cx="8259226" cy="1015663"/>
          </a:xfrm>
          <a:prstGeom prst="rect">
            <a:avLst/>
          </a:prstGeom>
          <a:noFill/>
          <a:ln>
            <a:solidFill>
              <a:schemeClr val="tx1"/>
            </a:solidFill>
          </a:ln>
        </p:spPr>
        <p:txBody>
          <a:bodyPr wrap="square" lIns="91440" tIns="45720" rIns="91440" bIns="45720" rtlCol="0" anchor="t">
            <a:spAutoFit/>
          </a:bodyPr>
          <a:lstStyle/>
          <a:p>
            <a:pPr algn="ctr"/>
            <a:r>
              <a:rPr lang="en-US" sz="1500" dirty="0"/>
              <a:t>India could achieve a projected GDP of $8 Trillion and per capita income of $5,625 by 2030 on account of India’s demographic dividend and a sharp rise in working population. – CBRE</a:t>
            </a:r>
          </a:p>
          <a:p>
            <a:pPr marL="285750" indent="-285750">
              <a:buFont typeface="Arial" panose="020B0604020202020204" pitchFamily="34" charset="0"/>
              <a:buChar char="•"/>
            </a:pPr>
            <a:endParaRPr lang="en-US" sz="1500"/>
          </a:p>
          <a:p>
            <a:pPr marL="285750" indent="-285750">
              <a:buFont typeface="Arial" panose="020B0604020202020204" pitchFamily="34" charset="0"/>
              <a:buChar char="•"/>
            </a:pPr>
            <a:r>
              <a:rPr lang="en-US" sz="1500" dirty="0"/>
              <a:t>If India wants to build a $10 Trillion economy by 2033, it needs to grow at 12.5% CAGR</a:t>
            </a:r>
            <a:endParaRPr lang="en-US" sz="1500" dirty="0">
              <a:cs typeface="Calibri"/>
            </a:endParaRPr>
          </a:p>
        </p:txBody>
      </p:sp>
      <p:sp>
        <p:nvSpPr>
          <p:cNvPr id="13" name="Footer Placeholder 2">
            <a:extLst>
              <a:ext uri="{FF2B5EF4-FFF2-40B4-BE49-F238E27FC236}">
                <a16:creationId xmlns:a16="http://schemas.microsoft.com/office/drawing/2014/main" id="{05F0151B-BCDF-4A91-AAA4-29DDB459D636}"/>
              </a:ext>
            </a:extLst>
          </p:cNvPr>
          <p:cNvSpPr txBox="1">
            <a:spLocks/>
          </p:cNvSpPr>
          <p:nvPr/>
        </p:nvSpPr>
        <p:spPr>
          <a:xfrm>
            <a:off x="504232" y="1192400"/>
            <a:ext cx="4716723" cy="400110"/>
          </a:xfrm>
          <a:prstGeom prst="rect">
            <a:avLst/>
          </a:prstGeom>
        </p:spPr>
        <p:txBody>
          <a:bodyPr wrap="square">
            <a:spAutoFit/>
          </a:bodyPr>
          <a:lstStyle>
            <a:defPPr>
              <a:defRPr lang="en-US"/>
            </a:defPPr>
            <a:lvl1pPr>
              <a:defRPr sz="4000" b="1">
                <a:solidFill>
                  <a:schemeClr val="tx1">
                    <a:lumMod val="75000"/>
                    <a:lumOff val="25000"/>
                  </a:schemeClr>
                </a:solidFill>
                <a:latin typeface="DINEngschrift" pitchFamily="2" charset="0"/>
                <a:ea typeface="Roboto" panose="02000000000000000000" pitchFamily="2" charset="0"/>
              </a:defRPr>
            </a:lvl1pPr>
            <a:lvl2pPr>
              <a:defRPr/>
            </a:lvl2pPr>
            <a:lvl3pPr>
              <a:defRPr/>
            </a:lvl3pPr>
            <a:lvl4pPr>
              <a:defRPr/>
            </a:lvl4pPr>
            <a:lvl5pPr>
              <a:defRPr/>
            </a:lvl5pPr>
            <a:lvl6pPr>
              <a:defRPr/>
            </a:lvl6pPr>
            <a:lvl7pPr>
              <a:defRPr/>
            </a:lvl7pPr>
            <a:lvl8pPr>
              <a:defRPr/>
            </a:lvl8pPr>
            <a:lvl9pPr>
              <a:defRPr/>
            </a:lvl9pPr>
          </a:lstStyle>
          <a:p>
            <a:r>
              <a:rPr lang="en-US" sz="2000" b="0">
                <a:latin typeface="Open Sans" panose="020B0606030504020204" pitchFamily="34" charset="0"/>
                <a:ea typeface="Open Sans" panose="020B0606030504020204" pitchFamily="34" charset="0"/>
                <a:cs typeface="Open Sans" panose="020B0606030504020204" pitchFamily="34" charset="0"/>
              </a:rPr>
              <a:t>We are where China was in 2008</a:t>
            </a:r>
          </a:p>
        </p:txBody>
      </p:sp>
      <p:graphicFrame>
        <p:nvGraphicFramePr>
          <p:cNvPr id="8" name="Chart 7">
            <a:extLst>
              <a:ext uri="{FF2B5EF4-FFF2-40B4-BE49-F238E27FC236}">
                <a16:creationId xmlns:a16="http://schemas.microsoft.com/office/drawing/2014/main" id="{8288D6B0-C05F-4D04-9684-85738BF0CA4B}"/>
              </a:ext>
            </a:extLst>
          </p:cNvPr>
          <p:cNvGraphicFramePr>
            <a:graphicFrameLocks/>
          </p:cNvGraphicFramePr>
          <p:nvPr>
            <p:extLst>
              <p:ext uri="{D42A27DB-BD31-4B8C-83A1-F6EECF244321}">
                <p14:modId xmlns:p14="http://schemas.microsoft.com/office/powerpoint/2010/main" val="1105814266"/>
              </p:ext>
            </p:extLst>
          </p:nvPr>
        </p:nvGraphicFramePr>
        <p:xfrm>
          <a:off x="467544" y="1731538"/>
          <a:ext cx="8259226" cy="32094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18616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D8917-162F-DAF3-BB43-AECA56533836}"/>
              </a:ext>
            </a:extLst>
          </p:cNvPr>
          <p:cNvSpPr>
            <a:spLocks noGrp="1"/>
          </p:cNvSpPr>
          <p:nvPr>
            <p:ph type="title"/>
          </p:nvPr>
        </p:nvSpPr>
        <p:spPr>
          <a:xfrm>
            <a:off x="210995" y="190554"/>
            <a:ext cx="8722010" cy="1228343"/>
          </a:xfrm>
          <a:solidFill>
            <a:schemeClr val="accent4">
              <a:lumMod val="75000"/>
            </a:schemeClr>
          </a:solidFill>
        </p:spPr>
        <p:txBody>
          <a:bodyPr>
            <a:normAutofit/>
          </a:bodyPr>
          <a:lstStyle/>
          <a:p>
            <a:r>
              <a:rPr lang="en-US">
                <a:solidFill>
                  <a:schemeClr val="bg1"/>
                </a:solidFill>
              </a:rPr>
              <a:t>GDP Growth Forecast &amp; Inflation</a:t>
            </a:r>
          </a:p>
        </p:txBody>
      </p:sp>
      <p:sp>
        <p:nvSpPr>
          <p:cNvPr id="4" name="Date Placeholder 3">
            <a:extLst>
              <a:ext uri="{FF2B5EF4-FFF2-40B4-BE49-F238E27FC236}">
                <a16:creationId xmlns:a16="http://schemas.microsoft.com/office/drawing/2014/main" id="{3A8F763B-6714-D5CA-B533-DB506FB80516}"/>
              </a:ext>
            </a:extLst>
          </p:cNvPr>
          <p:cNvSpPr>
            <a:spLocks noGrp="1"/>
          </p:cNvSpPr>
          <p:nvPr>
            <p:ph type="dt" sz="half" idx="10"/>
          </p:nvPr>
        </p:nvSpPr>
        <p:spPr>
          <a:xfrm>
            <a:off x="210995" y="6348466"/>
            <a:ext cx="2133600" cy="365125"/>
          </a:xfrm>
        </p:spPr>
        <p:txBody>
          <a:bodyPr/>
          <a:lstStyle/>
          <a:p>
            <a:fld id="{9A5784E0-8BF6-47DB-BAB5-7E1AFF4BE3B3}" type="datetime1">
              <a:rPr lang="en-US" smtClean="0"/>
              <a:t>2/3/2025</a:t>
            </a:fld>
            <a:endParaRPr lang="en-IN"/>
          </a:p>
        </p:txBody>
      </p:sp>
      <p:sp>
        <p:nvSpPr>
          <p:cNvPr id="5" name="Footer Placeholder 4">
            <a:extLst>
              <a:ext uri="{FF2B5EF4-FFF2-40B4-BE49-F238E27FC236}">
                <a16:creationId xmlns:a16="http://schemas.microsoft.com/office/drawing/2014/main" id="{17825B05-9178-BEE9-3995-026B2CF76B8C}"/>
              </a:ext>
            </a:extLst>
          </p:cNvPr>
          <p:cNvSpPr>
            <a:spLocks noGrp="1"/>
          </p:cNvSpPr>
          <p:nvPr>
            <p:ph type="ftr" sz="quarter" idx="11"/>
          </p:nvPr>
        </p:nvSpPr>
        <p:spPr/>
        <p:txBody>
          <a:bodyPr/>
          <a:lstStyle/>
          <a:p>
            <a:r>
              <a:rPr lang="en-US"/>
              <a:t>SIRC of ICAI</a:t>
            </a:r>
            <a:endParaRPr lang="en-IN"/>
          </a:p>
        </p:txBody>
      </p:sp>
      <p:sp>
        <p:nvSpPr>
          <p:cNvPr id="6" name="Slide Number Placeholder 5">
            <a:extLst>
              <a:ext uri="{FF2B5EF4-FFF2-40B4-BE49-F238E27FC236}">
                <a16:creationId xmlns:a16="http://schemas.microsoft.com/office/drawing/2014/main" id="{184F7B3E-0E8B-973C-FDD7-99F39E4140BF}"/>
              </a:ext>
            </a:extLst>
          </p:cNvPr>
          <p:cNvSpPr>
            <a:spLocks noGrp="1"/>
          </p:cNvSpPr>
          <p:nvPr>
            <p:ph type="sldNum" sz="quarter" idx="12"/>
          </p:nvPr>
        </p:nvSpPr>
        <p:spPr/>
        <p:txBody>
          <a:bodyPr/>
          <a:lstStyle/>
          <a:p>
            <a:fld id="{2E54E9D4-680A-4C51-B61D-1CC0F8B86EE1}" type="slidenum">
              <a:rPr lang="en-IN" smtClean="0"/>
              <a:t>8</a:t>
            </a:fld>
            <a:endParaRPr lang="en-IN"/>
          </a:p>
        </p:txBody>
      </p:sp>
      <p:graphicFrame>
        <p:nvGraphicFramePr>
          <p:cNvPr id="11" name="Google Shape;1008;p224">
            <a:extLst>
              <a:ext uri="{FF2B5EF4-FFF2-40B4-BE49-F238E27FC236}">
                <a16:creationId xmlns:a16="http://schemas.microsoft.com/office/drawing/2014/main" id="{2F64099A-9181-040F-5343-F64F60E759B2}"/>
              </a:ext>
            </a:extLst>
          </p:cNvPr>
          <p:cNvGraphicFramePr/>
          <p:nvPr>
            <p:extLst>
              <p:ext uri="{D42A27DB-BD31-4B8C-83A1-F6EECF244321}">
                <p14:modId xmlns:p14="http://schemas.microsoft.com/office/powerpoint/2010/main" val="2517386945"/>
              </p:ext>
            </p:extLst>
          </p:nvPr>
        </p:nvGraphicFramePr>
        <p:xfrm>
          <a:off x="331724" y="1663412"/>
          <a:ext cx="4483612" cy="4432655"/>
        </p:xfrm>
        <a:graphic>
          <a:graphicData uri="http://schemas.openxmlformats.org/drawingml/2006/table">
            <a:tbl>
              <a:tblPr>
                <a:noFill/>
              </a:tblPr>
              <a:tblGrid>
                <a:gridCol w="2282205">
                  <a:extLst>
                    <a:ext uri="{9D8B030D-6E8A-4147-A177-3AD203B41FA5}">
                      <a16:colId xmlns:a16="http://schemas.microsoft.com/office/drawing/2014/main" val="20000"/>
                    </a:ext>
                  </a:extLst>
                </a:gridCol>
                <a:gridCol w="1120911">
                  <a:extLst>
                    <a:ext uri="{9D8B030D-6E8A-4147-A177-3AD203B41FA5}">
                      <a16:colId xmlns:a16="http://schemas.microsoft.com/office/drawing/2014/main" val="20002"/>
                    </a:ext>
                  </a:extLst>
                </a:gridCol>
                <a:gridCol w="1080496">
                  <a:extLst>
                    <a:ext uri="{9D8B030D-6E8A-4147-A177-3AD203B41FA5}">
                      <a16:colId xmlns:a16="http://schemas.microsoft.com/office/drawing/2014/main" val="20003"/>
                    </a:ext>
                  </a:extLst>
                </a:gridCol>
              </a:tblGrid>
              <a:tr h="1089111">
                <a:tc>
                  <a:txBody>
                    <a:bodyPr/>
                    <a:lstStyle/>
                    <a:p>
                      <a:pPr marL="0" marR="0" lvl="0" indent="0" algn="ctr" defTabSz="685800" rtl="0" eaLnBrk="1" latinLnBrk="0" hangingPunct="1">
                        <a:lnSpc>
                          <a:spcPct val="100000"/>
                        </a:lnSpc>
                        <a:spcBef>
                          <a:spcPts val="0"/>
                        </a:spcBef>
                        <a:spcAft>
                          <a:spcPts val="0"/>
                        </a:spcAft>
                        <a:buNone/>
                      </a:pPr>
                      <a:r>
                        <a:rPr lang="en-US" sz="1600" b="0" i="0" u="none" strike="noStrike" kern="1200" cap="none">
                          <a:solidFill>
                            <a:schemeClr val="lt1"/>
                          </a:solidFill>
                          <a:latin typeface="Open Sans"/>
                          <a:ea typeface="Open Sans"/>
                          <a:cs typeface="Open Sans"/>
                          <a:sym typeface="Open Sans"/>
                        </a:rPr>
                        <a:t>Location </a:t>
                      </a:r>
                      <a:endParaRPr lang="en-US" sz="1600" b="0" i="0" u="none" strike="noStrike" kern="1200" cap="none">
                        <a:solidFill>
                          <a:schemeClr val="lt1"/>
                        </a:solidFill>
                        <a:latin typeface="Open Sans"/>
                        <a:ea typeface="Open Sans"/>
                        <a:cs typeface="Open Sans"/>
                      </a:endParaRPr>
                    </a:p>
                  </a:txBody>
                  <a:tcPr marL="37633" marR="37633" marT="25100" marB="25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lvl="0" indent="0" algn="ctr" rtl="0">
                        <a:lnSpc>
                          <a:spcPct val="100000"/>
                        </a:lnSpc>
                        <a:spcBef>
                          <a:spcPts val="0"/>
                        </a:spcBef>
                        <a:spcAft>
                          <a:spcPts val="0"/>
                        </a:spcAft>
                        <a:buNone/>
                      </a:pPr>
                      <a:r>
                        <a:rPr lang="en" sz="1600" b="0" i="0" u="none" strike="noStrike" cap="none">
                          <a:solidFill>
                            <a:schemeClr val="lt1"/>
                          </a:solidFill>
                          <a:latin typeface="Open Sans"/>
                          <a:ea typeface="Open Sans"/>
                          <a:cs typeface="Open Sans"/>
                          <a:sym typeface="Open Sans"/>
                        </a:rPr>
                        <a:t>202</a:t>
                      </a:r>
                      <a:r>
                        <a:rPr lang="en" sz="1600">
                          <a:solidFill>
                            <a:schemeClr val="lt1"/>
                          </a:solidFill>
                          <a:latin typeface="Open Sans"/>
                          <a:ea typeface="Open Sans"/>
                          <a:cs typeface="Open Sans"/>
                          <a:sym typeface="Open Sans"/>
                        </a:rPr>
                        <a:t>5</a:t>
                      </a:r>
                      <a:endParaRPr lang="en" sz="1900" b="0" i="0" u="none" strike="noStrike" cap="none">
                        <a:solidFill>
                          <a:schemeClr val="lt1"/>
                        </a:solidFill>
                        <a:latin typeface="Open Sans"/>
                        <a:ea typeface="Open Sans"/>
                        <a:cs typeface="Open Sans"/>
                        <a:sym typeface="Open Sans"/>
                      </a:endParaRPr>
                    </a:p>
                  </a:txBody>
                  <a:tcPr marL="37633" marR="37633" marT="25100" marB="25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lvl="0" indent="0" algn="ctr" rtl="0">
                        <a:lnSpc>
                          <a:spcPct val="100000"/>
                        </a:lnSpc>
                        <a:spcBef>
                          <a:spcPts val="0"/>
                        </a:spcBef>
                        <a:spcAft>
                          <a:spcPts val="0"/>
                        </a:spcAft>
                        <a:buNone/>
                      </a:pPr>
                      <a:r>
                        <a:rPr lang="en" sz="1600" b="0" i="0" u="none" strike="noStrike" cap="none">
                          <a:solidFill>
                            <a:schemeClr val="lt1"/>
                          </a:solidFill>
                          <a:latin typeface="Open Sans"/>
                          <a:ea typeface="Open Sans"/>
                          <a:cs typeface="Open Sans"/>
                          <a:sym typeface="Open Sans"/>
                        </a:rPr>
                        <a:t>202</a:t>
                      </a:r>
                      <a:r>
                        <a:rPr lang="en" sz="1600">
                          <a:solidFill>
                            <a:schemeClr val="lt1"/>
                          </a:solidFill>
                          <a:latin typeface="Open Sans"/>
                          <a:ea typeface="Open Sans"/>
                          <a:cs typeface="Open Sans"/>
                          <a:sym typeface="Open Sans"/>
                        </a:rPr>
                        <a:t>6</a:t>
                      </a:r>
                      <a:endParaRPr lang="en" sz="1900" b="0" i="0" u="none" strike="noStrike" cap="none">
                        <a:solidFill>
                          <a:schemeClr val="lt1"/>
                        </a:solidFill>
                        <a:latin typeface="Open Sans"/>
                        <a:ea typeface="Open Sans"/>
                        <a:cs typeface="Open Sans"/>
                        <a:sym typeface="Open Sans"/>
                      </a:endParaRPr>
                    </a:p>
                  </a:txBody>
                  <a:tcPr marL="37633" marR="37633" marT="25100" marB="25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10000"/>
                  </a:ext>
                </a:extLst>
              </a:tr>
              <a:tr h="340060">
                <a:tc>
                  <a:txBody>
                    <a:bodyPr/>
                    <a:lstStyle/>
                    <a:p>
                      <a:pPr marL="0" marR="0" lvl="0" indent="0" algn="ctr" rtl="0">
                        <a:lnSpc>
                          <a:spcPct val="100000"/>
                        </a:lnSpc>
                        <a:spcBef>
                          <a:spcPts val="0"/>
                        </a:spcBef>
                        <a:spcAft>
                          <a:spcPts val="0"/>
                        </a:spcAft>
                        <a:buNone/>
                      </a:pPr>
                      <a:r>
                        <a:rPr lang="en" sz="1600" b="0" i="0" u="none" strike="noStrike" cap="none">
                          <a:solidFill>
                            <a:srgbClr val="000000"/>
                          </a:solidFill>
                          <a:latin typeface="Open Sans"/>
                          <a:ea typeface="Open Sans"/>
                          <a:cs typeface="Open Sans"/>
                          <a:sym typeface="Open Sans"/>
                        </a:rPr>
                        <a:t>World</a:t>
                      </a:r>
                      <a:endParaRPr sz="1900" b="0" i="0" u="none" strike="noStrike" cap="none">
                        <a:latin typeface="Open Sans"/>
                        <a:ea typeface="Open Sans"/>
                        <a:cs typeface="Open Sans"/>
                        <a:sym typeface="Open Sans"/>
                      </a:endParaRPr>
                    </a:p>
                  </a:txBody>
                  <a:tcPr marL="37633" marR="37633" marT="25100" marB="25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 sz="1600" b="0" i="0" u="none" strike="noStrike" cap="none">
                          <a:solidFill>
                            <a:srgbClr val="000000"/>
                          </a:solidFill>
                          <a:latin typeface="Open Sans"/>
                          <a:ea typeface="Open Sans"/>
                          <a:cs typeface="Open Sans"/>
                          <a:sym typeface="Open Sans"/>
                        </a:rPr>
                        <a:t>3.3%</a:t>
                      </a:r>
                      <a:endParaRPr lang="en" sz="1900" b="0" i="0" u="none" strike="noStrike" cap="none">
                        <a:latin typeface="Open Sans"/>
                        <a:ea typeface="Open Sans"/>
                        <a:cs typeface="Open Sans"/>
                        <a:sym typeface="Open Sans"/>
                      </a:endParaRPr>
                    </a:p>
                  </a:txBody>
                  <a:tcPr marL="37633" marR="37633" marT="25100" marB="25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 sz="1600">
                          <a:latin typeface="Open Sans"/>
                          <a:ea typeface="Open Sans"/>
                          <a:cs typeface="Open Sans"/>
                          <a:sym typeface="Open Sans"/>
                        </a:rPr>
                        <a:t>3</a:t>
                      </a:r>
                      <a:r>
                        <a:rPr lang="en" sz="1600" b="0" i="0" u="none" strike="noStrike" cap="none">
                          <a:solidFill>
                            <a:srgbClr val="000000"/>
                          </a:solidFill>
                          <a:latin typeface="Open Sans"/>
                          <a:ea typeface="Open Sans"/>
                          <a:cs typeface="Open Sans"/>
                          <a:sym typeface="Open Sans"/>
                        </a:rPr>
                        <a:t>.3%</a:t>
                      </a:r>
                      <a:endParaRPr lang="en" sz="1900" b="0" i="0" u="none" strike="noStrike" cap="none">
                        <a:latin typeface="Open Sans"/>
                        <a:ea typeface="Open Sans"/>
                        <a:cs typeface="Open Sans"/>
                        <a:sym typeface="Open Sans"/>
                      </a:endParaRPr>
                    </a:p>
                  </a:txBody>
                  <a:tcPr marL="37633" marR="37633" marT="25100" marB="25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25244">
                <a:tc>
                  <a:txBody>
                    <a:bodyPr/>
                    <a:lstStyle/>
                    <a:p>
                      <a:pPr marL="0" marR="0" lvl="0" indent="0" algn="ctr" rtl="0">
                        <a:lnSpc>
                          <a:spcPct val="100000"/>
                        </a:lnSpc>
                        <a:spcBef>
                          <a:spcPts val="0"/>
                        </a:spcBef>
                        <a:spcAft>
                          <a:spcPts val="0"/>
                        </a:spcAft>
                        <a:buNone/>
                      </a:pPr>
                      <a:r>
                        <a:rPr lang="en" sz="1600" b="0" i="0" u="none" strike="noStrike" cap="none">
                          <a:solidFill>
                            <a:srgbClr val="000000"/>
                          </a:solidFill>
                          <a:latin typeface="Open Sans"/>
                          <a:ea typeface="Open Sans"/>
                          <a:cs typeface="Open Sans"/>
                          <a:sym typeface="Open Sans"/>
                        </a:rPr>
                        <a:t>Advanced Economies</a:t>
                      </a:r>
                      <a:endParaRPr sz="1900" b="0" i="0" u="none" strike="noStrike" cap="none">
                        <a:latin typeface="Open Sans"/>
                        <a:ea typeface="Open Sans"/>
                        <a:cs typeface="Open Sans"/>
                        <a:sym typeface="Open Sans"/>
                      </a:endParaRPr>
                    </a:p>
                  </a:txBody>
                  <a:tcPr marL="37633" marR="37633" marT="25100" marB="25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 sz="1600">
                          <a:latin typeface="Open Sans"/>
                          <a:ea typeface="Open Sans"/>
                          <a:cs typeface="Open Sans"/>
                          <a:sym typeface="Open Sans"/>
                        </a:rPr>
                        <a:t>1.9</a:t>
                      </a:r>
                      <a:r>
                        <a:rPr lang="en" sz="1600" b="0" i="0" u="none" strike="noStrike" cap="none">
                          <a:solidFill>
                            <a:srgbClr val="000000"/>
                          </a:solidFill>
                          <a:latin typeface="Open Sans"/>
                          <a:ea typeface="Open Sans"/>
                          <a:cs typeface="Open Sans"/>
                          <a:sym typeface="Open Sans"/>
                        </a:rPr>
                        <a:t>%</a:t>
                      </a:r>
                      <a:endParaRPr lang="en" sz="1900" b="0" i="0" u="none" strike="noStrike" cap="none">
                        <a:latin typeface="Open Sans"/>
                        <a:ea typeface="Open Sans"/>
                        <a:cs typeface="Open Sans"/>
                        <a:sym typeface="Open Sans"/>
                      </a:endParaRPr>
                    </a:p>
                  </a:txBody>
                  <a:tcPr marL="37633" marR="37633" marT="25100" marB="25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 sz="1600" b="0" i="0" u="none" strike="noStrike" cap="none">
                          <a:solidFill>
                            <a:srgbClr val="000000"/>
                          </a:solidFill>
                          <a:latin typeface="Open Sans"/>
                          <a:ea typeface="Open Sans"/>
                          <a:cs typeface="Open Sans"/>
                          <a:sym typeface="Open Sans"/>
                        </a:rPr>
                        <a:t>1.</a:t>
                      </a:r>
                      <a:r>
                        <a:rPr lang="en" sz="1600">
                          <a:latin typeface="Open Sans"/>
                          <a:ea typeface="Open Sans"/>
                          <a:cs typeface="Open Sans"/>
                          <a:sym typeface="Open Sans"/>
                        </a:rPr>
                        <a:t>8</a:t>
                      </a:r>
                      <a:r>
                        <a:rPr lang="en" sz="1600" b="0" i="0" u="none" strike="noStrike" cap="none">
                          <a:solidFill>
                            <a:srgbClr val="000000"/>
                          </a:solidFill>
                          <a:latin typeface="Open Sans"/>
                          <a:ea typeface="Open Sans"/>
                          <a:cs typeface="Open Sans"/>
                          <a:sym typeface="Open Sans"/>
                        </a:rPr>
                        <a:t>%</a:t>
                      </a:r>
                      <a:endParaRPr sz="1900" b="0" i="0" u="none" strike="noStrike" cap="none">
                        <a:latin typeface="Open Sans"/>
                        <a:ea typeface="Open Sans"/>
                        <a:cs typeface="Open Sans"/>
                        <a:sym typeface="Open Sans"/>
                      </a:endParaRPr>
                    </a:p>
                  </a:txBody>
                  <a:tcPr marL="37633" marR="37633" marT="25100" marB="25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40060">
                <a:tc>
                  <a:txBody>
                    <a:bodyPr/>
                    <a:lstStyle/>
                    <a:p>
                      <a:pPr marL="0" marR="0" lvl="0" indent="0" algn="ctr" rtl="0">
                        <a:lnSpc>
                          <a:spcPct val="100000"/>
                        </a:lnSpc>
                        <a:spcBef>
                          <a:spcPts val="0"/>
                        </a:spcBef>
                        <a:spcAft>
                          <a:spcPts val="0"/>
                        </a:spcAft>
                        <a:buNone/>
                      </a:pPr>
                      <a:r>
                        <a:rPr lang="en" sz="1600" b="0" i="0" u="none" strike="noStrike" cap="none">
                          <a:solidFill>
                            <a:srgbClr val="000000"/>
                          </a:solidFill>
                          <a:latin typeface="Open Sans"/>
                          <a:ea typeface="Open Sans"/>
                          <a:cs typeface="Open Sans"/>
                          <a:sym typeface="Open Sans"/>
                        </a:rPr>
                        <a:t>United States</a:t>
                      </a:r>
                      <a:endParaRPr sz="1900" b="0" i="0" u="none" strike="noStrike" cap="none">
                        <a:latin typeface="Open Sans"/>
                        <a:ea typeface="Open Sans"/>
                        <a:cs typeface="Open Sans"/>
                        <a:sym typeface="Open Sans"/>
                      </a:endParaRPr>
                    </a:p>
                  </a:txBody>
                  <a:tcPr marL="37633" marR="37633" marT="25100" marB="25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 sz="1600" b="0" i="0" u="none" strike="noStrike" cap="none">
                          <a:solidFill>
                            <a:srgbClr val="000000"/>
                          </a:solidFill>
                          <a:latin typeface="Open Sans"/>
                          <a:ea typeface="Open Sans"/>
                          <a:cs typeface="Open Sans"/>
                          <a:sym typeface="Open Sans"/>
                        </a:rPr>
                        <a:t>2.7%</a:t>
                      </a:r>
                      <a:endParaRPr lang="en" sz="1900" b="0" i="0" u="none" strike="noStrike" cap="none">
                        <a:latin typeface="Open Sans"/>
                        <a:ea typeface="Open Sans"/>
                        <a:cs typeface="Open Sans"/>
                        <a:sym typeface="Open Sans"/>
                      </a:endParaRPr>
                    </a:p>
                  </a:txBody>
                  <a:tcPr marL="37633" marR="37633" marT="25100" marB="25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 sz="1600">
                          <a:latin typeface="Open Sans"/>
                          <a:ea typeface="Open Sans"/>
                          <a:cs typeface="Open Sans"/>
                          <a:sym typeface="Open Sans"/>
                        </a:rPr>
                        <a:t>2.1</a:t>
                      </a:r>
                      <a:r>
                        <a:rPr lang="en" sz="1600" b="0" i="0" u="none" strike="noStrike" cap="none">
                          <a:solidFill>
                            <a:srgbClr val="000000"/>
                          </a:solidFill>
                          <a:latin typeface="Open Sans"/>
                          <a:ea typeface="Open Sans"/>
                          <a:cs typeface="Open Sans"/>
                          <a:sym typeface="Open Sans"/>
                        </a:rPr>
                        <a:t>%</a:t>
                      </a:r>
                      <a:endParaRPr lang="en" sz="1900" b="0" i="0" u="none" strike="noStrike" cap="none">
                        <a:latin typeface="Open Sans"/>
                        <a:ea typeface="Open Sans"/>
                        <a:cs typeface="Open Sans"/>
                        <a:sym typeface="Open Sans"/>
                      </a:endParaRPr>
                    </a:p>
                  </a:txBody>
                  <a:tcPr marL="37633" marR="37633" marT="25100" marB="25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40060">
                <a:tc>
                  <a:txBody>
                    <a:bodyPr/>
                    <a:lstStyle/>
                    <a:p>
                      <a:pPr marL="0" marR="0" lvl="0" indent="0" algn="ctr" rtl="0">
                        <a:lnSpc>
                          <a:spcPct val="100000"/>
                        </a:lnSpc>
                        <a:spcBef>
                          <a:spcPts val="0"/>
                        </a:spcBef>
                        <a:spcAft>
                          <a:spcPts val="0"/>
                        </a:spcAft>
                        <a:buNone/>
                      </a:pPr>
                      <a:r>
                        <a:rPr lang="en" sz="1600" b="0" i="0" u="none" strike="noStrike" cap="none">
                          <a:solidFill>
                            <a:srgbClr val="000000"/>
                          </a:solidFill>
                          <a:latin typeface="Open Sans"/>
                          <a:ea typeface="Open Sans"/>
                          <a:cs typeface="Open Sans"/>
                          <a:sym typeface="Open Sans"/>
                        </a:rPr>
                        <a:t>Euro Area</a:t>
                      </a:r>
                      <a:endParaRPr sz="1900" b="0" i="0" u="none" strike="noStrike" cap="none">
                        <a:latin typeface="Open Sans"/>
                        <a:ea typeface="Open Sans"/>
                        <a:cs typeface="Open Sans"/>
                        <a:sym typeface="Open Sans"/>
                      </a:endParaRPr>
                    </a:p>
                  </a:txBody>
                  <a:tcPr marL="37633" marR="37633" marT="25100" marB="25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 sz="1600">
                          <a:latin typeface="Open Sans"/>
                          <a:ea typeface="Open Sans"/>
                          <a:cs typeface="Open Sans"/>
                          <a:sym typeface="Open Sans"/>
                        </a:rPr>
                        <a:t>1</a:t>
                      </a:r>
                      <a:r>
                        <a:rPr lang="en" sz="1600" b="0" i="0" u="none" strike="noStrike" cap="none">
                          <a:solidFill>
                            <a:srgbClr val="000000"/>
                          </a:solidFill>
                          <a:latin typeface="Open Sans"/>
                          <a:ea typeface="Open Sans"/>
                          <a:cs typeface="Open Sans"/>
                          <a:sym typeface="Open Sans"/>
                        </a:rPr>
                        <a:t>.0%</a:t>
                      </a:r>
                      <a:endParaRPr lang="en" sz="1900" b="0" i="0" u="none" strike="noStrike" cap="none">
                        <a:latin typeface="Open Sans"/>
                        <a:ea typeface="Open Sans"/>
                        <a:cs typeface="Open Sans"/>
                        <a:sym typeface="Open Sans"/>
                      </a:endParaRPr>
                    </a:p>
                  </a:txBody>
                  <a:tcPr marL="37633" marR="37633" marT="25100" marB="25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 sz="1600">
                          <a:latin typeface="Open Sans"/>
                          <a:ea typeface="Open Sans"/>
                          <a:cs typeface="Open Sans"/>
                          <a:sym typeface="Open Sans"/>
                        </a:rPr>
                        <a:t>1</a:t>
                      </a:r>
                      <a:r>
                        <a:rPr lang="en" sz="1600" b="0" i="0" u="none" strike="noStrike" cap="none">
                          <a:solidFill>
                            <a:srgbClr val="000000"/>
                          </a:solidFill>
                          <a:latin typeface="Open Sans"/>
                          <a:ea typeface="Open Sans"/>
                          <a:cs typeface="Open Sans"/>
                          <a:sym typeface="Open Sans"/>
                        </a:rPr>
                        <a:t>.</a:t>
                      </a:r>
                      <a:r>
                        <a:rPr lang="en" sz="1600">
                          <a:latin typeface="Open Sans"/>
                          <a:ea typeface="Open Sans"/>
                          <a:cs typeface="Open Sans"/>
                          <a:sym typeface="Open Sans"/>
                        </a:rPr>
                        <a:t>4</a:t>
                      </a:r>
                      <a:r>
                        <a:rPr lang="en" sz="1600" b="0" i="0" u="none" strike="noStrike" cap="none">
                          <a:solidFill>
                            <a:srgbClr val="000000"/>
                          </a:solidFill>
                          <a:latin typeface="Open Sans"/>
                          <a:ea typeface="Open Sans"/>
                          <a:cs typeface="Open Sans"/>
                          <a:sym typeface="Open Sans"/>
                        </a:rPr>
                        <a:t>%</a:t>
                      </a:r>
                      <a:endParaRPr sz="1900" b="0" i="0" u="none" strike="noStrike" cap="none">
                        <a:latin typeface="Open Sans"/>
                        <a:ea typeface="Open Sans"/>
                        <a:cs typeface="Open Sans"/>
                        <a:sym typeface="Open Sans"/>
                      </a:endParaRPr>
                    </a:p>
                  </a:txBody>
                  <a:tcPr marL="37633" marR="37633" marT="25100" marB="25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40060">
                <a:tc>
                  <a:txBody>
                    <a:bodyPr/>
                    <a:lstStyle/>
                    <a:p>
                      <a:pPr marL="0" marR="0" lvl="0" indent="0" algn="ctr" rtl="0">
                        <a:lnSpc>
                          <a:spcPct val="100000"/>
                        </a:lnSpc>
                        <a:spcBef>
                          <a:spcPts val="0"/>
                        </a:spcBef>
                        <a:spcAft>
                          <a:spcPts val="0"/>
                        </a:spcAft>
                        <a:buNone/>
                      </a:pPr>
                      <a:r>
                        <a:rPr lang="en" sz="1600" b="0" i="0" u="none" strike="noStrike" cap="none">
                          <a:solidFill>
                            <a:srgbClr val="000000"/>
                          </a:solidFill>
                          <a:latin typeface="Open Sans"/>
                          <a:ea typeface="Open Sans"/>
                          <a:cs typeface="Open Sans"/>
                          <a:sym typeface="Open Sans"/>
                        </a:rPr>
                        <a:t>India*</a:t>
                      </a:r>
                      <a:endParaRPr sz="1900" b="0" i="0" u="none" strike="noStrike" cap="none">
                        <a:latin typeface="Open Sans"/>
                        <a:ea typeface="Open Sans"/>
                        <a:cs typeface="Open Sans"/>
                        <a:sym typeface="Open Sans"/>
                      </a:endParaRPr>
                    </a:p>
                  </a:txBody>
                  <a:tcPr marL="37633" marR="37633" marT="25100" marB="25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8600"/>
                    </a:solidFill>
                  </a:tcPr>
                </a:tc>
                <a:tc>
                  <a:txBody>
                    <a:bodyPr/>
                    <a:lstStyle/>
                    <a:p>
                      <a:pPr marL="0" marR="0" lvl="0" indent="0" algn="ctr" rtl="0">
                        <a:lnSpc>
                          <a:spcPct val="100000"/>
                        </a:lnSpc>
                        <a:spcBef>
                          <a:spcPts val="0"/>
                        </a:spcBef>
                        <a:spcAft>
                          <a:spcPts val="0"/>
                        </a:spcAft>
                        <a:buNone/>
                      </a:pPr>
                      <a:r>
                        <a:rPr lang="en" sz="1600">
                          <a:latin typeface="Open Sans"/>
                          <a:ea typeface="Open Sans"/>
                          <a:cs typeface="Open Sans"/>
                          <a:sym typeface="Open Sans"/>
                        </a:rPr>
                        <a:t>6.5</a:t>
                      </a:r>
                      <a:r>
                        <a:rPr lang="en" sz="1600" b="0" i="0" u="none" strike="noStrike" cap="none">
                          <a:solidFill>
                            <a:srgbClr val="000000"/>
                          </a:solidFill>
                          <a:latin typeface="Open Sans"/>
                          <a:ea typeface="Open Sans"/>
                          <a:cs typeface="Open Sans"/>
                          <a:sym typeface="Open Sans"/>
                        </a:rPr>
                        <a:t>%</a:t>
                      </a:r>
                      <a:endParaRPr sz="1900" b="0" i="0" u="none" strike="noStrike" cap="none">
                        <a:latin typeface="Open Sans"/>
                        <a:ea typeface="Open Sans"/>
                        <a:cs typeface="Open Sans"/>
                        <a:sym typeface="Open Sans"/>
                      </a:endParaRPr>
                    </a:p>
                  </a:txBody>
                  <a:tcPr marL="37633" marR="37633" marT="25100" marB="25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8600"/>
                    </a:solidFill>
                  </a:tcPr>
                </a:tc>
                <a:tc>
                  <a:txBody>
                    <a:bodyPr/>
                    <a:lstStyle/>
                    <a:p>
                      <a:pPr marL="0" marR="0" lvl="0" indent="0" algn="ctr" rtl="0">
                        <a:lnSpc>
                          <a:spcPct val="100000"/>
                        </a:lnSpc>
                        <a:spcBef>
                          <a:spcPts val="0"/>
                        </a:spcBef>
                        <a:spcAft>
                          <a:spcPts val="0"/>
                        </a:spcAft>
                        <a:buNone/>
                      </a:pPr>
                      <a:r>
                        <a:rPr lang="en" sz="1600">
                          <a:latin typeface="Open Sans"/>
                          <a:ea typeface="Open Sans"/>
                          <a:cs typeface="Open Sans"/>
                          <a:sym typeface="Open Sans"/>
                        </a:rPr>
                        <a:t>6</a:t>
                      </a:r>
                      <a:r>
                        <a:rPr lang="en" sz="1600" b="0" i="0" u="none" strike="noStrike" cap="none">
                          <a:solidFill>
                            <a:srgbClr val="000000"/>
                          </a:solidFill>
                          <a:latin typeface="Open Sans"/>
                          <a:ea typeface="Open Sans"/>
                          <a:cs typeface="Open Sans"/>
                          <a:sym typeface="Open Sans"/>
                        </a:rPr>
                        <a:t>.</a:t>
                      </a:r>
                      <a:r>
                        <a:rPr lang="en" sz="1600">
                          <a:latin typeface="Open Sans"/>
                          <a:ea typeface="Open Sans"/>
                          <a:cs typeface="Open Sans"/>
                          <a:sym typeface="Open Sans"/>
                        </a:rPr>
                        <a:t>5</a:t>
                      </a:r>
                      <a:r>
                        <a:rPr lang="en" sz="1600" b="0" i="0" u="none" strike="noStrike" cap="none">
                          <a:solidFill>
                            <a:srgbClr val="000000"/>
                          </a:solidFill>
                          <a:latin typeface="Open Sans"/>
                          <a:ea typeface="Open Sans"/>
                          <a:cs typeface="Open Sans"/>
                          <a:sym typeface="Open Sans"/>
                        </a:rPr>
                        <a:t>%</a:t>
                      </a:r>
                      <a:endParaRPr sz="1900" b="0" i="0" u="none" strike="noStrike" cap="none">
                        <a:latin typeface="Open Sans"/>
                        <a:ea typeface="Open Sans"/>
                        <a:cs typeface="Open Sans"/>
                        <a:sym typeface="Open Sans"/>
                      </a:endParaRPr>
                    </a:p>
                  </a:txBody>
                  <a:tcPr marL="37633" marR="37633" marT="25100" marB="25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8600"/>
                    </a:solidFill>
                  </a:tcPr>
                </a:tc>
                <a:extLst>
                  <a:ext uri="{0D108BD9-81ED-4DB2-BD59-A6C34878D82A}">
                    <a16:rowId xmlns:a16="http://schemas.microsoft.com/office/drawing/2014/main" val="10005"/>
                  </a:ext>
                </a:extLst>
              </a:tr>
              <a:tr h="340060">
                <a:tc>
                  <a:txBody>
                    <a:bodyPr/>
                    <a:lstStyle/>
                    <a:p>
                      <a:pPr marL="0" marR="0" lvl="0" indent="0" algn="ctr" rtl="0">
                        <a:lnSpc>
                          <a:spcPct val="100000"/>
                        </a:lnSpc>
                        <a:spcBef>
                          <a:spcPts val="0"/>
                        </a:spcBef>
                        <a:spcAft>
                          <a:spcPts val="0"/>
                        </a:spcAft>
                        <a:buNone/>
                      </a:pPr>
                      <a:r>
                        <a:rPr lang="en" sz="1600" b="0" i="0" u="none" strike="noStrike" cap="none">
                          <a:solidFill>
                            <a:srgbClr val="000000"/>
                          </a:solidFill>
                          <a:latin typeface="Open Sans"/>
                          <a:ea typeface="Open Sans"/>
                          <a:cs typeface="Open Sans"/>
                          <a:sym typeface="Open Sans"/>
                        </a:rPr>
                        <a:t>UK</a:t>
                      </a:r>
                      <a:endParaRPr sz="1900" b="0" i="0" u="none" strike="noStrike" cap="none">
                        <a:latin typeface="Open Sans"/>
                        <a:ea typeface="Open Sans"/>
                        <a:cs typeface="Open Sans"/>
                        <a:sym typeface="Open Sans"/>
                      </a:endParaRPr>
                    </a:p>
                  </a:txBody>
                  <a:tcPr marL="37633" marR="37633" marT="25100" marB="25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 sz="1600">
                          <a:latin typeface="Open Sans"/>
                          <a:ea typeface="Open Sans"/>
                          <a:cs typeface="Open Sans"/>
                          <a:sym typeface="Open Sans"/>
                        </a:rPr>
                        <a:t>1</a:t>
                      </a:r>
                      <a:r>
                        <a:rPr lang="en" sz="1600" b="0" i="0" u="none" strike="noStrike" cap="none">
                          <a:solidFill>
                            <a:srgbClr val="000000"/>
                          </a:solidFill>
                          <a:latin typeface="Open Sans"/>
                          <a:ea typeface="Open Sans"/>
                          <a:cs typeface="Open Sans"/>
                          <a:sym typeface="Open Sans"/>
                        </a:rPr>
                        <a:t>.6%</a:t>
                      </a:r>
                      <a:endParaRPr lang="en" sz="1900" b="0" i="0" u="none" strike="noStrike" cap="none">
                        <a:latin typeface="Open Sans"/>
                        <a:ea typeface="Open Sans"/>
                        <a:cs typeface="Open Sans"/>
                        <a:sym typeface="Open Sans"/>
                      </a:endParaRPr>
                    </a:p>
                  </a:txBody>
                  <a:tcPr marL="37633" marR="37633" marT="25100" marB="25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 sz="1600">
                          <a:latin typeface="Open Sans"/>
                          <a:ea typeface="Open Sans"/>
                          <a:cs typeface="Open Sans"/>
                          <a:sym typeface="Open Sans"/>
                        </a:rPr>
                        <a:t>1</a:t>
                      </a:r>
                      <a:r>
                        <a:rPr lang="en" sz="1600" b="0" i="0" u="none" strike="noStrike" cap="none">
                          <a:solidFill>
                            <a:srgbClr val="000000"/>
                          </a:solidFill>
                          <a:latin typeface="Open Sans"/>
                          <a:ea typeface="Open Sans"/>
                          <a:cs typeface="Open Sans"/>
                          <a:sym typeface="Open Sans"/>
                        </a:rPr>
                        <a:t>.5%</a:t>
                      </a:r>
                      <a:endParaRPr lang="en" sz="1900" b="0" i="0" u="none" strike="noStrike" cap="none">
                        <a:latin typeface="Open Sans"/>
                        <a:ea typeface="Open Sans"/>
                        <a:cs typeface="Open Sans"/>
                        <a:sym typeface="Open Sans"/>
                      </a:endParaRPr>
                    </a:p>
                  </a:txBody>
                  <a:tcPr marL="37633" marR="37633" marT="25100" marB="25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40060">
                <a:tc>
                  <a:txBody>
                    <a:bodyPr/>
                    <a:lstStyle/>
                    <a:p>
                      <a:pPr marL="0" marR="0" lvl="0" indent="0" algn="ctr" rtl="0">
                        <a:lnSpc>
                          <a:spcPct val="100000"/>
                        </a:lnSpc>
                        <a:spcBef>
                          <a:spcPts val="0"/>
                        </a:spcBef>
                        <a:spcAft>
                          <a:spcPts val="0"/>
                        </a:spcAft>
                        <a:buNone/>
                      </a:pPr>
                      <a:r>
                        <a:rPr lang="en" sz="1600" b="0" i="0" u="none" strike="noStrike" cap="none">
                          <a:solidFill>
                            <a:srgbClr val="000000"/>
                          </a:solidFill>
                          <a:latin typeface="Open Sans"/>
                          <a:ea typeface="Open Sans"/>
                          <a:cs typeface="Open Sans"/>
                          <a:sym typeface="Open Sans"/>
                        </a:rPr>
                        <a:t>Japan</a:t>
                      </a:r>
                      <a:endParaRPr sz="1900" b="0" i="0" u="none" strike="noStrike" cap="none">
                        <a:latin typeface="Open Sans"/>
                        <a:ea typeface="Open Sans"/>
                        <a:cs typeface="Open Sans"/>
                        <a:sym typeface="Open Sans"/>
                      </a:endParaRPr>
                    </a:p>
                  </a:txBody>
                  <a:tcPr marL="37633" marR="37633" marT="25100" marB="25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 sz="1600" b="0" i="0" u="none" strike="noStrike" cap="none">
                          <a:solidFill>
                            <a:srgbClr val="000000"/>
                          </a:solidFill>
                          <a:latin typeface="Open Sans"/>
                          <a:ea typeface="Open Sans"/>
                          <a:cs typeface="Open Sans"/>
                          <a:sym typeface="Open Sans"/>
                        </a:rPr>
                        <a:t>1.1%</a:t>
                      </a:r>
                      <a:endParaRPr sz="1900" b="0" i="0" u="none" strike="noStrike" cap="none">
                        <a:latin typeface="Open Sans"/>
                        <a:ea typeface="Open Sans"/>
                        <a:cs typeface="Open Sans"/>
                        <a:sym typeface="Open Sans"/>
                      </a:endParaRPr>
                    </a:p>
                  </a:txBody>
                  <a:tcPr marL="37633" marR="37633" marT="25100" marB="25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 sz="1600">
                          <a:latin typeface="Open Sans"/>
                          <a:ea typeface="Open Sans"/>
                          <a:cs typeface="Open Sans"/>
                          <a:sym typeface="Open Sans"/>
                        </a:rPr>
                        <a:t>0</a:t>
                      </a:r>
                      <a:r>
                        <a:rPr lang="en" sz="1600" b="0" i="0" u="none" strike="noStrike" cap="none">
                          <a:solidFill>
                            <a:srgbClr val="000000"/>
                          </a:solidFill>
                          <a:latin typeface="Open Sans"/>
                          <a:ea typeface="Open Sans"/>
                          <a:cs typeface="Open Sans"/>
                          <a:sym typeface="Open Sans"/>
                        </a:rPr>
                        <a:t>.</a:t>
                      </a:r>
                      <a:r>
                        <a:rPr lang="en" sz="1600">
                          <a:latin typeface="Open Sans"/>
                          <a:ea typeface="Open Sans"/>
                          <a:cs typeface="Open Sans"/>
                          <a:sym typeface="Open Sans"/>
                        </a:rPr>
                        <a:t>8</a:t>
                      </a:r>
                      <a:r>
                        <a:rPr lang="en" sz="1600" b="0" i="0" u="none" strike="noStrike" cap="none">
                          <a:solidFill>
                            <a:srgbClr val="000000"/>
                          </a:solidFill>
                          <a:latin typeface="Open Sans"/>
                          <a:ea typeface="Open Sans"/>
                          <a:cs typeface="Open Sans"/>
                          <a:sym typeface="Open Sans"/>
                        </a:rPr>
                        <a:t>%</a:t>
                      </a:r>
                      <a:endParaRPr sz="1900" b="0" i="0" u="none" strike="noStrike" cap="none">
                        <a:latin typeface="Open Sans"/>
                        <a:ea typeface="Open Sans"/>
                        <a:cs typeface="Open Sans"/>
                        <a:sym typeface="Open Sans"/>
                      </a:endParaRPr>
                    </a:p>
                  </a:txBody>
                  <a:tcPr marL="37633" marR="37633" marT="25100" marB="25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25244">
                <a:tc>
                  <a:txBody>
                    <a:bodyPr/>
                    <a:lstStyle/>
                    <a:p>
                      <a:pPr marL="0" marR="0" lvl="0" indent="0" algn="ctr" rtl="0">
                        <a:lnSpc>
                          <a:spcPct val="100000"/>
                        </a:lnSpc>
                        <a:spcBef>
                          <a:spcPts val="0"/>
                        </a:spcBef>
                        <a:spcAft>
                          <a:spcPts val="0"/>
                        </a:spcAft>
                        <a:buNone/>
                      </a:pPr>
                      <a:r>
                        <a:rPr lang="en" sz="1600" b="0" i="0" u="none" strike="noStrike" cap="none">
                          <a:solidFill>
                            <a:srgbClr val="000000"/>
                          </a:solidFill>
                          <a:latin typeface="Open Sans"/>
                          <a:ea typeface="Open Sans"/>
                          <a:cs typeface="Open Sans"/>
                          <a:sym typeface="Open Sans"/>
                        </a:rPr>
                        <a:t>Emerging Market Economies</a:t>
                      </a:r>
                      <a:endParaRPr sz="1900" b="0" i="0" u="none" strike="noStrike" cap="none">
                        <a:latin typeface="Open Sans"/>
                        <a:ea typeface="Open Sans"/>
                        <a:cs typeface="Open Sans"/>
                        <a:sym typeface="Open Sans"/>
                      </a:endParaRPr>
                    </a:p>
                  </a:txBody>
                  <a:tcPr marL="37633" marR="37633" marT="25100" marB="25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 sz="1600" b="0" i="0" u="none" strike="noStrike" cap="none">
                          <a:solidFill>
                            <a:srgbClr val="000000"/>
                          </a:solidFill>
                          <a:latin typeface="Open Sans"/>
                          <a:ea typeface="Open Sans"/>
                          <a:cs typeface="Open Sans"/>
                          <a:sym typeface="Open Sans"/>
                        </a:rPr>
                        <a:t>4</a:t>
                      </a:r>
                      <a:r>
                        <a:rPr lang="en" sz="1600">
                          <a:latin typeface="Open Sans"/>
                          <a:ea typeface="Open Sans"/>
                          <a:cs typeface="Open Sans"/>
                          <a:sym typeface="Open Sans"/>
                        </a:rPr>
                        <a:t>.2</a:t>
                      </a:r>
                      <a:r>
                        <a:rPr lang="en" sz="1600" b="0" i="0" u="none" strike="noStrike" cap="none">
                          <a:solidFill>
                            <a:srgbClr val="000000"/>
                          </a:solidFill>
                          <a:latin typeface="Open Sans"/>
                          <a:ea typeface="Open Sans"/>
                          <a:cs typeface="Open Sans"/>
                          <a:sym typeface="Open Sans"/>
                        </a:rPr>
                        <a:t>%</a:t>
                      </a:r>
                      <a:endParaRPr sz="1900" b="0" i="0" u="none" strike="noStrike" cap="none">
                        <a:latin typeface="Open Sans"/>
                        <a:ea typeface="Open Sans"/>
                        <a:cs typeface="Open Sans"/>
                        <a:sym typeface="Open Sans"/>
                      </a:endParaRPr>
                    </a:p>
                  </a:txBody>
                  <a:tcPr marL="37633" marR="37633" marT="25100" marB="25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 sz="1600">
                          <a:latin typeface="Open Sans"/>
                          <a:ea typeface="Open Sans"/>
                          <a:cs typeface="Open Sans"/>
                          <a:sym typeface="Open Sans"/>
                        </a:rPr>
                        <a:t>4.3</a:t>
                      </a:r>
                      <a:r>
                        <a:rPr lang="en" sz="1600" b="0" i="0" u="none" strike="noStrike" cap="none">
                          <a:solidFill>
                            <a:srgbClr val="000000"/>
                          </a:solidFill>
                          <a:latin typeface="Open Sans"/>
                          <a:ea typeface="Open Sans"/>
                          <a:cs typeface="Open Sans"/>
                          <a:sym typeface="Open Sans"/>
                        </a:rPr>
                        <a:t>%</a:t>
                      </a:r>
                      <a:endParaRPr lang="en" sz="1900" b="0" i="0" u="none" strike="noStrike" cap="none">
                        <a:latin typeface="Open Sans"/>
                        <a:ea typeface="Open Sans"/>
                        <a:cs typeface="Open Sans"/>
                        <a:sym typeface="Open Sans"/>
                      </a:endParaRPr>
                    </a:p>
                  </a:txBody>
                  <a:tcPr marL="37633" marR="37633" marT="25100" marB="25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40060">
                <a:tc>
                  <a:txBody>
                    <a:bodyPr/>
                    <a:lstStyle/>
                    <a:p>
                      <a:pPr marL="0" marR="0" lvl="0" indent="0" algn="ctr" rtl="0">
                        <a:lnSpc>
                          <a:spcPct val="100000"/>
                        </a:lnSpc>
                        <a:spcBef>
                          <a:spcPts val="0"/>
                        </a:spcBef>
                        <a:spcAft>
                          <a:spcPts val="0"/>
                        </a:spcAft>
                        <a:buNone/>
                      </a:pPr>
                      <a:r>
                        <a:rPr lang="en" sz="1600" b="0" i="0" u="none" strike="noStrike" cap="none">
                          <a:solidFill>
                            <a:srgbClr val="000000"/>
                          </a:solidFill>
                          <a:latin typeface="Open Sans"/>
                          <a:ea typeface="Open Sans"/>
                          <a:cs typeface="Open Sans"/>
                          <a:sym typeface="Open Sans"/>
                        </a:rPr>
                        <a:t>China</a:t>
                      </a:r>
                      <a:endParaRPr sz="1900" b="0" i="0" u="none" strike="noStrike" cap="none">
                        <a:latin typeface="Open Sans"/>
                        <a:ea typeface="Open Sans"/>
                        <a:cs typeface="Open Sans"/>
                        <a:sym typeface="Open Sans"/>
                      </a:endParaRPr>
                    </a:p>
                  </a:txBody>
                  <a:tcPr marL="37633" marR="37633" marT="25100" marB="25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rtl="0">
                        <a:lnSpc>
                          <a:spcPct val="100000"/>
                        </a:lnSpc>
                        <a:spcBef>
                          <a:spcPts val="0"/>
                        </a:spcBef>
                        <a:spcAft>
                          <a:spcPts val="0"/>
                        </a:spcAft>
                        <a:buNone/>
                      </a:pPr>
                      <a:r>
                        <a:rPr lang="en" sz="1600">
                          <a:latin typeface="Open Sans"/>
                          <a:ea typeface="Open Sans"/>
                          <a:cs typeface="Open Sans"/>
                          <a:sym typeface="Open Sans"/>
                        </a:rPr>
                        <a:t>4.6</a:t>
                      </a:r>
                      <a:r>
                        <a:rPr lang="en" sz="1600" b="0" i="0" u="none" strike="noStrike" cap="none">
                          <a:solidFill>
                            <a:srgbClr val="000000"/>
                          </a:solidFill>
                          <a:latin typeface="Open Sans"/>
                          <a:ea typeface="Open Sans"/>
                          <a:cs typeface="Open Sans"/>
                          <a:sym typeface="Open Sans"/>
                        </a:rPr>
                        <a:t>%</a:t>
                      </a:r>
                      <a:endParaRPr lang="en" sz="1900" b="0" i="0" u="none" strike="noStrike" cap="none">
                        <a:latin typeface="Open Sans"/>
                        <a:ea typeface="Open Sans"/>
                        <a:cs typeface="Open Sans"/>
                        <a:sym typeface="Open Sans"/>
                      </a:endParaRPr>
                    </a:p>
                  </a:txBody>
                  <a:tcPr marL="37633" marR="37633" marT="25100" marB="25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rtl="0">
                        <a:lnSpc>
                          <a:spcPct val="100000"/>
                        </a:lnSpc>
                        <a:spcBef>
                          <a:spcPts val="0"/>
                        </a:spcBef>
                        <a:spcAft>
                          <a:spcPts val="0"/>
                        </a:spcAft>
                        <a:buNone/>
                      </a:pPr>
                      <a:r>
                        <a:rPr lang="en" sz="1600" b="0" i="0" u="none" strike="noStrike" cap="none">
                          <a:solidFill>
                            <a:srgbClr val="000000"/>
                          </a:solidFill>
                          <a:latin typeface="Open Sans"/>
                          <a:ea typeface="Open Sans"/>
                          <a:cs typeface="Open Sans"/>
                          <a:sym typeface="Open Sans"/>
                        </a:rPr>
                        <a:t>4.5%</a:t>
                      </a:r>
                      <a:endParaRPr lang="en" sz="1900" b="0" i="0" u="none" strike="noStrike" cap="none">
                        <a:latin typeface="Open Sans"/>
                        <a:ea typeface="Open Sans"/>
                        <a:cs typeface="Open Sans"/>
                        <a:sym typeface="Open Sans"/>
                      </a:endParaRPr>
                    </a:p>
                  </a:txBody>
                  <a:tcPr marL="37633" marR="37633" marT="25100" marB="25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9"/>
                  </a:ext>
                </a:extLst>
              </a:tr>
            </a:tbl>
          </a:graphicData>
        </a:graphic>
      </p:graphicFrame>
      <p:sp>
        <p:nvSpPr>
          <p:cNvPr id="12" name="Google Shape;1009;p224">
            <a:extLst>
              <a:ext uri="{FF2B5EF4-FFF2-40B4-BE49-F238E27FC236}">
                <a16:creationId xmlns:a16="http://schemas.microsoft.com/office/drawing/2014/main" id="{2F0C792F-990E-77E4-79F1-D8272DE359CD}"/>
              </a:ext>
            </a:extLst>
          </p:cNvPr>
          <p:cNvSpPr txBox="1"/>
          <p:nvPr/>
        </p:nvSpPr>
        <p:spPr>
          <a:xfrm>
            <a:off x="-175568" y="6096063"/>
            <a:ext cx="4136416" cy="348824"/>
          </a:xfrm>
          <a:prstGeom prst="rect">
            <a:avLst/>
          </a:prstGeom>
          <a:noFill/>
          <a:ln>
            <a:noFill/>
          </a:ln>
        </p:spPr>
        <p:txBody>
          <a:bodyPr spcFirstLastPara="1" wrap="square" lIns="121900" tIns="60933" rIns="121900" bIns="60933" anchor="t" anchorCtr="0">
            <a:spAutoFit/>
          </a:bodyPr>
          <a:lstStyle/>
          <a:p>
            <a:pPr algn="ctr"/>
            <a:r>
              <a:rPr lang="en" sz="1467" b="1" i="1">
                <a:solidFill>
                  <a:srgbClr val="000000"/>
                </a:solidFill>
                <a:latin typeface="Open Sans"/>
                <a:ea typeface="Open Sans"/>
                <a:cs typeface="Open Sans"/>
                <a:sym typeface="Open Sans"/>
              </a:rPr>
              <a:t>IMF Forecast (WEO Jan 2025 Update)</a:t>
            </a:r>
            <a:endParaRPr sz="2400"/>
          </a:p>
        </p:txBody>
      </p:sp>
      <p:graphicFrame>
        <p:nvGraphicFramePr>
          <p:cNvPr id="3" name="Google Shape;1008;p224">
            <a:extLst>
              <a:ext uri="{FF2B5EF4-FFF2-40B4-BE49-F238E27FC236}">
                <a16:creationId xmlns:a16="http://schemas.microsoft.com/office/drawing/2014/main" id="{0FDDC977-99DB-E4E4-1A1C-1232C604D1CE}"/>
              </a:ext>
            </a:extLst>
          </p:cNvPr>
          <p:cNvGraphicFramePr/>
          <p:nvPr>
            <p:extLst>
              <p:ext uri="{D42A27DB-BD31-4B8C-83A1-F6EECF244321}">
                <p14:modId xmlns:p14="http://schemas.microsoft.com/office/powerpoint/2010/main" val="826160198"/>
              </p:ext>
            </p:extLst>
          </p:nvPr>
        </p:nvGraphicFramePr>
        <p:xfrm>
          <a:off x="5322628" y="1663412"/>
          <a:ext cx="1138538" cy="4432651"/>
        </p:xfrm>
        <a:graphic>
          <a:graphicData uri="http://schemas.openxmlformats.org/drawingml/2006/table">
            <a:tbl>
              <a:tblPr>
                <a:noFill/>
              </a:tblPr>
              <a:tblGrid>
                <a:gridCol w="1138538">
                  <a:extLst>
                    <a:ext uri="{9D8B030D-6E8A-4147-A177-3AD203B41FA5}">
                      <a16:colId xmlns:a16="http://schemas.microsoft.com/office/drawing/2014/main" val="20002"/>
                    </a:ext>
                  </a:extLst>
                </a:gridCol>
              </a:tblGrid>
              <a:tr h="1117507">
                <a:tc>
                  <a:txBody>
                    <a:bodyPr/>
                    <a:lstStyle/>
                    <a:p>
                      <a:pPr marL="0" marR="0" lvl="0" indent="0" algn="ctr" rtl="0">
                        <a:lnSpc>
                          <a:spcPct val="100000"/>
                        </a:lnSpc>
                        <a:spcBef>
                          <a:spcPts val="0"/>
                        </a:spcBef>
                        <a:spcAft>
                          <a:spcPts val="0"/>
                        </a:spcAft>
                        <a:buNone/>
                      </a:pPr>
                      <a:r>
                        <a:rPr lang="en" sz="1600" b="0" i="0" u="none" strike="noStrike" cap="none">
                          <a:solidFill>
                            <a:schemeClr val="lt1"/>
                          </a:solidFill>
                          <a:latin typeface="Open Sans"/>
                          <a:ea typeface="Open Sans"/>
                          <a:cs typeface="Open Sans"/>
                          <a:sym typeface="Open Sans"/>
                        </a:rPr>
                        <a:t>202</a:t>
                      </a:r>
                      <a:r>
                        <a:rPr lang="en" sz="1600">
                          <a:solidFill>
                            <a:schemeClr val="lt1"/>
                          </a:solidFill>
                          <a:latin typeface="Open Sans"/>
                          <a:ea typeface="Open Sans"/>
                          <a:cs typeface="Open Sans"/>
                          <a:sym typeface="Open Sans"/>
                        </a:rPr>
                        <a:t>5</a:t>
                      </a:r>
                      <a:endParaRPr sz="1900" b="0" i="0" u="none" strike="noStrike" cap="none">
                        <a:solidFill>
                          <a:schemeClr val="lt1"/>
                        </a:solidFill>
                        <a:latin typeface="Open Sans"/>
                        <a:ea typeface="Open Sans"/>
                        <a:cs typeface="Open Sans"/>
                        <a:sym typeface="Open Sans"/>
                      </a:endParaRPr>
                    </a:p>
                  </a:txBody>
                  <a:tcPr marL="37633" marR="37633" marT="25100" marB="2510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7030A0"/>
                    </a:solidFill>
                  </a:tcPr>
                </a:tc>
                <a:extLst>
                  <a:ext uri="{0D108BD9-81ED-4DB2-BD59-A6C34878D82A}">
                    <a16:rowId xmlns:a16="http://schemas.microsoft.com/office/drawing/2014/main" val="10000"/>
                  </a:ext>
                </a:extLst>
              </a:tr>
              <a:tr h="348926">
                <a:tc>
                  <a:txBody>
                    <a:bodyPr/>
                    <a:lstStyle/>
                    <a:p>
                      <a:pPr algn="ctr" rtl="0" fontAlgn="ctr"/>
                      <a:r>
                        <a:rPr lang="en-US" sz="1600" b="0" i="0" u="none" strike="noStrike">
                          <a:solidFill>
                            <a:srgbClr val="000000"/>
                          </a:solidFill>
                          <a:effectLst/>
                          <a:latin typeface="Open Sans" panose="020B0606030504020204" pitchFamily="34" charset="0"/>
                        </a:rPr>
                        <a:t>4.3%</a:t>
                      </a: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36331">
                <a:tc>
                  <a:txBody>
                    <a:bodyPr/>
                    <a:lstStyle/>
                    <a:p>
                      <a:pPr algn="ctr" rtl="0" fontAlgn="ctr"/>
                      <a:r>
                        <a:rPr lang="en-US" sz="1600" b="0" i="0" u="none" strike="noStrike">
                          <a:solidFill>
                            <a:srgbClr val="000000"/>
                          </a:solidFill>
                          <a:effectLst/>
                          <a:latin typeface="Open Sans" panose="020B0606030504020204" pitchFamily="34" charset="0"/>
                        </a:rPr>
                        <a:t>2.0%</a:t>
                      </a: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48926">
                <a:tc>
                  <a:txBody>
                    <a:bodyPr/>
                    <a:lstStyle/>
                    <a:p>
                      <a:pPr algn="ctr" rtl="0" fontAlgn="ctr"/>
                      <a:r>
                        <a:rPr lang="en-US" sz="1600" b="0" i="0" u="none" strike="noStrike">
                          <a:solidFill>
                            <a:srgbClr val="000000"/>
                          </a:solidFill>
                          <a:effectLst/>
                          <a:latin typeface="Open Sans" panose="020B0606030504020204" pitchFamily="34" charset="0"/>
                        </a:rPr>
                        <a:t>1.9%</a:t>
                      </a: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48926">
                <a:tc>
                  <a:txBody>
                    <a:bodyPr/>
                    <a:lstStyle/>
                    <a:p>
                      <a:pPr algn="ctr" rtl="0" fontAlgn="ctr"/>
                      <a:r>
                        <a:rPr lang="en-US" sz="1600" b="0" i="0" u="none" strike="noStrike">
                          <a:solidFill>
                            <a:srgbClr val="000000"/>
                          </a:solidFill>
                          <a:effectLst/>
                          <a:latin typeface="Open Sans" panose="020B0606030504020204" pitchFamily="34" charset="0"/>
                        </a:rPr>
                        <a:t>2.0%</a:t>
                      </a: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48926">
                <a:tc>
                  <a:txBody>
                    <a:bodyPr/>
                    <a:lstStyle/>
                    <a:p>
                      <a:pPr algn="ctr" rtl="0" fontAlgn="ctr"/>
                      <a:r>
                        <a:rPr lang="en-US" sz="1600" b="0" i="0" u="none" strike="noStrike">
                          <a:solidFill>
                            <a:srgbClr val="000000"/>
                          </a:solidFill>
                          <a:effectLst/>
                          <a:latin typeface="Open Sans" panose="020B0606030504020204" pitchFamily="34" charset="0"/>
                        </a:rPr>
                        <a:t>4.1%</a:t>
                      </a: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EF8600"/>
                    </a:solidFill>
                  </a:tcPr>
                </a:tc>
                <a:extLst>
                  <a:ext uri="{0D108BD9-81ED-4DB2-BD59-A6C34878D82A}">
                    <a16:rowId xmlns:a16="http://schemas.microsoft.com/office/drawing/2014/main" val="10005"/>
                  </a:ext>
                </a:extLst>
              </a:tr>
              <a:tr h="348926">
                <a:tc>
                  <a:txBody>
                    <a:bodyPr/>
                    <a:lstStyle/>
                    <a:p>
                      <a:pPr algn="ctr" rtl="0" fontAlgn="ctr"/>
                      <a:r>
                        <a:rPr lang="en-US" sz="1600" b="0" i="0" u="none" strike="noStrike">
                          <a:solidFill>
                            <a:srgbClr val="000000"/>
                          </a:solidFill>
                          <a:effectLst/>
                          <a:latin typeface="Open Sans" panose="020B0606030504020204" pitchFamily="34" charset="0"/>
                        </a:rPr>
                        <a:t>2.1%</a:t>
                      </a: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348926">
                <a:tc>
                  <a:txBody>
                    <a:bodyPr/>
                    <a:lstStyle/>
                    <a:p>
                      <a:pPr algn="ctr" rtl="0" fontAlgn="ctr"/>
                      <a:r>
                        <a:rPr lang="en-US" sz="1600" b="0" i="0" u="none" strike="noStrike">
                          <a:solidFill>
                            <a:srgbClr val="000000"/>
                          </a:solidFill>
                          <a:effectLst/>
                          <a:latin typeface="Open Sans" panose="020B0606030504020204" pitchFamily="34" charset="0"/>
                        </a:rPr>
                        <a:t>2.0%</a:t>
                      </a: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436331">
                <a:tc>
                  <a:txBody>
                    <a:bodyPr/>
                    <a:lstStyle/>
                    <a:p>
                      <a:pPr algn="ctr" rtl="0" fontAlgn="ctr"/>
                      <a:r>
                        <a:rPr lang="en-US" sz="1600" b="0" i="0" u="none" strike="noStrike">
                          <a:solidFill>
                            <a:srgbClr val="000000"/>
                          </a:solidFill>
                          <a:effectLst/>
                          <a:latin typeface="Open Sans" panose="020B0606030504020204" pitchFamily="34" charset="0"/>
                        </a:rPr>
                        <a:t>5.9%</a:t>
                      </a: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348926">
                <a:tc>
                  <a:txBody>
                    <a:bodyPr/>
                    <a:lstStyle/>
                    <a:p>
                      <a:pPr algn="ctr" rtl="0" fontAlgn="ctr"/>
                      <a:r>
                        <a:rPr lang="en-US" sz="1600" b="0" i="0" u="none" strike="noStrike">
                          <a:solidFill>
                            <a:srgbClr val="000000"/>
                          </a:solidFill>
                          <a:effectLst/>
                          <a:latin typeface="Open Sans" panose="020B0606030504020204" pitchFamily="34" charset="0"/>
                        </a:rPr>
                        <a:t>1.7%</a:t>
                      </a: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2"/>
                    </a:solidFill>
                  </a:tcPr>
                </a:tc>
                <a:extLst>
                  <a:ext uri="{0D108BD9-81ED-4DB2-BD59-A6C34878D82A}">
                    <a16:rowId xmlns:a16="http://schemas.microsoft.com/office/drawing/2014/main" val="10009"/>
                  </a:ext>
                </a:extLst>
              </a:tr>
            </a:tbl>
          </a:graphicData>
        </a:graphic>
      </p:graphicFrame>
      <p:sp>
        <p:nvSpPr>
          <p:cNvPr id="7" name="Google Shape;1009;p224">
            <a:extLst>
              <a:ext uri="{FF2B5EF4-FFF2-40B4-BE49-F238E27FC236}">
                <a16:creationId xmlns:a16="http://schemas.microsoft.com/office/drawing/2014/main" id="{9B031D4C-4976-5D69-D2AB-4D529EC6FA15}"/>
              </a:ext>
            </a:extLst>
          </p:cNvPr>
          <p:cNvSpPr txBox="1"/>
          <p:nvPr/>
        </p:nvSpPr>
        <p:spPr>
          <a:xfrm>
            <a:off x="5322628" y="1358856"/>
            <a:ext cx="2287721" cy="348824"/>
          </a:xfrm>
          <a:prstGeom prst="rect">
            <a:avLst/>
          </a:prstGeom>
          <a:noFill/>
          <a:ln>
            <a:noFill/>
          </a:ln>
        </p:spPr>
        <p:txBody>
          <a:bodyPr spcFirstLastPara="1" wrap="square" lIns="121900" tIns="60933" rIns="121900" bIns="60933" anchor="t" anchorCtr="0">
            <a:spAutoFit/>
          </a:bodyPr>
          <a:lstStyle/>
          <a:p>
            <a:pPr algn="ctr"/>
            <a:r>
              <a:rPr lang="en" sz="1467" b="1" i="1">
                <a:solidFill>
                  <a:srgbClr val="000000"/>
                </a:solidFill>
                <a:latin typeface="Open Sans"/>
                <a:ea typeface="Open Sans"/>
                <a:cs typeface="Open Sans"/>
                <a:sym typeface="Open Sans"/>
              </a:rPr>
              <a:t>Inflation</a:t>
            </a:r>
            <a:endParaRPr sz="2400"/>
          </a:p>
        </p:txBody>
      </p:sp>
      <p:graphicFrame>
        <p:nvGraphicFramePr>
          <p:cNvPr id="8" name="Google Shape;1008;p224">
            <a:extLst>
              <a:ext uri="{FF2B5EF4-FFF2-40B4-BE49-F238E27FC236}">
                <a16:creationId xmlns:a16="http://schemas.microsoft.com/office/drawing/2014/main" id="{5ED6E45F-FAD7-5D82-FBCE-69ADAFAAC220}"/>
              </a:ext>
            </a:extLst>
          </p:cNvPr>
          <p:cNvGraphicFramePr/>
          <p:nvPr>
            <p:extLst>
              <p:ext uri="{D42A27DB-BD31-4B8C-83A1-F6EECF244321}">
                <p14:modId xmlns:p14="http://schemas.microsoft.com/office/powerpoint/2010/main" val="3975823026"/>
              </p:ext>
            </p:extLst>
          </p:nvPr>
        </p:nvGraphicFramePr>
        <p:xfrm>
          <a:off x="6457950" y="1663412"/>
          <a:ext cx="1138538" cy="4432651"/>
        </p:xfrm>
        <a:graphic>
          <a:graphicData uri="http://schemas.openxmlformats.org/drawingml/2006/table">
            <a:tbl>
              <a:tblPr>
                <a:noFill/>
              </a:tblPr>
              <a:tblGrid>
                <a:gridCol w="1138538">
                  <a:extLst>
                    <a:ext uri="{9D8B030D-6E8A-4147-A177-3AD203B41FA5}">
                      <a16:colId xmlns:a16="http://schemas.microsoft.com/office/drawing/2014/main" val="20002"/>
                    </a:ext>
                  </a:extLst>
                </a:gridCol>
              </a:tblGrid>
              <a:tr h="1117507">
                <a:tc>
                  <a:txBody>
                    <a:bodyPr/>
                    <a:lstStyle/>
                    <a:p>
                      <a:pPr marL="0" marR="0" lvl="0" indent="0" algn="ctr" rtl="0">
                        <a:lnSpc>
                          <a:spcPct val="100000"/>
                        </a:lnSpc>
                        <a:spcBef>
                          <a:spcPts val="0"/>
                        </a:spcBef>
                        <a:spcAft>
                          <a:spcPts val="0"/>
                        </a:spcAft>
                        <a:buNone/>
                      </a:pPr>
                      <a:r>
                        <a:rPr lang="en" sz="1600" b="0" i="0" u="none" strike="noStrike" cap="none" dirty="0">
                          <a:solidFill>
                            <a:schemeClr val="lt1"/>
                          </a:solidFill>
                          <a:latin typeface="Open Sans"/>
                          <a:ea typeface="Open Sans"/>
                          <a:cs typeface="Open Sans"/>
                          <a:sym typeface="Open Sans"/>
                        </a:rPr>
                        <a:t>2026</a:t>
                      </a:r>
                      <a:endParaRPr sz="1900" b="0" i="0" u="none" strike="noStrike" cap="none" dirty="0">
                        <a:solidFill>
                          <a:schemeClr val="lt1"/>
                        </a:solidFill>
                        <a:latin typeface="Open Sans"/>
                        <a:ea typeface="Open Sans"/>
                        <a:cs typeface="Open Sans"/>
                        <a:sym typeface="Open Sans"/>
                      </a:endParaRPr>
                    </a:p>
                  </a:txBody>
                  <a:tcPr marL="37633" marR="37633" marT="25100" marB="25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10000"/>
                  </a:ext>
                </a:extLst>
              </a:tr>
              <a:tr h="348926">
                <a:tc>
                  <a:txBody>
                    <a:bodyPr/>
                    <a:lstStyle/>
                    <a:p>
                      <a:pPr algn="ctr" rtl="0" fontAlgn="ctr"/>
                      <a:r>
                        <a:rPr lang="en-US" sz="1600" b="0" i="0" u="none" strike="noStrike">
                          <a:solidFill>
                            <a:srgbClr val="000000"/>
                          </a:solidFill>
                          <a:effectLst/>
                          <a:latin typeface="Open Sans" panose="020B0606030504020204" pitchFamily="34" charset="0"/>
                        </a:rPr>
                        <a:t>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36331">
                <a:tc>
                  <a:txBody>
                    <a:bodyPr/>
                    <a:lstStyle/>
                    <a:p>
                      <a:pPr algn="ctr" rtl="0" fontAlgn="ctr"/>
                      <a:r>
                        <a:rPr lang="en-US" sz="1600" b="0" i="0" u="none" strike="noStrike">
                          <a:solidFill>
                            <a:srgbClr val="000000"/>
                          </a:solidFill>
                          <a:effectLst/>
                          <a:latin typeface="Open Sans" panose="020B0606030504020204" pitchFamily="34" charset="0"/>
                        </a:rPr>
                        <a:t>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48926">
                <a:tc>
                  <a:txBody>
                    <a:bodyPr/>
                    <a:lstStyle/>
                    <a:p>
                      <a:pPr algn="ctr" rtl="0" fontAlgn="ctr"/>
                      <a:r>
                        <a:rPr lang="en-US" sz="1600" b="0" i="0" u="none" strike="noStrike">
                          <a:solidFill>
                            <a:srgbClr val="000000"/>
                          </a:solidFill>
                          <a:effectLst/>
                          <a:latin typeface="Open Sans" panose="020B0606030504020204" pitchFamily="34" charset="0"/>
                        </a:rPr>
                        <a:t>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48926">
                <a:tc>
                  <a:txBody>
                    <a:bodyPr/>
                    <a:lstStyle/>
                    <a:p>
                      <a:pPr algn="ctr" rtl="0" fontAlgn="ctr"/>
                      <a:r>
                        <a:rPr lang="en-US" sz="1600" b="0" i="0" u="none" strike="noStrike">
                          <a:solidFill>
                            <a:srgbClr val="000000"/>
                          </a:solidFill>
                          <a:effectLst/>
                          <a:latin typeface="Open Sans" panose="020B0606030504020204" pitchFamily="34" charset="0"/>
                        </a:rPr>
                        <a:t>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48926">
                <a:tc>
                  <a:txBody>
                    <a:bodyPr/>
                    <a:lstStyle/>
                    <a:p>
                      <a:pPr algn="ctr" rtl="0" fontAlgn="ctr"/>
                      <a:r>
                        <a:rPr lang="en-US" sz="1600" b="0" i="0" u="none" strike="noStrike">
                          <a:solidFill>
                            <a:srgbClr val="000000"/>
                          </a:solidFill>
                          <a:effectLst/>
                          <a:latin typeface="Open Sans" panose="020B0606030504020204" pitchFamily="34" charset="0"/>
                        </a:rPr>
                        <a:t>4.1%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8600"/>
                    </a:solidFill>
                  </a:tcPr>
                </a:tc>
                <a:extLst>
                  <a:ext uri="{0D108BD9-81ED-4DB2-BD59-A6C34878D82A}">
                    <a16:rowId xmlns:a16="http://schemas.microsoft.com/office/drawing/2014/main" val="10005"/>
                  </a:ext>
                </a:extLst>
              </a:tr>
              <a:tr h="348926">
                <a:tc>
                  <a:txBody>
                    <a:bodyPr/>
                    <a:lstStyle/>
                    <a:p>
                      <a:pPr algn="ctr" rtl="0" fontAlgn="ctr"/>
                      <a:r>
                        <a:rPr lang="en-US" sz="1600" b="0" i="0" u="none" strike="noStrike">
                          <a:solidFill>
                            <a:srgbClr val="000000"/>
                          </a:solidFill>
                          <a:effectLst/>
                          <a:latin typeface="Open Sans" panose="020B0606030504020204" pitchFamily="34" charset="0"/>
                        </a:rPr>
                        <a:t>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48926">
                <a:tc>
                  <a:txBody>
                    <a:bodyPr/>
                    <a:lstStyle/>
                    <a:p>
                      <a:pPr algn="ctr" rtl="0" fontAlgn="ctr"/>
                      <a:r>
                        <a:rPr lang="en-US" sz="1600" b="0" i="0" u="none" strike="noStrike">
                          <a:solidFill>
                            <a:srgbClr val="000000"/>
                          </a:solidFill>
                          <a:effectLst/>
                          <a:latin typeface="Open Sans" panose="020B0606030504020204" pitchFamily="34" charset="0"/>
                        </a:rPr>
                        <a:t>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36331">
                <a:tc>
                  <a:txBody>
                    <a:bodyPr/>
                    <a:lstStyle/>
                    <a:p>
                      <a:pPr algn="ctr" rtl="0" fontAlgn="ctr"/>
                      <a:r>
                        <a:rPr lang="en-US" sz="1600" b="0" i="0" u="none" strike="noStrike">
                          <a:solidFill>
                            <a:srgbClr val="000000"/>
                          </a:solidFill>
                          <a:effectLst/>
                          <a:latin typeface="Open Sans" panose="020B0606030504020204" pitchFamily="34" charset="0"/>
                        </a:rPr>
                        <a:t>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48926">
                <a:tc>
                  <a:txBody>
                    <a:bodyPr/>
                    <a:lstStyle/>
                    <a:p>
                      <a:pPr algn="ctr" rtl="0" fontAlgn="ctr"/>
                      <a:r>
                        <a:rPr lang="en-US" sz="1600" b="0" i="0" u="none" strike="noStrike" dirty="0">
                          <a:solidFill>
                            <a:srgbClr val="000000"/>
                          </a:solidFill>
                          <a:effectLst/>
                          <a:latin typeface="Open Sans" panose="020B0606030504020204" pitchFamily="34" charset="0"/>
                        </a:rPr>
                        <a:t>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9"/>
                  </a:ext>
                </a:extLst>
              </a:tr>
            </a:tbl>
          </a:graphicData>
        </a:graphic>
      </p:graphicFrame>
      <p:sp>
        <p:nvSpPr>
          <p:cNvPr id="9" name="Google Shape;1009;p224">
            <a:extLst>
              <a:ext uri="{FF2B5EF4-FFF2-40B4-BE49-F238E27FC236}">
                <a16:creationId xmlns:a16="http://schemas.microsoft.com/office/drawing/2014/main" id="{D1954305-72B6-66F7-7A38-60FD33094315}"/>
              </a:ext>
            </a:extLst>
          </p:cNvPr>
          <p:cNvSpPr txBox="1"/>
          <p:nvPr/>
        </p:nvSpPr>
        <p:spPr>
          <a:xfrm>
            <a:off x="2677512" y="1374627"/>
            <a:ext cx="2287721" cy="348824"/>
          </a:xfrm>
          <a:prstGeom prst="rect">
            <a:avLst/>
          </a:prstGeom>
          <a:noFill/>
          <a:ln>
            <a:noFill/>
          </a:ln>
        </p:spPr>
        <p:txBody>
          <a:bodyPr spcFirstLastPara="1" wrap="square" lIns="121900" tIns="60933" rIns="121900" bIns="60933" anchor="t" anchorCtr="0">
            <a:spAutoFit/>
          </a:bodyPr>
          <a:lstStyle/>
          <a:p>
            <a:pPr algn="ctr"/>
            <a:r>
              <a:rPr lang="en" sz="1467" b="1" i="1">
                <a:solidFill>
                  <a:srgbClr val="000000"/>
                </a:solidFill>
                <a:latin typeface="Open Sans"/>
                <a:ea typeface="Open Sans"/>
                <a:cs typeface="Open Sans"/>
                <a:sym typeface="Open Sans"/>
              </a:rPr>
              <a:t>GDP</a:t>
            </a:r>
            <a:endParaRPr sz="2400"/>
          </a:p>
        </p:txBody>
      </p:sp>
    </p:spTree>
    <p:extLst>
      <p:ext uri="{BB962C8B-B14F-4D97-AF65-F5344CB8AC3E}">
        <p14:creationId xmlns:p14="http://schemas.microsoft.com/office/powerpoint/2010/main" val="1815474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202498"/>
            <a:ext cx="8219256" cy="994122"/>
          </a:xfrm>
          <a:solidFill>
            <a:schemeClr val="accent4">
              <a:lumMod val="75000"/>
            </a:schemeClr>
          </a:solidFill>
          <a:ln>
            <a:solidFill>
              <a:schemeClr val="tx1"/>
            </a:solidFill>
          </a:ln>
        </p:spPr>
        <p:txBody>
          <a:bodyPr vert="horz" lIns="91440" tIns="45720" rIns="91440" bIns="45720" rtlCol="0" anchor="ctr">
            <a:normAutofit/>
          </a:bodyPr>
          <a:lstStyle/>
          <a:p>
            <a:r>
              <a:rPr lang="en-US" sz="3200" b="1">
                <a:solidFill>
                  <a:schemeClr val="bg1"/>
                </a:solidFill>
              </a:rPr>
              <a:t>The World is Changing …</a:t>
            </a:r>
          </a:p>
        </p:txBody>
      </p:sp>
      <p:sp>
        <p:nvSpPr>
          <p:cNvPr id="6" name="Date Placeholder 5"/>
          <p:cNvSpPr>
            <a:spLocks noGrp="1"/>
          </p:cNvSpPr>
          <p:nvPr>
            <p:ph type="dt" sz="half" idx="10"/>
          </p:nvPr>
        </p:nvSpPr>
        <p:spPr/>
        <p:txBody>
          <a:bodyPr/>
          <a:lstStyle/>
          <a:p>
            <a:fld id="{5266E1BE-85C7-4CA8-AA48-C7AB376DC38A}" type="datetime1">
              <a:rPr lang="en-US" smtClean="0"/>
              <a:t>2/3/2025</a:t>
            </a:fld>
            <a:endParaRPr lang="en-IN"/>
          </a:p>
        </p:txBody>
      </p:sp>
      <p:sp>
        <p:nvSpPr>
          <p:cNvPr id="3" name="Footer Placeholder 2"/>
          <p:cNvSpPr>
            <a:spLocks noGrp="1"/>
          </p:cNvSpPr>
          <p:nvPr>
            <p:ph type="ftr" sz="quarter" idx="11"/>
          </p:nvPr>
        </p:nvSpPr>
        <p:spPr/>
        <p:txBody>
          <a:bodyPr/>
          <a:lstStyle/>
          <a:p>
            <a:r>
              <a:rPr lang="en-US"/>
              <a:t>SIRC of ICAI</a:t>
            </a:r>
            <a:endParaRPr lang="en-IN"/>
          </a:p>
        </p:txBody>
      </p:sp>
      <p:sp>
        <p:nvSpPr>
          <p:cNvPr id="5" name="Slide Number Placeholder 4"/>
          <p:cNvSpPr>
            <a:spLocks noGrp="1"/>
          </p:cNvSpPr>
          <p:nvPr>
            <p:ph type="sldNum" sz="quarter" idx="12"/>
          </p:nvPr>
        </p:nvSpPr>
        <p:spPr/>
        <p:txBody>
          <a:bodyPr/>
          <a:lstStyle/>
          <a:p>
            <a:fld id="{730933BF-731A-4A3E-BD75-9BCB05CC0CDD}" type="slidenum">
              <a:rPr lang="en-IN" smtClean="0">
                <a:solidFill>
                  <a:prstClr val="black">
                    <a:tint val="75000"/>
                  </a:prstClr>
                </a:solidFill>
              </a:rPr>
              <a:pPr/>
              <a:t>9</a:t>
            </a:fld>
            <a:endParaRPr lang="en-IN">
              <a:solidFill>
                <a:prstClr val="black">
                  <a:tint val="75000"/>
                </a:prstClr>
              </a:solidFill>
            </a:endParaRPr>
          </a:p>
        </p:txBody>
      </p:sp>
      <p:sp>
        <p:nvSpPr>
          <p:cNvPr id="9" name="TextBox 8">
            <a:extLst>
              <a:ext uri="{FF2B5EF4-FFF2-40B4-BE49-F238E27FC236}">
                <a16:creationId xmlns:a16="http://schemas.microsoft.com/office/drawing/2014/main" id="{AD8B7AD3-C45D-C0D8-7C71-1F5980F59F98}"/>
              </a:ext>
            </a:extLst>
          </p:cNvPr>
          <p:cNvSpPr txBox="1"/>
          <p:nvPr/>
        </p:nvSpPr>
        <p:spPr>
          <a:xfrm>
            <a:off x="403920" y="6042185"/>
            <a:ext cx="4168080" cy="307777"/>
          </a:xfrm>
          <a:prstGeom prst="rect">
            <a:avLst/>
          </a:prstGeom>
          <a:noFill/>
        </p:spPr>
        <p:txBody>
          <a:bodyPr wrap="square" rtlCol="0">
            <a:spAutoFit/>
          </a:bodyPr>
          <a:lstStyle>
            <a:defPPr>
              <a:defRPr lang="en-US"/>
            </a:defPPr>
            <a:lvl1pPr>
              <a:defRPr sz="1200">
                <a:solidFill>
                  <a:schemeClr val="bg1">
                    <a:lumMod val="65000"/>
                  </a:schemeClr>
                </a:solidFill>
              </a:defRPr>
            </a:lvl1pPr>
          </a:lstStyle>
          <a:p>
            <a:r>
              <a:rPr lang="en-IN" sz="1400">
                <a:solidFill>
                  <a:schemeClr val="tx1"/>
                </a:solidFill>
              </a:rPr>
              <a:t>Source: IMF, WEO Database &amp; projections</a:t>
            </a:r>
          </a:p>
        </p:txBody>
      </p:sp>
      <p:sp>
        <p:nvSpPr>
          <p:cNvPr id="7" name="TextBox 6">
            <a:extLst>
              <a:ext uri="{FF2B5EF4-FFF2-40B4-BE49-F238E27FC236}">
                <a16:creationId xmlns:a16="http://schemas.microsoft.com/office/drawing/2014/main" id="{901E2C5D-58F9-62EC-D7D3-0F11F7DAE106}"/>
              </a:ext>
            </a:extLst>
          </p:cNvPr>
          <p:cNvSpPr txBox="1"/>
          <p:nvPr/>
        </p:nvSpPr>
        <p:spPr>
          <a:xfrm>
            <a:off x="6457950" y="1286365"/>
            <a:ext cx="2228850" cy="379154"/>
          </a:xfrm>
          <a:prstGeom prst="rect">
            <a:avLst/>
          </a:prstGeom>
          <a:noFill/>
          <a:ln>
            <a:solidFill>
              <a:schemeClr val="tx1"/>
            </a:solidFill>
          </a:ln>
        </p:spPr>
        <p:txBody>
          <a:bodyPr wrap="square" rtlCol="0">
            <a:spAutoFit/>
          </a:bodyPr>
          <a:lstStyle>
            <a:defPPr>
              <a:defRPr lang="en-US"/>
            </a:defPPr>
            <a:lvl1pPr>
              <a:defRPr sz="1200">
                <a:solidFill>
                  <a:schemeClr val="bg1">
                    <a:lumMod val="65000"/>
                  </a:schemeClr>
                </a:solidFill>
              </a:defRPr>
            </a:lvl1pPr>
          </a:lstStyle>
          <a:p>
            <a:pPr algn="ctr"/>
            <a:r>
              <a:rPr lang="en-IN" sz="1800" b="1">
                <a:solidFill>
                  <a:schemeClr val="tx1"/>
                </a:solidFill>
              </a:rPr>
              <a:t>GDP in $ trillion</a:t>
            </a:r>
          </a:p>
        </p:txBody>
      </p:sp>
      <p:graphicFrame>
        <p:nvGraphicFramePr>
          <p:cNvPr id="10" name="Table 9">
            <a:extLst>
              <a:ext uri="{FF2B5EF4-FFF2-40B4-BE49-F238E27FC236}">
                <a16:creationId xmlns:a16="http://schemas.microsoft.com/office/drawing/2014/main" id="{9F1AE424-254A-B11D-997E-0128679ADF83}"/>
              </a:ext>
            </a:extLst>
          </p:cNvPr>
          <p:cNvGraphicFramePr>
            <a:graphicFrameLocks noGrp="1"/>
          </p:cNvGraphicFramePr>
          <p:nvPr>
            <p:extLst>
              <p:ext uri="{D42A27DB-BD31-4B8C-83A1-F6EECF244321}">
                <p14:modId xmlns:p14="http://schemas.microsoft.com/office/powerpoint/2010/main" val="618531952"/>
              </p:ext>
            </p:extLst>
          </p:nvPr>
        </p:nvGraphicFramePr>
        <p:xfrm>
          <a:off x="577661" y="1815054"/>
          <a:ext cx="8101034" cy="4015291"/>
        </p:xfrm>
        <a:graphic>
          <a:graphicData uri="http://schemas.openxmlformats.org/drawingml/2006/table">
            <a:tbl>
              <a:tblPr>
                <a:tableStyleId>{5C22544A-7EE6-4342-B048-85BDC9FD1C3A}</a:tableStyleId>
              </a:tblPr>
              <a:tblGrid>
                <a:gridCol w="1516926">
                  <a:extLst>
                    <a:ext uri="{9D8B030D-6E8A-4147-A177-3AD203B41FA5}">
                      <a16:colId xmlns:a16="http://schemas.microsoft.com/office/drawing/2014/main" val="73336720"/>
                    </a:ext>
                  </a:extLst>
                </a:gridCol>
                <a:gridCol w="1613752">
                  <a:extLst>
                    <a:ext uri="{9D8B030D-6E8A-4147-A177-3AD203B41FA5}">
                      <a16:colId xmlns:a16="http://schemas.microsoft.com/office/drawing/2014/main" val="4115927045"/>
                    </a:ext>
                  </a:extLst>
                </a:gridCol>
                <a:gridCol w="1613752">
                  <a:extLst>
                    <a:ext uri="{9D8B030D-6E8A-4147-A177-3AD203B41FA5}">
                      <a16:colId xmlns:a16="http://schemas.microsoft.com/office/drawing/2014/main" val="1097833301"/>
                    </a:ext>
                  </a:extLst>
                </a:gridCol>
                <a:gridCol w="1613752">
                  <a:extLst>
                    <a:ext uri="{9D8B030D-6E8A-4147-A177-3AD203B41FA5}">
                      <a16:colId xmlns:a16="http://schemas.microsoft.com/office/drawing/2014/main" val="4273315745"/>
                    </a:ext>
                  </a:extLst>
                </a:gridCol>
                <a:gridCol w="1742852">
                  <a:extLst>
                    <a:ext uri="{9D8B030D-6E8A-4147-A177-3AD203B41FA5}">
                      <a16:colId xmlns:a16="http://schemas.microsoft.com/office/drawing/2014/main" val="1846407883"/>
                    </a:ext>
                  </a:extLst>
                </a:gridCol>
              </a:tblGrid>
              <a:tr h="653137">
                <a:tc>
                  <a:txBody>
                    <a:bodyPr/>
                    <a:lstStyle/>
                    <a:p>
                      <a:pPr algn="l" rtl="0" fontAlgn="ctr"/>
                      <a:r>
                        <a:rPr lang="en-US" sz="1800" b="1" i="0" u="none" strike="noStrike">
                          <a:solidFill>
                            <a:schemeClr val="bg1"/>
                          </a:solidFill>
                          <a:effectLst/>
                          <a:latin typeface="Calibri" panose="020F0502020204030204" pitchFamily="34" charset="0"/>
                        </a:rPr>
                        <a:t>Regions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800" b="1" i="0" u="none" strike="noStrike">
                          <a:solidFill>
                            <a:schemeClr val="bg1"/>
                          </a:solidFill>
                          <a:effectLst/>
                          <a:latin typeface="Calibri" panose="020F0502020204030204" pitchFamily="34" charset="0"/>
                        </a:rPr>
                        <a:t>GDP 2025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800" b="1" i="0" u="none" strike="noStrike">
                          <a:solidFill>
                            <a:schemeClr val="bg1"/>
                          </a:solidFill>
                          <a:effectLst/>
                          <a:latin typeface="Calibri" panose="020F0502020204030204" pitchFamily="34" charset="0"/>
                        </a:rPr>
                        <a:t>GDP 2029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800" b="1" i="0" u="none" strike="noStrike">
                          <a:solidFill>
                            <a:schemeClr val="bg1"/>
                          </a:solidFill>
                          <a:effectLst/>
                          <a:latin typeface="Calibri" panose="020F0502020204030204" pitchFamily="34" charset="0"/>
                        </a:rPr>
                        <a:t>GDP 2034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800" b="1" i="0" u="none" strike="noStrike">
                          <a:solidFill>
                            <a:schemeClr val="bg1"/>
                          </a:solidFill>
                          <a:effectLst/>
                          <a:latin typeface="Calibri" panose="020F0502020204030204" pitchFamily="34" charset="0"/>
                        </a:rPr>
                        <a:t>CAGR 2025-2034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050453711"/>
                  </a:ext>
                </a:extLst>
              </a:tr>
              <a:tr h="227213">
                <a:tc>
                  <a:txBody>
                    <a:bodyPr/>
                    <a:lstStyle/>
                    <a:p>
                      <a:pPr algn="l" rtl="0" fontAlgn="b"/>
                      <a:r>
                        <a:rPr lang="en-US" sz="1800" b="0" i="0" u="none" strike="noStrike">
                          <a:solidFill>
                            <a:srgbClr val="000000"/>
                          </a:solidFill>
                          <a:effectLst/>
                          <a:latin typeface="Calibri" panose="020F0502020204030204" pitchFamily="34" charset="0"/>
                        </a:rPr>
                        <a:t>US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800" b="0" i="0" u="none" strike="noStrike">
                          <a:solidFill>
                            <a:srgbClr val="000000"/>
                          </a:solidFill>
                          <a:effectLst/>
                          <a:latin typeface="Calibri" panose="020F0502020204030204" pitchFamily="34" charset="0"/>
                        </a:rPr>
                        <a:t>30.3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800" b="0" i="0" u="none" strike="noStrike">
                          <a:solidFill>
                            <a:srgbClr val="000000"/>
                          </a:solidFill>
                          <a:effectLst/>
                          <a:latin typeface="Calibri" panose="020F0502020204030204" pitchFamily="34" charset="0"/>
                        </a:rPr>
                        <a:t>32.6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800" b="0" i="0" u="none" strike="noStrike">
                          <a:solidFill>
                            <a:srgbClr val="000000"/>
                          </a:solidFill>
                          <a:effectLst/>
                          <a:latin typeface="Calibri" panose="020F0502020204030204" pitchFamily="34" charset="0"/>
                        </a:rPr>
                        <a:t>37.9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800" b="0" i="0" u="none" strike="noStrike">
                          <a:solidFill>
                            <a:srgbClr val="000000"/>
                          </a:solidFill>
                          <a:effectLst/>
                          <a:latin typeface="Calibri" panose="020F0502020204030204" pitchFamily="34" charset="0"/>
                        </a:rPr>
                        <a:t>2.5%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2823930"/>
                  </a:ext>
                </a:extLst>
              </a:tr>
              <a:tr h="227213">
                <a:tc>
                  <a:txBody>
                    <a:bodyPr/>
                    <a:lstStyle/>
                    <a:p>
                      <a:pPr algn="l" rtl="0" fontAlgn="b"/>
                      <a:r>
                        <a:rPr lang="en-US" sz="1800" b="0" i="0" u="none" strike="noStrike">
                          <a:solidFill>
                            <a:srgbClr val="000000"/>
                          </a:solidFill>
                          <a:effectLst/>
                          <a:latin typeface="Calibri" panose="020F0502020204030204" pitchFamily="34" charset="0"/>
                        </a:rPr>
                        <a:t>EU22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800" b="0" i="0" u="none" strike="noStrike">
                          <a:solidFill>
                            <a:srgbClr val="000000"/>
                          </a:solidFill>
                          <a:effectLst/>
                          <a:latin typeface="Calibri" panose="020F0502020204030204" pitchFamily="34" charset="0"/>
                        </a:rPr>
                        <a:t>19.1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800" b="0" i="0" u="none" strike="noStrike">
                          <a:solidFill>
                            <a:srgbClr val="000000"/>
                          </a:solidFill>
                          <a:effectLst/>
                          <a:latin typeface="Calibri" panose="020F0502020204030204" pitchFamily="34" charset="0"/>
                        </a:rPr>
                        <a:t>19.2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800" b="0" i="0" u="none" strike="noStrike">
                          <a:solidFill>
                            <a:srgbClr val="000000"/>
                          </a:solidFill>
                          <a:effectLst/>
                          <a:latin typeface="Calibri" panose="020F0502020204030204" pitchFamily="34" charset="0"/>
                        </a:rPr>
                        <a:t>21.9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800" b="0" i="0" u="none" strike="noStrike">
                          <a:solidFill>
                            <a:srgbClr val="000000"/>
                          </a:solidFill>
                          <a:effectLst/>
                          <a:latin typeface="Calibri" panose="020F0502020204030204" pitchFamily="34" charset="0"/>
                        </a:rPr>
                        <a:t>1.5%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040478"/>
                  </a:ext>
                </a:extLst>
              </a:tr>
              <a:tr h="227213">
                <a:tc>
                  <a:txBody>
                    <a:bodyPr/>
                    <a:lstStyle/>
                    <a:p>
                      <a:pPr algn="l" rtl="0" fontAlgn="b"/>
                      <a:r>
                        <a:rPr lang="en-US" sz="1800" b="0" i="0" u="none" strike="noStrike">
                          <a:solidFill>
                            <a:srgbClr val="000000"/>
                          </a:solidFill>
                          <a:effectLst/>
                          <a:latin typeface="Calibri" panose="020F0502020204030204" pitchFamily="34" charset="0"/>
                        </a:rPr>
                        <a:t>Japan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800" b="0" i="0" u="none" strike="noStrike">
                          <a:solidFill>
                            <a:srgbClr val="000000"/>
                          </a:solidFill>
                          <a:effectLst/>
                          <a:latin typeface="Calibri" panose="020F0502020204030204" pitchFamily="34" charset="0"/>
                        </a:rPr>
                        <a:t>4.4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800" b="0" i="0" u="none" strike="noStrike">
                          <a:solidFill>
                            <a:srgbClr val="000000"/>
                          </a:solidFill>
                          <a:effectLst/>
                          <a:latin typeface="Calibri" panose="020F0502020204030204" pitchFamily="34" charset="0"/>
                        </a:rPr>
                        <a:t>5.1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800" b="0" i="0" u="none" strike="noStrike">
                          <a:solidFill>
                            <a:srgbClr val="000000"/>
                          </a:solidFill>
                          <a:effectLst/>
                          <a:latin typeface="Calibri" panose="020F0502020204030204" pitchFamily="34" charset="0"/>
                        </a:rPr>
                        <a:t>4.8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800" b="0" i="0" u="none" strike="noStrike">
                          <a:solidFill>
                            <a:srgbClr val="000000"/>
                          </a:solidFill>
                          <a:effectLst/>
                          <a:latin typeface="Calibri" panose="020F0502020204030204" pitchFamily="34" charset="0"/>
                        </a:rPr>
                        <a:t>1.0%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646661"/>
                  </a:ext>
                </a:extLst>
              </a:tr>
              <a:tr h="227213">
                <a:tc>
                  <a:txBody>
                    <a:bodyPr/>
                    <a:lstStyle/>
                    <a:p>
                      <a:pPr algn="l" rtl="0" fontAlgn="b"/>
                      <a:r>
                        <a:rPr lang="en-US" sz="1800" b="0" i="0" u="none" strike="noStrike">
                          <a:solidFill>
                            <a:srgbClr val="000000"/>
                          </a:solidFill>
                          <a:effectLst/>
                          <a:latin typeface="Calibri" panose="020F0502020204030204" pitchFamily="34" charset="0"/>
                        </a:rPr>
                        <a:t>OECD Others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800" b="0" i="0" u="none" strike="noStrike">
                          <a:solidFill>
                            <a:srgbClr val="000000"/>
                          </a:solidFill>
                          <a:effectLst/>
                          <a:latin typeface="Calibri" panose="020F0502020204030204" pitchFamily="34" charset="0"/>
                        </a:rPr>
                        <a:t>17.0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800" b="0" i="0" u="none" strike="noStrike">
                          <a:solidFill>
                            <a:srgbClr val="000000"/>
                          </a:solidFill>
                          <a:effectLst/>
                          <a:latin typeface="Calibri" panose="020F0502020204030204" pitchFamily="34" charset="0"/>
                        </a:rPr>
                        <a:t>20.1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800" b="0" i="0" u="none" strike="noStrike">
                          <a:solidFill>
                            <a:srgbClr val="000000"/>
                          </a:solidFill>
                          <a:effectLst/>
                          <a:latin typeface="Calibri" panose="020F0502020204030204" pitchFamily="34" charset="0"/>
                        </a:rPr>
                        <a:t>22.2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800" b="0" i="0" u="none" strike="noStrike">
                          <a:solidFill>
                            <a:srgbClr val="000000"/>
                          </a:solidFill>
                          <a:effectLst/>
                          <a:latin typeface="Calibri" panose="020F0502020204030204" pitchFamily="34" charset="0"/>
                        </a:rPr>
                        <a:t>3.0%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5160798"/>
                  </a:ext>
                </a:extLst>
              </a:tr>
              <a:tr h="297758">
                <a:tc>
                  <a:txBody>
                    <a:bodyPr/>
                    <a:lstStyle/>
                    <a:p>
                      <a:pPr algn="l" rtl="0" fontAlgn="b"/>
                      <a:r>
                        <a:rPr lang="en-US" sz="1800" b="1" i="0" u="sng" strike="noStrike">
                          <a:solidFill>
                            <a:srgbClr val="000000"/>
                          </a:solidFill>
                          <a:effectLst/>
                          <a:latin typeface="Calibri" panose="020F0502020204030204" pitchFamily="34" charset="0"/>
                        </a:rPr>
                        <a:t>Total OECD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800" b="1" i="0" u="sng" strike="noStrike">
                          <a:solidFill>
                            <a:srgbClr val="000000"/>
                          </a:solidFill>
                          <a:effectLst/>
                          <a:latin typeface="Calibri" panose="020F0502020204030204" pitchFamily="34" charset="0"/>
                        </a:rPr>
                        <a:t>70.8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800" b="1" i="0" u="sng" strike="noStrike">
                          <a:solidFill>
                            <a:srgbClr val="000000"/>
                          </a:solidFill>
                          <a:effectLst/>
                          <a:latin typeface="Calibri" panose="020F0502020204030204" pitchFamily="34" charset="0"/>
                        </a:rPr>
                        <a:t>76.9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800" b="1" i="0" u="sng" strike="noStrike">
                          <a:solidFill>
                            <a:srgbClr val="000000"/>
                          </a:solidFill>
                          <a:effectLst/>
                          <a:latin typeface="Calibri" panose="020F0502020204030204" pitchFamily="34" charset="0"/>
                        </a:rPr>
                        <a:t>86.7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800" b="0" i="0" u="none" strike="noStrike">
                          <a:solidFill>
                            <a:srgbClr val="000000"/>
                          </a:solidFill>
                          <a:effectLst/>
                          <a:latin typeface="Calibri" panose="020F0502020204030204" pitchFamily="34" charset="0"/>
                        </a:rPr>
                        <a:t>2.3%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6273002"/>
                  </a:ext>
                </a:extLst>
              </a:tr>
              <a:tr h="227213">
                <a:tc>
                  <a:txBody>
                    <a:bodyPr/>
                    <a:lstStyle/>
                    <a:p>
                      <a:pPr algn="l" fontAlgn="b"/>
                      <a:r>
                        <a:rPr lang="en-US" sz="1800" b="0" i="0" u="none" strike="noStrike">
                          <a:solidFill>
                            <a:srgbClr val="000000"/>
                          </a:solidFill>
                          <a:effectLst/>
                          <a:latin typeface="Arial" panose="020B060402020202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Arial" panose="020B060402020202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Arial" panose="020B060402020202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Arial" panose="020B060402020202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800" b="0" i="0" u="none" strike="noStrike">
                          <a:solidFill>
                            <a:srgbClr val="000000"/>
                          </a:solidFill>
                          <a:effectLst/>
                          <a:latin typeface="Calibri" panose="020F050202020403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711556"/>
                  </a:ext>
                </a:extLst>
              </a:tr>
              <a:tr h="227213">
                <a:tc>
                  <a:txBody>
                    <a:bodyPr/>
                    <a:lstStyle/>
                    <a:p>
                      <a:pPr algn="l" rtl="0" fontAlgn="b"/>
                      <a:r>
                        <a:rPr lang="en-US" sz="1800" b="0" i="0" u="none" strike="noStrike">
                          <a:solidFill>
                            <a:srgbClr val="000000"/>
                          </a:solidFill>
                          <a:effectLst/>
                          <a:latin typeface="Calibri" panose="020F0502020204030204" pitchFamily="34" charset="0"/>
                        </a:rPr>
                        <a:t>China</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800" b="0" i="0" u="none" strike="noStrike">
                          <a:solidFill>
                            <a:srgbClr val="000000"/>
                          </a:solidFill>
                          <a:effectLst/>
                          <a:latin typeface="Calibri" panose="020F0502020204030204" pitchFamily="34" charset="0"/>
                        </a:rPr>
                        <a:t>19.5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800" b="0" i="0" u="none" strike="noStrike">
                          <a:solidFill>
                            <a:srgbClr val="000000"/>
                          </a:solidFill>
                          <a:effectLst/>
                          <a:latin typeface="Calibri" panose="020F0502020204030204" pitchFamily="34" charset="0"/>
                        </a:rPr>
                        <a:t>24.5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800" b="0" i="0" u="none" strike="noStrike">
                          <a:solidFill>
                            <a:srgbClr val="000000"/>
                          </a:solidFill>
                          <a:effectLst/>
                          <a:latin typeface="Calibri" panose="020F0502020204030204" pitchFamily="34" charset="0"/>
                        </a:rPr>
                        <a:t>27.8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800" b="0" i="0" u="none" strike="noStrike">
                          <a:solidFill>
                            <a:srgbClr val="000000"/>
                          </a:solidFill>
                          <a:effectLst/>
                          <a:latin typeface="Calibri" panose="020F0502020204030204" pitchFamily="34" charset="0"/>
                        </a:rPr>
                        <a:t>4.0%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8638939"/>
                  </a:ext>
                </a:extLst>
              </a:tr>
              <a:tr h="227213">
                <a:tc>
                  <a:txBody>
                    <a:bodyPr/>
                    <a:lstStyle/>
                    <a:p>
                      <a:pPr algn="l" rtl="0" fontAlgn="b"/>
                      <a:r>
                        <a:rPr lang="en-US" sz="1800" b="0" i="0" u="none" strike="noStrike">
                          <a:solidFill>
                            <a:srgbClr val="000000"/>
                          </a:solidFill>
                          <a:effectLst/>
                          <a:latin typeface="Calibri" panose="020F0502020204030204" pitchFamily="34" charset="0"/>
                        </a:rPr>
                        <a:t>India</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r" rtl="0" fontAlgn="b"/>
                      <a:r>
                        <a:rPr lang="en-US" sz="1800" b="0" i="0" u="none" strike="noStrike">
                          <a:solidFill>
                            <a:srgbClr val="000000"/>
                          </a:solidFill>
                          <a:effectLst/>
                          <a:latin typeface="Calibri" panose="020F0502020204030204" pitchFamily="34" charset="0"/>
                        </a:rPr>
                        <a:t>3.9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r" rtl="0" fontAlgn="b"/>
                      <a:r>
                        <a:rPr lang="en-US" sz="1800" b="0" i="0" u="none" strike="noStrike">
                          <a:solidFill>
                            <a:srgbClr val="000000"/>
                          </a:solidFill>
                          <a:effectLst/>
                          <a:latin typeface="Calibri" panose="020F0502020204030204" pitchFamily="34" charset="0"/>
                        </a:rPr>
                        <a:t>6.3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r" rtl="0" fontAlgn="b"/>
                      <a:r>
                        <a:rPr lang="en-US" sz="1800" b="0" i="0" u="none" strike="noStrike">
                          <a:solidFill>
                            <a:srgbClr val="000000"/>
                          </a:solidFill>
                          <a:effectLst/>
                          <a:latin typeface="Calibri" panose="020F0502020204030204" pitchFamily="34" charset="0"/>
                        </a:rPr>
                        <a:t>7.2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r" rtl="0" fontAlgn="b"/>
                      <a:r>
                        <a:rPr lang="en-US" sz="1800" b="0" i="0" u="none" strike="noStrike">
                          <a:solidFill>
                            <a:srgbClr val="000000"/>
                          </a:solidFill>
                          <a:effectLst/>
                          <a:latin typeface="Calibri" panose="020F0502020204030204" pitchFamily="34" charset="0"/>
                        </a:rPr>
                        <a:t>7.0%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642307829"/>
                  </a:ext>
                </a:extLst>
              </a:tr>
              <a:tr h="297758">
                <a:tc>
                  <a:txBody>
                    <a:bodyPr/>
                    <a:lstStyle/>
                    <a:p>
                      <a:pPr algn="l" rtl="0" fontAlgn="b"/>
                      <a:r>
                        <a:rPr lang="en-US" sz="1800" b="0" i="0" u="none" strike="noStrike">
                          <a:solidFill>
                            <a:srgbClr val="000000"/>
                          </a:solidFill>
                          <a:effectLst/>
                          <a:latin typeface="Calibri" panose="020F0502020204030204" pitchFamily="34" charset="0"/>
                        </a:rPr>
                        <a:t>ROW Others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800" b="0" i="0" u="none" strike="noStrike">
                          <a:solidFill>
                            <a:srgbClr val="000000"/>
                          </a:solidFill>
                          <a:effectLst/>
                          <a:latin typeface="Calibri" panose="020F0502020204030204" pitchFamily="34" charset="0"/>
                        </a:rPr>
                        <a:t>20.3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800" b="0" i="0" u="none" strike="noStrike">
                          <a:solidFill>
                            <a:srgbClr val="000000"/>
                          </a:solidFill>
                          <a:effectLst/>
                          <a:latin typeface="Calibri" panose="020F0502020204030204" pitchFamily="34" charset="0"/>
                        </a:rPr>
                        <a:t>25.4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800" b="0" i="0" u="none" strike="noStrike">
                          <a:solidFill>
                            <a:srgbClr val="000000"/>
                          </a:solidFill>
                          <a:effectLst/>
                          <a:latin typeface="Calibri" panose="020F0502020204030204" pitchFamily="34" charset="0"/>
                        </a:rPr>
                        <a:t>28.9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800" b="0" i="0" u="none" strike="noStrike">
                          <a:solidFill>
                            <a:srgbClr val="000000"/>
                          </a:solidFill>
                          <a:effectLst/>
                          <a:latin typeface="Calibri" panose="020F0502020204030204" pitchFamily="34" charset="0"/>
                        </a:rPr>
                        <a:t>4.0%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2512198"/>
                  </a:ext>
                </a:extLst>
              </a:tr>
              <a:tr h="297758">
                <a:tc>
                  <a:txBody>
                    <a:bodyPr/>
                    <a:lstStyle/>
                    <a:p>
                      <a:pPr algn="l" rtl="0" fontAlgn="b"/>
                      <a:r>
                        <a:rPr lang="en-US" sz="1800" b="1" i="0" u="sng" strike="noStrike">
                          <a:solidFill>
                            <a:srgbClr val="000000"/>
                          </a:solidFill>
                          <a:effectLst/>
                          <a:latin typeface="Calibri" panose="020F0502020204030204" pitchFamily="34" charset="0"/>
                        </a:rPr>
                        <a:t>Total: RoW</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800" b="1" i="0" u="sng" strike="noStrike">
                          <a:solidFill>
                            <a:srgbClr val="000000"/>
                          </a:solidFill>
                          <a:effectLst/>
                          <a:latin typeface="Calibri" panose="020F0502020204030204" pitchFamily="34" charset="0"/>
                        </a:rPr>
                        <a:t>43.8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800" b="1" i="0" u="sng" strike="noStrike">
                          <a:solidFill>
                            <a:srgbClr val="000000"/>
                          </a:solidFill>
                          <a:effectLst/>
                          <a:latin typeface="Calibri" panose="020F0502020204030204" pitchFamily="34" charset="0"/>
                        </a:rPr>
                        <a:t>56.1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800" b="1" i="0" u="sng" strike="noStrike">
                          <a:solidFill>
                            <a:srgbClr val="000000"/>
                          </a:solidFill>
                          <a:effectLst/>
                          <a:latin typeface="Calibri" panose="020F0502020204030204" pitchFamily="34" charset="0"/>
                        </a:rPr>
                        <a:t>63.9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800" b="0" i="0" u="none" strike="noStrike">
                          <a:solidFill>
                            <a:srgbClr val="000000"/>
                          </a:solidFill>
                          <a:effectLst/>
                          <a:latin typeface="Calibri" panose="020F0502020204030204" pitchFamily="34" charset="0"/>
                        </a:rPr>
                        <a:t>4.3%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1290971"/>
                  </a:ext>
                </a:extLst>
              </a:tr>
              <a:tr h="227213">
                <a:tc>
                  <a:txBody>
                    <a:bodyPr/>
                    <a:lstStyle/>
                    <a:p>
                      <a:pPr algn="l" fontAlgn="b"/>
                      <a:r>
                        <a:rPr lang="en-US" sz="1800" b="0" i="0" u="none" strike="noStrike">
                          <a:solidFill>
                            <a:srgbClr val="000000"/>
                          </a:solidFill>
                          <a:effectLst/>
                          <a:latin typeface="Arial" panose="020B060402020202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Arial" panose="020B060402020202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Arial" panose="020B060402020202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Arial" panose="020B060402020202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800" b="0" i="0" u="none" strike="noStrike">
                          <a:solidFill>
                            <a:srgbClr val="000000"/>
                          </a:solidFill>
                          <a:effectLst/>
                          <a:latin typeface="Calibri" panose="020F050202020403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8869551"/>
                  </a:ext>
                </a:extLst>
              </a:tr>
              <a:tr h="252041">
                <a:tc>
                  <a:txBody>
                    <a:bodyPr/>
                    <a:lstStyle/>
                    <a:p>
                      <a:pPr algn="l" rtl="0" fontAlgn="b"/>
                      <a:r>
                        <a:rPr lang="en-US" sz="1800" b="1" i="0" u="sng" strike="noStrike">
                          <a:solidFill>
                            <a:srgbClr val="000000"/>
                          </a:solidFill>
                          <a:effectLst/>
                          <a:latin typeface="Calibri" panose="020F0502020204030204" pitchFamily="34" charset="0"/>
                        </a:rPr>
                        <a:t>Total Global</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800" b="1" i="0" u="sng" strike="noStrike">
                          <a:solidFill>
                            <a:srgbClr val="000000"/>
                          </a:solidFill>
                          <a:effectLst/>
                          <a:latin typeface="Calibri" panose="020F0502020204030204" pitchFamily="34" charset="0"/>
                        </a:rPr>
                        <a:t>114.6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800" b="1" i="0" u="sng" strike="noStrike">
                          <a:solidFill>
                            <a:srgbClr val="000000"/>
                          </a:solidFill>
                          <a:effectLst/>
                          <a:latin typeface="Calibri" panose="020F0502020204030204" pitchFamily="34" charset="0"/>
                        </a:rPr>
                        <a:t>133.1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800" b="1" i="0" u="sng" strike="noStrike">
                          <a:solidFill>
                            <a:srgbClr val="000000"/>
                          </a:solidFill>
                          <a:effectLst/>
                          <a:latin typeface="Calibri" panose="020F0502020204030204" pitchFamily="34" charset="0"/>
                        </a:rPr>
                        <a:t>150.6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800" b="0" i="0" u="none" strike="noStrike">
                          <a:solidFill>
                            <a:srgbClr val="000000"/>
                          </a:solidFill>
                          <a:effectLst/>
                          <a:latin typeface="Calibri" panose="020F0502020204030204" pitchFamily="34" charset="0"/>
                        </a:rPr>
                        <a:t>3.1%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188666"/>
                  </a:ext>
                </a:extLst>
              </a:tr>
            </a:tbl>
          </a:graphicData>
        </a:graphic>
      </p:graphicFrame>
    </p:spTree>
    <p:extLst>
      <p:ext uri="{BB962C8B-B14F-4D97-AF65-F5344CB8AC3E}">
        <p14:creationId xmlns:p14="http://schemas.microsoft.com/office/powerpoint/2010/main" val="1288666832"/>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7010</Words>
  <Application>Microsoft Office PowerPoint</Application>
  <PresentationFormat>On-screen Show (4:3)</PresentationFormat>
  <Paragraphs>1719</Paragraphs>
  <Slides>64</Slides>
  <Notes>54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64</vt:i4>
      </vt:variant>
    </vt:vector>
  </HeadingPairs>
  <TitlesOfParts>
    <vt:vector size="76" baseType="lpstr">
      <vt:lpstr>Aptos</vt:lpstr>
      <vt:lpstr>Aptos Display</vt:lpstr>
      <vt:lpstr>Aptos Narrow</vt:lpstr>
      <vt:lpstr>Arial</vt:lpstr>
      <vt:lpstr>Arial Black</vt:lpstr>
      <vt:lpstr>Calibri</vt:lpstr>
      <vt:lpstr>Century Gothic</vt:lpstr>
      <vt:lpstr>Open Sans</vt:lpstr>
      <vt:lpstr>Open Sans Light</vt:lpstr>
      <vt:lpstr>Open Sans SemiBold</vt:lpstr>
      <vt:lpstr>Rupee Foradian</vt:lpstr>
      <vt:lpstr>Office Theme</vt:lpstr>
      <vt:lpstr>Analysis of Union Budget 2025-26</vt:lpstr>
      <vt:lpstr>PowerPoint Presentation</vt:lpstr>
      <vt:lpstr>Analysis of Union Budget 2025-26</vt:lpstr>
      <vt:lpstr>India - At a glance</vt:lpstr>
      <vt:lpstr>India – Key Economic Indicators 2025 vs. 1991 ….. 34 years’ snapshot post liberalisation</vt:lpstr>
      <vt:lpstr>India’s GDP Growth % - Last 10 Years</vt:lpstr>
      <vt:lpstr>India – GDP Projection</vt:lpstr>
      <vt:lpstr>GDP Growth Forecast &amp; Inflation</vt:lpstr>
      <vt:lpstr>The World is Changing …</vt:lpstr>
      <vt:lpstr>India &amp; China – at a glance ……………..China has grown faster</vt:lpstr>
      <vt:lpstr>Video 1</vt:lpstr>
      <vt:lpstr>First quarter of the 21st Century</vt:lpstr>
      <vt:lpstr>Video 2</vt:lpstr>
      <vt:lpstr>Budget priorities</vt:lpstr>
      <vt:lpstr>Video 3</vt:lpstr>
      <vt:lpstr>PowerPoint Presentation</vt:lpstr>
      <vt:lpstr>GVO of Agriculture  - Crop vs Non Crop</vt:lpstr>
      <vt:lpstr>Agriculture as the 1st engine</vt:lpstr>
      <vt:lpstr>Agriculture as the 1st engine</vt:lpstr>
      <vt:lpstr>Video 4</vt:lpstr>
      <vt:lpstr>MSMEs as the 2nd engine</vt:lpstr>
      <vt:lpstr>MSMEs as the 2nd engine</vt:lpstr>
      <vt:lpstr>Video 5</vt:lpstr>
      <vt:lpstr>Investing in people</vt:lpstr>
      <vt:lpstr>Education</vt:lpstr>
      <vt:lpstr>Investing in people</vt:lpstr>
      <vt:lpstr>Video 6</vt:lpstr>
      <vt:lpstr>Manufacturing</vt:lpstr>
      <vt:lpstr>Infrastructure Investment … India is spending much below its need and China, way above</vt:lpstr>
      <vt:lpstr>PowerPoint Presentation</vt:lpstr>
      <vt:lpstr>Strong Industrial &amp; Infrastructural Base</vt:lpstr>
      <vt:lpstr>PowerPoint Presentation</vt:lpstr>
      <vt:lpstr>Investing in the Economy</vt:lpstr>
      <vt:lpstr>Investing in the economy</vt:lpstr>
      <vt:lpstr>Investing in the economy</vt:lpstr>
      <vt:lpstr>Video 7</vt:lpstr>
      <vt:lpstr>Exports as the 4th engine</vt:lpstr>
      <vt:lpstr>Exports as the 4th engine</vt:lpstr>
      <vt:lpstr>Video 8</vt:lpstr>
      <vt:lpstr>Reforms as the Fuel</vt:lpstr>
      <vt:lpstr>Reforms as the Fuel</vt:lpstr>
      <vt:lpstr>Video 9</vt:lpstr>
      <vt:lpstr>Trends in Fiscal Deficit – 7 years</vt:lpstr>
      <vt:lpstr>Trends in Revenue and Fiscal Deficit – 7 years </vt:lpstr>
      <vt:lpstr>Trends in Inflation (CPI) -10 years</vt:lpstr>
      <vt:lpstr>PowerPoint Presentation</vt:lpstr>
      <vt:lpstr>PowerPoint Presentation</vt:lpstr>
      <vt:lpstr>Tax revenue - Receipts</vt:lpstr>
      <vt:lpstr>Direct Taxes Collections – Gross &amp; Net</vt:lpstr>
      <vt:lpstr>Direct Tax revenues</vt:lpstr>
      <vt:lpstr>Budget estimates</vt:lpstr>
      <vt:lpstr>Video 10</vt:lpstr>
      <vt:lpstr>Direct Taxes</vt:lpstr>
      <vt:lpstr>Direct Taxes</vt:lpstr>
      <vt:lpstr>Personal income tax</vt:lpstr>
      <vt:lpstr>Personal income tax</vt:lpstr>
      <vt:lpstr>Tax revenues raised but not realized</vt:lpstr>
      <vt:lpstr>Direct Taxes</vt:lpstr>
      <vt:lpstr>Video 11</vt:lpstr>
      <vt:lpstr>Indirect Taxes</vt:lpstr>
      <vt:lpstr>Indirect Taxes</vt:lpstr>
      <vt:lpstr>Indirect Taxes</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Rajesh Moorti [MEMG]</dc:creator>
  <cp:lastModifiedBy>Ravi Sidula</cp:lastModifiedBy>
  <cp:revision>1</cp:revision>
  <cp:lastPrinted>2019-07-04T05:26:17Z</cp:lastPrinted>
  <dcterms:created xsi:type="dcterms:W3CDTF">2012-06-21T13:23:40Z</dcterms:created>
  <dcterms:modified xsi:type="dcterms:W3CDTF">2025-02-03T10:35:39Z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4b3411-284d-4d31-bd4f-bc13ef7f1fd6_Enabled">
    <vt:lpwstr>True</vt:lpwstr>
  </property>
  <property fmtid="{D5CDD505-2E9C-101B-9397-08002B2CF9AE}" pid="3" name="MSIP_Label_be4b3411-284d-4d31-bd4f-bc13ef7f1fd6_SiteId">
    <vt:lpwstr>63ce7d59-2f3e-42cd-a8cc-be764cff5eb6</vt:lpwstr>
  </property>
  <property fmtid="{D5CDD505-2E9C-101B-9397-08002B2CF9AE}" pid="4" name="MSIP_Label_be4b3411-284d-4d31-bd4f-bc13ef7f1fd6_Owner">
    <vt:lpwstr>tarique.khichi@ad.infosys.com</vt:lpwstr>
  </property>
  <property fmtid="{D5CDD505-2E9C-101B-9397-08002B2CF9AE}" pid="5" name="MSIP_Label_be4b3411-284d-4d31-bd4f-bc13ef7f1fd6_SetDate">
    <vt:lpwstr>2019-07-04T05:42:42.3270056Z</vt:lpwstr>
  </property>
  <property fmtid="{D5CDD505-2E9C-101B-9397-08002B2CF9AE}" pid="6" name="MSIP_Label_be4b3411-284d-4d31-bd4f-bc13ef7f1fd6_Name">
    <vt:lpwstr>Internal</vt:lpwstr>
  </property>
  <property fmtid="{D5CDD505-2E9C-101B-9397-08002B2CF9AE}" pid="7" name="MSIP_Label_be4b3411-284d-4d31-bd4f-bc13ef7f1fd6_Application">
    <vt:lpwstr>Microsoft Azure Information Protection</vt:lpwstr>
  </property>
  <property fmtid="{D5CDD505-2E9C-101B-9397-08002B2CF9AE}" pid="8" name="MSIP_Label_be4b3411-284d-4d31-bd4f-bc13ef7f1fd6_Extended_MSFT_Method">
    <vt:lpwstr>Automatic</vt:lpwstr>
  </property>
  <property fmtid="{D5CDD505-2E9C-101B-9397-08002B2CF9AE}" pid="9" name="MSIP_Label_a0819fa7-4367-4500-ba88-dd630d977609_Enabled">
    <vt:lpwstr>true</vt:lpwstr>
  </property>
  <property fmtid="{D5CDD505-2E9C-101B-9397-08002B2CF9AE}" pid="10" name="MSIP_Label_a0819fa7-4367-4500-ba88-dd630d977609_SetDate">
    <vt:lpwstr>2024-07-15T08:55:12Z</vt:lpwstr>
  </property>
  <property fmtid="{D5CDD505-2E9C-101B-9397-08002B2CF9AE}" pid="11" name="MSIP_Label_a0819fa7-4367-4500-ba88-dd630d977609_Method">
    <vt:lpwstr>Standard</vt:lpwstr>
  </property>
  <property fmtid="{D5CDD505-2E9C-101B-9397-08002B2CF9AE}" pid="12" name="MSIP_Label_a0819fa7-4367-4500-ba88-dd630d977609_Name">
    <vt:lpwstr>a0819fa7-4367-4500-ba88-dd630d977609</vt:lpwstr>
  </property>
  <property fmtid="{D5CDD505-2E9C-101B-9397-08002B2CF9AE}" pid="13" name="MSIP_Label_a0819fa7-4367-4500-ba88-dd630d977609_SiteId">
    <vt:lpwstr>63ce7d59-2f3e-42cd-a8cc-be764cff5eb6</vt:lpwstr>
  </property>
  <property fmtid="{D5CDD505-2E9C-101B-9397-08002B2CF9AE}" pid="14" name="MSIP_Label_a0819fa7-4367-4500-ba88-dd630d977609_ContentBits">
    <vt:lpwstr>0</vt:lpwstr>
  </property>
</Properties>
</file>