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93" r:id="rId2"/>
  </p:sldMasterIdLst>
  <p:notesMasterIdLst>
    <p:notesMasterId r:id="rId16"/>
  </p:notesMasterIdLst>
  <p:sldIdLst>
    <p:sldId id="578" r:id="rId3"/>
    <p:sldId id="276" r:id="rId4"/>
    <p:sldId id="827" r:id="rId5"/>
    <p:sldId id="277" r:id="rId6"/>
    <p:sldId id="278" r:id="rId7"/>
    <p:sldId id="830" r:id="rId8"/>
    <p:sldId id="826" r:id="rId9"/>
    <p:sldId id="828" r:id="rId10"/>
    <p:sldId id="831" r:id="rId11"/>
    <p:sldId id="832" r:id="rId12"/>
    <p:sldId id="777" r:id="rId13"/>
    <p:sldId id="829" r:id="rId14"/>
    <p:sldId id="8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52" autoAdjust="0"/>
  </p:normalViewPr>
  <p:slideViewPr>
    <p:cSldViewPr snapToGrid="0">
      <p:cViewPr>
        <p:scale>
          <a:sx n="84" d="100"/>
          <a:sy n="84" d="100"/>
        </p:scale>
        <p:origin x="2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29D1A-B564-456A-AC32-E95EC3DFB8A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2B4FA-8485-4422-BA5C-44EE87E21AD0}">
      <dgm:prSet phldrT="[Text]" custT="1"/>
      <dgm:spPr/>
      <dgm:t>
        <a:bodyPr/>
        <a:lstStyle/>
        <a:p>
          <a:r>
            <a:rPr lang="en-IN" sz="2800" dirty="0">
              <a:latin typeface="Aharoni" panose="020B0604020202020204" pitchFamily="2" charset="-79"/>
              <a:cs typeface="Aharoni" panose="020B0604020202020204" pitchFamily="2" charset="-79"/>
            </a:rPr>
            <a:t>Fund Raise</a:t>
          </a:r>
          <a:endParaRPr lang="en-US" sz="2800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B626B056-3DD3-49F0-B0CD-0D633652555C}" type="parTrans" cxnId="{920D2E34-2161-4F42-8E95-1F2749D7DD89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E174A877-E3F8-4952-BDAB-35A5BD79991D}" type="sibTrans" cxnId="{920D2E34-2161-4F42-8E95-1F2749D7DD89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4D5DCCB2-5C45-4D20-AC1B-3A2C0B272848}">
      <dgm:prSet phldrT="[Text]" custT="1"/>
      <dgm:spPr/>
      <dgm:t>
        <a:bodyPr/>
        <a:lstStyle/>
        <a:p>
          <a:r>
            <a:rPr lang="en-IN" sz="2400" dirty="0">
              <a:latin typeface="Aharoni" panose="020B0604020202020204" pitchFamily="2" charset="-79"/>
              <a:cs typeface="Aharoni" panose="020B0604020202020204" pitchFamily="2" charset="-79"/>
            </a:rPr>
            <a:t>Initial / </a:t>
          </a:r>
          <a:r>
            <a:rPr lang="en-IN" sz="2400" dirty="0" err="1">
              <a:latin typeface="Aharoni" panose="020B0604020202020204" pitchFamily="2" charset="-79"/>
              <a:cs typeface="Aharoni" panose="020B0604020202020204" pitchFamily="2" charset="-79"/>
            </a:rPr>
            <a:t>Followup</a:t>
          </a:r>
          <a:r>
            <a:rPr lang="en-IN" sz="2400" dirty="0">
              <a:latin typeface="Aharoni" panose="020B0604020202020204" pitchFamily="2" charset="-79"/>
              <a:cs typeface="Aharoni" panose="020B0604020202020204" pitchFamily="2" charset="-79"/>
            </a:rPr>
            <a:t> Meeting(s)</a:t>
          </a:r>
        </a:p>
      </dgm:t>
    </dgm:pt>
    <dgm:pt modelId="{25664F07-04F5-452A-B6AA-15C926EAAB5C}" type="parTrans" cxnId="{A2BD7947-3A4A-470F-8F66-72031875804C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05029581-4D99-4057-A537-F75E645CACCC}" type="sibTrans" cxnId="{A2BD7947-3A4A-470F-8F66-72031875804C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4EE6494D-F6CC-4801-8289-18104640A007}">
      <dgm:prSet phldrT="[Text]" custT="1"/>
      <dgm:spPr/>
      <dgm:t>
        <a:bodyPr/>
        <a:lstStyle/>
        <a:p>
          <a:r>
            <a:rPr lang="en-IN" sz="2400" dirty="0">
              <a:latin typeface="Aharoni" panose="020B0604020202020204" pitchFamily="2" charset="-79"/>
              <a:cs typeface="Aharoni" panose="020B0604020202020204" pitchFamily="2" charset="-79"/>
            </a:rPr>
            <a:t>Investment Bankers</a:t>
          </a:r>
          <a:endParaRPr lang="en-US" sz="2400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C1D997B6-2422-4CD2-A260-3BE94DD08D74}" type="parTrans" cxnId="{7C976717-51C0-429D-AAE8-24700F1BB6F5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F5B5569C-F613-4A1D-8A5A-BC16E492095C}" type="sibTrans" cxnId="{7C976717-51C0-429D-AAE8-24700F1BB6F5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0226ABEA-E23B-4704-A895-4BF478CBDD4D}">
      <dgm:prSet phldrT="[Text]" custT="1"/>
      <dgm:spPr/>
      <dgm:t>
        <a:bodyPr/>
        <a:lstStyle/>
        <a:p>
          <a:r>
            <a:rPr lang="en-IN" sz="2400" dirty="0">
              <a:latin typeface="Aharoni" panose="020B0604020202020204" pitchFamily="2" charset="-79"/>
              <a:cs typeface="Aharoni" panose="020B0604020202020204" pitchFamily="2" charset="-79"/>
            </a:rPr>
            <a:t>Term Sheet &amp; Due Diligence</a:t>
          </a:r>
          <a:endParaRPr lang="en-US" sz="2400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5358A5F2-5C55-498B-8003-379D9CA84F2B}" type="parTrans" cxnId="{1F93AED9-913C-4A74-83B0-1AF963B02267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E355F2CB-0EC2-4777-973E-68FAF8A236E5}" type="sibTrans" cxnId="{1F93AED9-913C-4A74-83B0-1AF963B02267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C2788ED2-C2E2-4FDF-8591-9DF1878347A8}">
      <dgm:prSet phldrT="[Text]" custT="1"/>
      <dgm:spPr/>
      <dgm:t>
        <a:bodyPr/>
        <a:lstStyle/>
        <a:p>
          <a:r>
            <a:rPr lang="en-US" sz="2400" dirty="0">
              <a:latin typeface="Aharoni" panose="020B0604020202020204" pitchFamily="2" charset="-79"/>
              <a:cs typeface="Aharoni" panose="020B0604020202020204" pitchFamily="2" charset="-79"/>
            </a:rPr>
            <a:t>Funding	</a:t>
          </a:r>
        </a:p>
      </dgm:t>
    </dgm:pt>
    <dgm:pt modelId="{F9A02CC9-C017-4862-875A-70C8CA097618}" type="parTrans" cxnId="{72F2620E-6593-4163-A9FB-4FE313718A0F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1D31C4B4-3413-41F8-AEE4-6773ECA8AF87}" type="sibTrans" cxnId="{72F2620E-6593-4163-A9FB-4FE313718A0F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5CF4AE8E-51DB-450F-BB53-F97B6099BED7}" type="pres">
      <dgm:prSet presAssocID="{59E29D1A-B564-456A-AC32-E95EC3DFB8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8CC9FE-FDF8-4147-8B41-A6817CE3431C}" type="pres">
      <dgm:prSet presAssocID="{1D92B4FA-8485-4422-BA5C-44EE87E21AD0}" presName="hierRoot1" presStyleCnt="0">
        <dgm:presLayoutVars>
          <dgm:hierBranch val="init"/>
        </dgm:presLayoutVars>
      </dgm:prSet>
      <dgm:spPr/>
    </dgm:pt>
    <dgm:pt modelId="{10560FBF-AED4-453E-B740-0E4847DE57D3}" type="pres">
      <dgm:prSet presAssocID="{1D92B4FA-8485-4422-BA5C-44EE87E21AD0}" presName="rootComposite1" presStyleCnt="0"/>
      <dgm:spPr/>
    </dgm:pt>
    <dgm:pt modelId="{8141145D-B848-4E6E-BB8F-4613AE3BE175}" type="pres">
      <dgm:prSet presAssocID="{1D92B4FA-8485-4422-BA5C-44EE87E21AD0}" presName="rootText1" presStyleLbl="node0" presStyleIdx="0" presStyleCnt="1">
        <dgm:presLayoutVars>
          <dgm:chPref val="3"/>
        </dgm:presLayoutVars>
      </dgm:prSet>
      <dgm:spPr/>
    </dgm:pt>
    <dgm:pt modelId="{7A3D50B8-9E4D-44B8-B643-45F88A752F9C}" type="pres">
      <dgm:prSet presAssocID="{1D92B4FA-8485-4422-BA5C-44EE87E21AD0}" presName="rootConnector1" presStyleLbl="node1" presStyleIdx="0" presStyleCnt="0"/>
      <dgm:spPr/>
    </dgm:pt>
    <dgm:pt modelId="{0BFE7115-4521-4191-93EB-AB8DC2ED854C}" type="pres">
      <dgm:prSet presAssocID="{1D92B4FA-8485-4422-BA5C-44EE87E21AD0}" presName="hierChild2" presStyleCnt="0"/>
      <dgm:spPr/>
    </dgm:pt>
    <dgm:pt modelId="{6CA4E580-9748-4D3F-8C85-BB4C6FA04D32}" type="pres">
      <dgm:prSet presAssocID="{25664F07-04F5-452A-B6AA-15C926EAAB5C}" presName="Name37" presStyleLbl="parChTrans1D2" presStyleIdx="0" presStyleCnt="4"/>
      <dgm:spPr/>
    </dgm:pt>
    <dgm:pt modelId="{68328C93-657E-4DB3-AD13-A737DA02E16F}" type="pres">
      <dgm:prSet presAssocID="{4D5DCCB2-5C45-4D20-AC1B-3A2C0B272848}" presName="hierRoot2" presStyleCnt="0">
        <dgm:presLayoutVars>
          <dgm:hierBranch val="init"/>
        </dgm:presLayoutVars>
      </dgm:prSet>
      <dgm:spPr/>
    </dgm:pt>
    <dgm:pt modelId="{35E64888-506F-4277-978D-704F4E4ADFA4}" type="pres">
      <dgm:prSet presAssocID="{4D5DCCB2-5C45-4D20-AC1B-3A2C0B272848}" presName="rootComposite" presStyleCnt="0"/>
      <dgm:spPr/>
    </dgm:pt>
    <dgm:pt modelId="{E01989F5-D0F3-40B2-B821-06310475750F}" type="pres">
      <dgm:prSet presAssocID="{4D5DCCB2-5C45-4D20-AC1B-3A2C0B272848}" presName="rootText" presStyleLbl="node2" presStyleIdx="0" presStyleCnt="4">
        <dgm:presLayoutVars>
          <dgm:chPref val="3"/>
        </dgm:presLayoutVars>
      </dgm:prSet>
      <dgm:spPr/>
    </dgm:pt>
    <dgm:pt modelId="{2F5D07B4-E427-417E-9909-00BA3EFACA7F}" type="pres">
      <dgm:prSet presAssocID="{4D5DCCB2-5C45-4D20-AC1B-3A2C0B272848}" presName="rootConnector" presStyleLbl="node2" presStyleIdx="0" presStyleCnt="4"/>
      <dgm:spPr/>
    </dgm:pt>
    <dgm:pt modelId="{5F80E69F-4825-4B92-B51C-4F0723803BE7}" type="pres">
      <dgm:prSet presAssocID="{4D5DCCB2-5C45-4D20-AC1B-3A2C0B272848}" presName="hierChild4" presStyleCnt="0"/>
      <dgm:spPr/>
    </dgm:pt>
    <dgm:pt modelId="{0CBDDFDF-895D-49C9-9422-5A55EB2612EA}" type="pres">
      <dgm:prSet presAssocID="{4D5DCCB2-5C45-4D20-AC1B-3A2C0B272848}" presName="hierChild5" presStyleCnt="0"/>
      <dgm:spPr/>
    </dgm:pt>
    <dgm:pt modelId="{748668C9-80A1-47E0-B18F-16046E61C52C}" type="pres">
      <dgm:prSet presAssocID="{C1D997B6-2422-4CD2-A260-3BE94DD08D74}" presName="Name37" presStyleLbl="parChTrans1D2" presStyleIdx="1" presStyleCnt="4"/>
      <dgm:spPr/>
    </dgm:pt>
    <dgm:pt modelId="{91D7186B-E1C9-424B-901D-97DD944673CD}" type="pres">
      <dgm:prSet presAssocID="{4EE6494D-F6CC-4801-8289-18104640A007}" presName="hierRoot2" presStyleCnt="0">
        <dgm:presLayoutVars>
          <dgm:hierBranch val="init"/>
        </dgm:presLayoutVars>
      </dgm:prSet>
      <dgm:spPr/>
    </dgm:pt>
    <dgm:pt modelId="{F0313D8A-2286-4045-A05E-74A7D7FE5169}" type="pres">
      <dgm:prSet presAssocID="{4EE6494D-F6CC-4801-8289-18104640A007}" presName="rootComposite" presStyleCnt="0"/>
      <dgm:spPr/>
    </dgm:pt>
    <dgm:pt modelId="{BE596AA4-36CC-466C-991D-B2CC189E6C26}" type="pres">
      <dgm:prSet presAssocID="{4EE6494D-F6CC-4801-8289-18104640A007}" presName="rootText" presStyleLbl="node2" presStyleIdx="1" presStyleCnt="4" custLinFactNeighborX="-284">
        <dgm:presLayoutVars>
          <dgm:chPref val="3"/>
        </dgm:presLayoutVars>
      </dgm:prSet>
      <dgm:spPr/>
    </dgm:pt>
    <dgm:pt modelId="{0B8FE07D-2E03-4D48-B759-4C3ABE413D3F}" type="pres">
      <dgm:prSet presAssocID="{4EE6494D-F6CC-4801-8289-18104640A007}" presName="rootConnector" presStyleLbl="node2" presStyleIdx="1" presStyleCnt="4"/>
      <dgm:spPr/>
    </dgm:pt>
    <dgm:pt modelId="{75C7051B-6673-40AB-9DAE-CA1FE0868310}" type="pres">
      <dgm:prSet presAssocID="{4EE6494D-F6CC-4801-8289-18104640A007}" presName="hierChild4" presStyleCnt="0"/>
      <dgm:spPr/>
    </dgm:pt>
    <dgm:pt modelId="{4B68A27A-5324-4D30-9AC5-75A40CF1DBC7}" type="pres">
      <dgm:prSet presAssocID="{4EE6494D-F6CC-4801-8289-18104640A007}" presName="hierChild5" presStyleCnt="0"/>
      <dgm:spPr/>
    </dgm:pt>
    <dgm:pt modelId="{98D35554-D406-4CE2-8DE3-074EEC8B09C9}" type="pres">
      <dgm:prSet presAssocID="{5358A5F2-5C55-498B-8003-379D9CA84F2B}" presName="Name37" presStyleLbl="parChTrans1D2" presStyleIdx="2" presStyleCnt="4"/>
      <dgm:spPr/>
    </dgm:pt>
    <dgm:pt modelId="{4B77D6E6-CC3F-4191-B5E1-F3F00E647694}" type="pres">
      <dgm:prSet presAssocID="{0226ABEA-E23B-4704-A895-4BF478CBDD4D}" presName="hierRoot2" presStyleCnt="0">
        <dgm:presLayoutVars>
          <dgm:hierBranch val="init"/>
        </dgm:presLayoutVars>
      </dgm:prSet>
      <dgm:spPr/>
    </dgm:pt>
    <dgm:pt modelId="{16359F3D-30EB-4ACF-BF30-99D152E122FC}" type="pres">
      <dgm:prSet presAssocID="{0226ABEA-E23B-4704-A895-4BF478CBDD4D}" presName="rootComposite" presStyleCnt="0"/>
      <dgm:spPr/>
    </dgm:pt>
    <dgm:pt modelId="{2DF66154-45AE-4596-8822-A7EB7FE7D473}" type="pres">
      <dgm:prSet presAssocID="{0226ABEA-E23B-4704-A895-4BF478CBDD4D}" presName="rootText" presStyleLbl="node2" presStyleIdx="2" presStyleCnt="4">
        <dgm:presLayoutVars>
          <dgm:chPref val="3"/>
        </dgm:presLayoutVars>
      </dgm:prSet>
      <dgm:spPr/>
    </dgm:pt>
    <dgm:pt modelId="{F51087AE-2AC3-47BD-BC7D-10FF59512682}" type="pres">
      <dgm:prSet presAssocID="{0226ABEA-E23B-4704-A895-4BF478CBDD4D}" presName="rootConnector" presStyleLbl="node2" presStyleIdx="2" presStyleCnt="4"/>
      <dgm:spPr/>
    </dgm:pt>
    <dgm:pt modelId="{726DE659-AAD7-49CA-A7CA-0BEA42101D9C}" type="pres">
      <dgm:prSet presAssocID="{0226ABEA-E23B-4704-A895-4BF478CBDD4D}" presName="hierChild4" presStyleCnt="0"/>
      <dgm:spPr/>
    </dgm:pt>
    <dgm:pt modelId="{CA149E4E-5723-49FD-B6C8-02F99B3EB84C}" type="pres">
      <dgm:prSet presAssocID="{0226ABEA-E23B-4704-A895-4BF478CBDD4D}" presName="hierChild5" presStyleCnt="0"/>
      <dgm:spPr/>
    </dgm:pt>
    <dgm:pt modelId="{9EA6DB3C-0586-4BF7-A9CC-F366CC020C38}" type="pres">
      <dgm:prSet presAssocID="{F9A02CC9-C017-4862-875A-70C8CA097618}" presName="Name37" presStyleLbl="parChTrans1D2" presStyleIdx="3" presStyleCnt="4"/>
      <dgm:spPr/>
    </dgm:pt>
    <dgm:pt modelId="{AF783E28-50CA-4F1F-931D-0F1E6669676E}" type="pres">
      <dgm:prSet presAssocID="{C2788ED2-C2E2-4FDF-8591-9DF1878347A8}" presName="hierRoot2" presStyleCnt="0">
        <dgm:presLayoutVars>
          <dgm:hierBranch val="init"/>
        </dgm:presLayoutVars>
      </dgm:prSet>
      <dgm:spPr/>
    </dgm:pt>
    <dgm:pt modelId="{8499BDA2-408B-450B-9869-E5BC6FF14402}" type="pres">
      <dgm:prSet presAssocID="{C2788ED2-C2E2-4FDF-8591-9DF1878347A8}" presName="rootComposite" presStyleCnt="0"/>
      <dgm:spPr/>
    </dgm:pt>
    <dgm:pt modelId="{7744764C-A048-4C59-B135-CA1A6AADD999}" type="pres">
      <dgm:prSet presAssocID="{C2788ED2-C2E2-4FDF-8591-9DF1878347A8}" presName="rootText" presStyleLbl="node2" presStyleIdx="3" presStyleCnt="4">
        <dgm:presLayoutVars>
          <dgm:chPref val="3"/>
        </dgm:presLayoutVars>
      </dgm:prSet>
      <dgm:spPr/>
    </dgm:pt>
    <dgm:pt modelId="{B88C3693-F3C3-4D68-93F3-A2079686F8B3}" type="pres">
      <dgm:prSet presAssocID="{C2788ED2-C2E2-4FDF-8591-9DF1878347A8}" presName="rootConnector" presStyleLbl="node2" presStyleIdx="3" presStyleCnt="4"/>
      <dgm:spPr/>
    </dgm:pt>
    <dgm:pt modelId="{10B72998-30C3-447C-8B92-95D87F796DC3}" type="pres">
      <dgm:prSet presAssocID="{C2788ED2-C2E2-4FDF-8591-9DF1878347A8}" presName="hierChild4" presStyleCnt="0"/>
      <dgm:spPr/>
    </dgm:pt>
    <dgm:pt modelId="{4DE29EA2-42FB-4105-9056-E8C829D814BA}" type="pres">
      <dgm:prSet presAssocID="{C2788ED2-C2E2-4FDF-8591-9DF1878347A8}" presName="hierChild5" presStyleCnt="0"/>
      <dgm:spPr/>
    </dgm:pt>
    <dgm:pt modelId="{C1513608-8011-4AB1-B29F-2F2038511ABD}" type="pres">
      <dgm:prSet presAssocID="{1D92B4FA-8485-4422-BA5C-44EE87E21AD0}" presName="hierChild3" presStyleCnt="0"/>
      <dgm:spPr/>
    </dgm:pt>
  </dgm:ptLst>
  <dgm:cxnLst>
    <dgm:cxn modelId="{72F2620E-6593-4163-A9FB-4FE313718A0F}" srcId="{1D92B4FA-8485-4422-BA5C-44EE87E21AD0}" destId="{C2788ED2-C2E2-4FDF-8591-9DF1878347A8}" srcOrd="3" destOrd="0" parTransId="{F9A02CC9-C017-4862-875A-70C8CA097618}" sibTransId="{1D31C4B4-3413-41F8-AEE4-6773ECA8AF87}"/>
    <dgm:cxn modelId="{7C976717-51C0-429D-AAE8-24700F1BB6F5}" srcId="{1D92B4FA-8485-4422-BA5C-44EE87E21AD0}" destId="{4EE6494D-F6CC-4801-8289-18104640A007}" srcOrd="1" destOrd="0" parTransId="{C1D997B6-2422-4CD2-A260-3BE94DD08D74}" sibTransId="{F5B5569C-F613-4A1D-8A5A-BC16E492095C}"/>
    <dgm:cxn modelId="{920D2E34-2161-4F42-8E95-1F2749D7DD89}" srcId="{59E29D1A-B564-456A-AC32-E95EC3DFB8A9}" destId="{1D92B4FA-8485-4422-BA5C-44EE87E21AD0}" srcOrd="0" destOrd="0" parTransId="{B626B056-3DD3-49F0-B0CD-0D633652555C}" sibTransId="{E174A877-E3F8-4952-BDAB-35A5BD79991D}"/>
    <dgm:cxn modelId="{A3BED961-687B-4F6D-9AA3-941C16DC1117}" type="presOf" srcId="{25664F07-04F5-452A-B6AA-15C926EAAB5C}" destId="{6CA4E580-9748-4D3F-8C85-BB4C6FA04D32}" srcOrd="0" destOrd="0" presId="urn:microsoft.com/office/officeart/2005/8/layout/orgChart1"/>
    <dgm:cxn modelId="{DF8B9942-89D4-41B4-8D6B-18D5EF81E53B}" type="presOf" srcId="{4D5DCCB2-5C45-4D20-AC1B-3A2C0B272848}" destId="{E01989F5-D0F3-40B2-B821-06310475750F}" srcOrd="0" destOrd="0" presId="urn:microsoft.com/office/officeart/2005/8/layout/orgChart1"/>
    <dgm:cxn modelId="{32B7B763-E245-4A64-971E-3B7367EF71C8}" type="presOf" srcId="{C2788ED2-C2E2-4FDF-8591-9DF1878347A8}" destId="{7744764C-A048-4C59-B135-CA1A6AADD999}" srcOrd="0" destOrd="0" presId="urn:microsoft.com/office/officeart/2005/8/layout/orgChart1"/>
    <dgm:cxn modelId="{A2BD7947-3A4A-470F-8F66-72031875804C}" srcId="{1D92B4FA-8485-4422-BA5C-44EE87E21AD0}" destId="{4D5DCCB2-5C45-4D20-AC1B-3A2C0B272848}" srcOrd="0" destOrd="0" parTransId="{25664F07-04F5-452A-B6AA-15C926EAAB5C}" sibTransId="{05029581-4D99-4057-A537-F75E645CACCC}"/>
    <dgm:cxn modelId="{0279816C-F901-4BEC-9A70-B12E454EC2B5}" type="presOf" srcId="{4D5DCCB2-5C45-4D20-AC1B-3A2C0B272848}" destId="{2F5D07B4-E427-417E-9909-00BA3EFACA7F}" srcOrd="1" destOrd="0" presId="urn:microsoft.com/office/officeart/2005/8/layout/orgChart1"/>
    <dgm:cxn modelId="{2732E06E-173D-4841-86A7-6AC47AF8C93E}" type="presOf" srcId="{1D92B4FA-8485-4422-BA5C-44EE87E21AD0}" destId="{8141145D-B848-4E6E-BB8F-4613AE3BE175}" srcOrd="0" destOrd="0" presId="urn:microsoft.com/office/officeart/2005/8/layout/orgChart1"/>
    <dgm:cxn modelId="{AE6DC383-2961-4573-9A11-EE451805AD05}" type="presOf" srcId="{4EE6494D-F6CC-4801-8289-18104640A007}" destId="{0B8FE07D-2E03-4D48-B759-4C3ABE413D3F}" srcOrd="1" destOrd="0" presId="urn:microsoft.com/office/officeart/2005/8/layout/orgChart1"/>
    <dgm:cxn modelId="{DAB89493-B2DD-4705-85B9-2B74155A2F69}" type="presOf" srcId="{1D92B4FA-8485-4422-BA5C-44EE87E21AD0}" destId="{7A3D50B8-9E4D-44B8-B643-45F88A752F9C}" srcOrd="1" destOrd="0" presId="urn:microsoft.com/office/officeart/2005/8/layout/orgChart1"/>
    <dgm:cxn modelId="{391B029E-82D7-4021-9C1C-148B5E918649}" type="presOf" srcId="{0226ABEA-E23B-4704-A895-4BF478CBDD4D}" destId="{F51087AE-2AC3-47BD-BC7D-10FF59512682}" srcOrd="1" destOrd="0" presId="urn:microsoft.com/office/officeart/2005/8/layout/orgChart1"/>
    <dgm:cxn modelId="{FDC3BCA2-9F1F-4671-BDC2-F894B2679624}" type="presOf" srcId="{4EE6494D-F6CC-4801-8289-18104640A007}" destId="{BE596AA4-36CC-466C-991D-B2CC189E6C26}" srcOrd="0" destOrd="0" presId="urn:microsoft.com/office/officeart/2005/8/layout/orgChart1"/>
    <dgm:cxn modelId="{BF67DBAC-4736-4D96-A1E6-5994E794D237}" type="presOf" srcId="{F9A02CC9-C017-4862-875A-70C8CA097618}" destId="{9EA6DB3C-0586-4BF7-A9CC-F366CC020C38}" srcOrd="0" destOrd="0" presId="urn:microsoft.com/office/officeart/2005/8/layout/orgChart1"/>
    <dgm:cxn modelId="{1F93AED9-913C-4A74-83B0-1AF963B02267}" srcId="{1D92B4FA-8485-4422-BA5C-44EE87E21AD0}" destId="{0226ABEA-E23B-4704-A895-4BF478CBDD4D}" srcOrd="2" destOrd="0" parTransId="{5358A5F2-5C55-498B-8003-379D9CA84F2B}" sibTransId="{E355F2CB-0EC2-4777-973E-68FAF8A236E5}"/>
    <dgm:cxn modelId="{AA7821DB-A071-41A6-AE4E-6A261BC007C9}" type="presOf" srcId="{C1D997B6-2422-4CD2-A260-3BE94DD08D74}" destId="{748668C9-80A1-47E0-B18F-16046E61C52C}" srcOrd="0" destOrd="0" presId="urn:microsoft.com/office/officeart/2005/8/layout/orgChart1"/>
    <dgm:cxn modelId="{90DBF0DC-A3F1-48D7-A372-A1A704BF968C}" type="presOf" srcId="{C2788ED2-C2E2-4FDF-8591-9DF1878347A8}" destId="{B88C3693-F3C3-4D68-93F3-A2079686F8B3}" srcOrd="1" destOrd="0" presId="urn:microsoft.com/office/officeart/2005/8/layout/orgChart1"/>
    <dgm:cxn modelId="{F2371FE4-655A-48C0-8223-23BA31647ECB}" type="presOf" srcId="{5358A5F2-5C55-498B-8003-379D9CA84F2B}" destId="{98D35554-D406-4CE2-8DE3-074EEC8B09C9}" srcOrd="0" destOrd="0" presId="urn:microsoft.com/office/officeart/2005/8/layout/orgChart1"/>
    <dgm:cxn modelId="{7A382AF3-299B-4D1C-B84E-521942480E85}" type="presOf" srcId="{59E29D1A-B564-456A-AC32-E95EC3DFB8A9}" destId="{5CF4AE8E-51DB-450F-BB53-F97B6099BED7}" srcOrd="0" destOrd="0" presId="urn:microsoft.com/office/officeart/2005/8/layout/orgChart1"/>
    <dgm:cxn modelId="{31FCB1FB-DD93-40E0-A9E2-4370AB84EA07}" type="presOf" srcId="{0226ABEA-E23B-4704-A895-4BF478CBDD4D}" destId="{2DF66154-45AE-4596-8822-A7EB7FE7D473}" srcOrd="0" destOrd="0" presId="urn:microsoft.com/office/officeart/2005/8/layout/orgChart1"/>
    <dgm:cxn modelId="{90DB097F-4C37-4CBD-BE9C-8C4CC846E339}" type="presParOf" srcId="{5CF4AE8E-51DB-450F-BB53-F97B6099BED7}" destId="{078CC9FE-FDF8-4147-8B41-A6817CE3431C}" srcOrd="0" destOrd="0" presId="urn:microsoft.com/office/officeart/2005/8/layout/orgChart1"/>
    <dgm:cxn modelId="{42E308DA-2D35-4DCF-B85B-78746BDED19C}" type="presParOf" srcId="{078CC9FE-FDF8-4147-8B41-A6817CE3431C}" destId="{10560FBF-AED4-453E-B740-0E4847DE57D3}" srcOrd="0" destOrd="0" presId="urn:microsoft.com/office/officeart/2005/8/layout/orgChart1"/>
    <dgm:cxn modelId="{06BB6CDF-0FC3-4A85-9EEA-4708FBF93FCD}" type="presParOf" srcId="{10560FBF-AED4-453E-B740-0E4847DE57D3}" destId="{8141145D-B848-4E6E-BB8F-4613AE3BE175}" srcOrd="0" destOrd="0" presId="urn:microsoft.com/office/officeart/2005/8/layout/orgChart1"/>
    <dgm:cxn modelId="{02480DC7-631B-4EDF-BC96-62BB53892332}" type="presParOf" srcId="{10560FBF-AED4-453E-B740-0E4847DE57D3}" destId="{7A3D50B8-9E4D-44B8-B643-45F88A752F9C}" srcOrd="1" destOrd="0" presId="urn:microsoft.com/office/officeart/2005/8/layout/orgChart1"/>
    <dgm:cxn modelId="{9D8EA244-9F0A-43B5-8F50-E39A36761791}" type="presParOf" srcId="{078CC9FE-FDF8-4147-8B41-A6817CE3431C}" destId="{0BFE7115-4521-4191-93EB-AB8DC2ED854C}" srcOrd="1" destOrd="0" presId="urn:microsoft.com/office/officeart/2005/8/layout/orgChart1"/>
    <dgm:cxn modelId="{4E0A4A26-D8DF-4E99-966F-33DE379F5A55}" type="presParOf" srcId="{0BFE7115-4521-4191-93EB-AB8DC2ED854C}" destId="{6CA4E580-9748-4D3F-8C85-BB4C6FA04D32}" srcOrd="0" destOrd="0" presId="urn:microsoft.com/office/officeart/2005/8/layout/orgChart1"/>
    <dgm:cxn modelId="{058EC75C-8605-4AF6-9CBA-1C62271E4CD7}" type="presParOf" srcId="{0BFE7115-4521-4191-93EB-AB8DC2ED854C}" destId="{68328C93-657E-4DB3-AD13-A737DA02E16F}" srcOrd="1" destOrd="0" presId="urn:microsoft.com/office/officeart/2005/8/layout/orgChart1"/>
    <dgm:cxn modelId="{B1FA68A0-9527-4941-B3CD-A4A6CD2ABF01}" type="presParOf" srcId="{68328C93-657E-4DB3-AD13-A737DA02E16F}" destId="{35E64888-506F-4277-978D-704F4E4ADFA4}" srcOrd="0" destOrd="0" presId="urn:microsoft.com/office/officeart/2005/8/layout/orgChart1"/>
    <dgm:cxn modelId="{31316F48-0135-4FBD-82B6-873FBC822DB1}" type="presParOf" srcId="{35E64888-506F-4277-978D-704F4E4ADFA4}" destId="{E01989F5-D0F3-40B2-B821-06310475750F}" srcOrd="0" destOrd="0" presId="urn:microsoft.com/office/officeart/2005/8/layout/orgChart1"/>
    <dgm:cxn modelId="{77E9C1D3-ABC9-463E-9B6C-4DC095FBB7AE}" type="presParOf" srcId="{35E64888-506F-4277-978D-704F4E4ADFA4}" destId="{2F5D07B4-E427-417E-9909-00BA3EFACA7F}" srcOrd="1" destOrd="0" presId="urn:microsoft.com/office/officeart/2005/8/layout/orgChart1"/>
    <dgm:cxn modelId="{DE202EF0-7F14-4584-922D-3D660C4409A2}" type="presParOf" srcId="{68328C93-657E-4DB3-AD13-A737DA02E16F}" destId="{5F80E69F-4825-4B92-B51C-4F0723803BE7}" srcOrd="1" destOrd="0" presId="urn:microsoft.com/office/officeart/2005/8/layout/orgChart1"/>
    <dgm:cxn modelId="{C03ED5FD-A13E-4A5C-9E2A-2523397909B7}" type="presParOf" srcId="{68328C93-657E-4DB3-AD13-A737DA02E16F}" destId="{0CBDDFDF-895D-49C9-9422-5A55EB2612EA}" srcOrd="2" destOrd="0" presId="urn:microsoft.com/office/officeart/2005/8/layout/orgChart1"/>
    <dgm:cxn modelId="{1037A7CA-2240-4B15-B5C7-4AC84D346E16}" type="presParOf" srcId="{0BFE7115-4521-4191-93EB-AB8DC2ED854C}" destId="{748668C9-80A1-47E0-B18F-16046E61C52C}" srcOrd="2" destOrd="0" presId="urn:microsoft.com/office/officeart/2005/8/layout/orgChart1"/>
    <dgm:cxn modelId="{7E5280F5-7B11-41C8-BE4E-8D0E456E98CD}" type="presParOf" srcId="{0BFE7115-4521-4191-93EB-AB8DC2ED854C}" destId="{91D7186B-E1C9-424B-901D-97DD944673CD}" srcOrd="3" destOrd="0" presId="urn:microsoft.com/office/officeart/2005/8/layout/orgChart1"/>
    <dgm:cxn modelId="{E740C313-D217-415A-8E00-25DF51B8085A}" type="presParOf" srcId="{91D7186B-E1C9-424B-901D-97DD944673CD}" destId="{F0313D8A-2286-4045-A05E-74A7D7FE5169}" srcOrd="0" destOrd="0" presId="urn:microsoft.com/office/officeart/2005/8/layout/orgChart1"/>
    <dgm:cxn modelId="{E135A694-3186-44D5-875B-3EF21505BA09}" type="presParOf" srcId="{F0313D8A-2286-4045-A05E-74A7D7FE5169}" destId="{BE596AA4-36CC-466C-991D-B2CC189E6C26}" srcOrd="0" destOrd="0" presId="urn:microsoft.com/office/officeart/2005/8/layout/orgChart1"/>
    <dgm:cxn modelId="{3350FB5B-B28C-4C53-B9FA-0F19422BCE0D}" type="presParOf" srcId="{F0313D8A-2286-4045-A05E-74A7D7FE5169}" destId="{0B8FE07D-2E03-4D48-B759-4C3ABE413D3F}" srcOrd="1" destOrd="0" presId="urn:microsoft.com/office/officeart/2005/8/layout/orgChart1"/>
    <dgm:cxn modelId="{E86DF051-4986-4E1C-AE92-F2295F3F0E98}" type="presParOf" srcId="{91D7186B-E1C9-424B-901D-97DD944673CD}" destId="{75C7051B-6673-40AB-9DAE-CA1FE0868310}" srcOrd="1" destOrd="0" presId="urn:microsoft.com/office/officeart/2005/8/layout/orgChart1"/>
    <dgm:cxn modelId="{EBA850D1-9A67-40A4-9CFE-06E3C7D88914}" type="presParOf" srcId="{91D7186B-E1C9-424B-901D-97DD944673CD}" destId="{4B68A27A-5324-4D30-9AC5-75A40CF1DBC7}" srcOrd="2" destOrd="0" presId="urn:microsoft.com/office/officeart/2005/8/layout/orgChart1"/>
    <dgm:cxn modelId="{1293D826-C073-42CF-856C-C6F87AE7ACCC}" type="presParOf" srcId="{0BFE7115-4521-4191-93EB-AB8DC2ED854C}" destId="{98D35554-D406-4CE2-8DE3-074EEC8B09C9}" srcOrd="4" destOrd="0" presId="urn:microsoft.com/office/officeart/2005/8/layout/orgChart1"/>
    <dgm:cxn modelId="{8152A14C-25C5-4732-835A-4530D9FC2540}" type="presParOf" srcId="{0BFE7115-4521-4191-93EB-AB8DC2ED854C}" destId="{4B77D6E6-CC3F-4191-B5E1-F3F00E647694}" srcOrd="5" destOrd="0" presId="urn:microsoft.com/office/officeart/2005/8/layout/orgChart1"/>
    <dgm:cxn modelId="{2BFCC125-28BC-4B2B-91F4-EB826FCA75F6}" type="presParOf" srcId="{4B77D6E6-CC3F-4191-B5E1-F3F00E647694}" destId="{16359F3D-30EB-4ACF-BF30-99D152E122FC}" srcOrd="0" destOrd="0" presId="urn:microsoft.com/office/officeart/2005/8/layout/orgChart1"/>
    <dgm:cxn modelId="{0CABE4E9-7171-405E-82BA-1716C0BCDAEB}" type="presParOf" srcId="{16359F3D-30EB-4ACF-BF30-99D152E122FC}" destId="{2DF66154-45AE-4596-8822-A7EB7FE7D473}" srcOrd="0" destOrd="0" presId="urn:microsoft.com/office/officeart/2005/8/layout/orgChart1"/>
    <dgm:cxn modelId="{87EEBDC7-31B4-440D-B0F6-DA57982C5F4C}" type="presParOf" srcId="{16359F3D-30EB-4ACF-BF30-99D152E122FC}" destId="{F51087AE-2AC3-47BD-BC7D-10FF59512682}" srcOrd="1" destOrd="0" presId="urn:microsoft.com/office/officeart/2005/8/layout/orgChart1"/>
    <dgm:cxn modelId="{0EC4CD05-DC86-4226-AD0E-EED65547FCC7}" type="presParOf" srcId="{4B77D6E6-CC3F-4191-B5E1-F3F00E647694}" destId="{726DE659-AAD7-49CA-A7CA-0BEA42101D9C}" srcOrd="1" destOrd="0" presId="urn:microsoft.com/office/officeart/2005/8/layout/orgChart1"/>
    <dgm:cxn modelId="{7C89A046-F3F3-4F43-9DA5-C935E55E1E7E}" type="presParOf" srcId="{4B77D6E6-CC3F-4191-B5E1-F3F00E647694}" destId="{CA149E4E-5723-49FD-B6C8-02F99B3EB84C}" srcOrd="2" destOrd="0" presId="urn:microsoft.com/office/officeart/2005/8/layout/orgChart1"/>
    <dgm:cxn modelId="{78BCED0F-B1D6-46DD-81FA-970AEFBC141D}" type="presParOf" srcId="{0BFE7115-4521-4191-93EB-AB8DC2ED854C}" destId="{9EA6DB3C-0586-4BF7-A9CC-F366CC020C38}" srcOrd="6" destOrd="0" presId="urn:microsoft.com/office/officeart/2005/8/layout/orgChart1"/>
    <dgm:cxn modelId="{A888D346-BB38-46C7-A474-E7480A6CDC12}" type="presParOf" srcId="{0BFE7115-4521-4191-93EB-AB8DC2ED854C}" destId="{AF783E28-50CA-4F1F-931D-0F1E6669676E}" srcOrd="7" destOrd="0" presId="urn:microsoft.com/office/officeart/2005/8/layout/orgChart1"/>
    <dgm:cxn modelId="{7C182432-196B-4FDD-B284-0E4F427CECCC}" type="presParOf" srcId="{AF783E28-50CA-4F1F-931D-0F1E6669676E}" destId="{8499BDA2-408B-450B-9869-E5BC6FF14402}" srcOrd="0" destOrd="0" presId="urn:microsoft.com/office/officeart/2005/8/layout/orgChart1"/>
    <dgm:cxn modelId="{A72699C0-D2B6-47C1-A23B-1FED0257EB60}" type="presParOf" srcId="{8499BDA2-408B-450B-9869-E5BC6FF14402}" destId="{7744764C-A048-4C59-B135-CA1A6AADD999}" srcOrd="0" destOrd="0" presId="urn:microsoft.com/office/officeart/2005/8/layout/orgChart1"/>
    <dgm:cxn modelId="{BAFF27F7-8D18-4D2D-9083-3BD5BE36FE90}" type="presParOf" srcId="{8499BDA2-408B-450B-9869-E5BC6FF14402}" destId="{B88C3693-F3C3-4D68-93F3-A2079686F8B3}" srcOrd="1" destOrd="0" presId="urn:microsoft.com/office/officeart/2005/8/layout/orgChart1"/>
    <dgm:cxn modelId="{33BB7E3D-58BB-4982-974D-23DBA2CA5767}" type="presParOf" srcId="{AF783E28-50CA-4F1F-931D-0F1E6669676E}" destId="{10B72998-30C3-447C-8B92-95D87F796DC3}" srcOrd="1" destOrd="0" presId="urn:microsoft.com/office/officeart/2005/8/layout/orgChart1"/>
    <dgm:cxn modelId="{24609327-FB47-49B5-9F14-A9D6D532C6E1}" type="presParOf" srcId="{AF783E28-50CA-4F1F-931D-0F1E6669676E}" destId="{4DE29EA2-42FB-4105-9056-E8C829D814BA}" srcOrd="2" destOrd="0" presId="urn:microsoft.com/office/officeart/2005/8/layout/orgChart1"/>
    <dgm:cxn modelId="{6BCE1D67-96EB-4714-BB25-9FA725FBD673}" type="presParOf" srcId="{078CC9FE-FDF8-4147-8B41-A6817CE3431C}" destId="{C1513608-8011-4AB1-B29F-2F2038511A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29D1A-B564-456A-AC32-E95EC3DFB8A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2B4FA-8485-4422-BA5C-44EE87E21AD0}">
      <dgm:prSet phldrT="[Text]"/>
      <dgm:spPr/>
      <dgm:t>
        <a:bodyPr/>
        <a:lstStyle/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CFO / Finance Head</a:t>
          </a:r>
          <a:endParaRPr lang="en-US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B626B056-3DD3-49F0-B0CD-0D633652555C}" type="parTrans" cxnId="{920D2E34-2161-4F42-8E95-1F2749D7DD89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E174A877-E3F8-4952-BDAB-35A5BD79991D}" type="sibTrans" cxnId="{920D2E34-2161-4F42-8E95-1F2749D7DD89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4D5DCCB2-5C45-4D20-AC1B-3A2C0B272848}">
      <dgm:prSet phldrT="[Text]"/>
      <dgm:spPr/>
      <dgm:t>
        <a:bodyPr/>
        <a:lstStyle/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Financing / Treasury</a:t>
          </a:r>
        </a:p>
      </dgm:t>
    </dgm:pt>
    <dgm:pt modelId="{25664F07-04F5-452A-B6AA-15C926EAAB5C}" type="parTrans" cxnId="{A2BD7947-3A4A-470F-8F66-72031875804C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05029581-4D99-4057-A537-F75E645CACCC}" type="sibTrans" cxnId="{A2BD7947-3A4A-470F-8F66-72031875804C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4EE6494D-F6CC-4801-8289-18104640A007}">
      <dgm:prSet phldrT="[Text]"/>
      <dgm:spPr/>
      <dgm:t>
        <a:bodyPr/>
        <a:lstStyle/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Biz Fin / </a:t>
          </a:r>
        </a:p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FP&amp;A</a:t>
          </a:r>
          <a:endParaRPr lang="en-US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C1D997B6-2422-4CD2-A260-3BE94DD08D74}" type="parTrans" cxnId="{7C976717-51C0-429D-AAE8-24700F1BB6F5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F5B5569C-F613-4A1D-8A5A-BC16E492095C}" type="sibTrans" cxnId="{7C976717-51C0-429D-AAE8-24700F1BB6F5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0226ABEA-E23B-4704-A895-4BF478CBDD4D}">
      <dgm:prSet phldrT="[Text]"/>
      <dgm:spPr/>
      <dgm:t>
        <a:bodyPr/>
        <a:lstStyle/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Controllership</a:t>
          </a:r>
          <a:endParaRPr lang="en-US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5358A5F2-5C55-498B-8003-379D9CA84F2B}" type="parTrans" cxnId="{1F93AED9-913C-4A74-83B0-1AF963B02267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E355F2CB-0EC2-4777-973E-68FAF8A236E5}" type="sibTrans" cxnId="{1F93AED9-913C-4A74-83B0-1AF963B02267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C2788ED2-C2E2-4FDF-8591-9DF1878347A8}">
      <dgm:prSet phldrT="[Text]"/>
      <dgm:spPr/>
      <dgm:t>
        <a:bodyPr/>
        <a:lstStyle/>
        <a:p>
          <a:r>
            <a:rPr lang="en-IN" dirty="0">
              <a:latin typeface="Aharoni" panose="020B0604020202020204" pitchFamily="2" charset="-79"/>
              <a:cs typeface="Aharoni" panose="020B0604020202020204" pitchFamily="2" charset="-79"/>
            </a:rPr>
            <a:t>Legal</a:t>
          </a:r>
          <a:endParaRPr lang="en-US" dirty="0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F9A02CC9-C017-4862-875A-70C8CA097618}" type="parTrans" cxnId="{72F2620E-6593-4163-A9FB-4FE313718A0F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1D31C4B4-3413-41F8-AEE4-6773ECA8AF87}" type="sibTrans" cxnId="{72F2620E-6593-4163-A9FB-4FE313718A0F}">
      <dgm:prSet/>
      <dgm:spPr/>
      <dgm:t>
        <a:bodyPr/>
        <a:lstStyle/>
        <a:p>
          <a:endParaRPr lang="en-US">
            <a:latin typeface="Aharoni" panose="020B0604020202020204" pitchFamily="2" charset="-79"/>
            <a:cs typeface="Aharoni" panose="020B0604020202020204" pitchFamily="2" charset="-79"/>
          </a:endParaRPr>
        </a:p>
      </dgm:t>
    </dgm:pt>
    <dgm:pt modelId="{5CF4AE8E-51DB-450F-BB53-F97B6099BED7}" type="pres">
      <dgm:prSet presAssocID="{59E29D1A-B564-456A-AC32-E95EC3DFB8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8CC9FE-FDF8-4147-8B41-A6817CE3431C}" type="pres">
      <dgm:prSet presAssocID="{1D92B4FA-8485-4422-BA5C-44EE87E21AD0}" presName="hierRoot1" presStyleCnt="0">
        <dgm:presLayoutVars>
          <dgm:hierBranch val="init"/>
        </dgm:presLayoutVars>
      </dgm:prSet>
      <dgm:spPr/>
    </dgm:pt>
    <dgm:pt modelId="{10560FBF-AED4-453E-B740-0E4847DE57D3}" type="pres">
      <dgm:prSet presAssocID="{1D92B4FA-8485-4422-BA5C-44EE87E21AD0}" presName="rootComposite1" presStyleCnt="0"/>
      <dgm:spPr/>
    </dgm:pt>
    <dgm:pt modelId="{8141145D-B848-4E6E-BB8F-4613AE3BE175}" type="pres">
      <dgm:prSet presAssocID="{1D92B4FA-8485-4422-BA5C-44EE87E21AD0}" presName="rootText1" presStyleLbl="node0" presStyleIdx="0" presStyleCnt="1">
        <dgm:presLayoutVars>
          <dgm:chPref val="3"/>
        </dgm:presLayoutVars>
      </dgm:prSet>
      <dgm:spPr/>
    </dgm:pt>
    <dgm:pt modelId="{7A3D50B8-9E4D-44B8-B643-45F88A752F9C}" type="pres">
      <dgm:prSet presAssocID="{1D92B4FA-8485-4422-BA5C-44EE87E21AD0}" presName="rootConnector1" presStyleLbl="node1" presStyleIdx="0" presStyleCnt="0"/>
      <dgm:spPr/>
    </dgm:pt>
    <dgm:pt modelId="{0BFE7115-4521-4191-93EB-AB8DC2ED854C}" type="pres">
      <dgm:prSet presAssocID="{1D92B4FA-8485-4422-BA5C-44EE87E21AD0}" presName="hierChild2" presStyleCnt="0"/>
      <dgm:spPr/>
    </dgm:pt>
    <dgm:pt modelId="{6CA4E580-9748-4D3F-8C85-BB4C6FA04D32}" type="pres">
      <dgm:prSet presAssocID="{25664F07-04F5-452A-B6AA-15C926EAAB5C}" presName="Name37" presStyleLbl="parChTrans1D2" presStyleIdx="0" presStyleCnt="4"/>
      <dgm:spPr/>
    </dgm:pt>
    <dgm:pt modelId="{68328C93-657E-4DB3-AD13-A737DA02E16F}" type="pres">
      <dgm:prSet presAssocID="{4D5DCCB2-5C45-4D20-AC1B-3A2C0B272848}" presName="hierRoot2" presStyleCnt="0">
        <dgm:presLayoutVars>
          <dgm:hierBranch val="init"/>
        </dgm:presLayoutVars>
      </dgm:prSet>
      <dgm:spPr/>
    </dgm:pt>
    <dgm:pt modelId="{35E64888-506F-4277-978D-704F4E4ADFA4}" type="pres">
      <dgm:prSet presAssocID="{4D5DCCB2-5C45-4D20-AC1B-3A2C0B272848}" presName="rootComposite" presStyleCnt="0"/>
      <dgm:spPr/>
    </dgm:pt>
    <dgm:pt modelId="{E01989F5-D0F3-40B2-B821-06310475750F}" type="pres">
      <dgm:prSet presAssocID="{4D5DCCB2-5C45-4D20-AC1B-3A2C0B272848}" presName="rootText" presStyleLbl="node2" presStyleIdx="0" presStyleCnt="4">
        <dgm:presLayoutVars>
          <dgm:chPref val="3"/>
        </dgm:presLayoutVars>
      </dgm:prSet>
      <dgm:spPr/>
    </dgm:pt>
    <dgm:pt modelId="{2F5D07B4-E427-417E-9909-00BA3EFACA7F}" type="pres">
      <dgm:prSet presAssocID="{4D5DCCB2-5C45-4D20-AC1B-3A2C0B272848}" presName="rootConnector" presStyleLbl="node2" presStyleIdx="0" presStyleCnt="4"/>
      <dgm:spPr/>
    </dgm:pt>
    <dgm:pt modelId="{5F80E69F-4825-4B92-B51C-4F0723803BE7}" type="pres">
      <dgm:prSet presAssocID="{4D5DCCB2-5C45-4D20-AC1B-3A2C0B272848}" presName="hierChild4" presStyleCnt="0"/>
      <dgm:spPr/>
    </dgm:pt>
    <dgm:pt modelId="{0CBDDFDF-895D-49C9-9422-5A55EB2612EA}" type="pres">
      <dgm:prSet presAssocID="{4D5DCCB2-5C45-4D20-AC1B-3A2C0B272848}" presName="hierChild5" presStyleCnt="0"/>
      <dgm:spPr/>
    </dgm:pt>
    <dgm:pt modelId="{748668C9-80A1-47E0-B18F-16046E61C52C}" type="pres">
      <dgm:prSet presAssocID="{C1D997B6-2422-4CD2-A260-3BE94DD08D74}" presName="Name37" presStyleLbl="parChTrans1D2" presStyleIdx="1" presStyleCnt="4"/>
      <dgm:spPr/>
    </dgm:pt>
    <dgm:pt modelId="{91D7186B-E1C9-424B-901D-97DD944673CD}" type="pres">
      <dgm:prSet presAssocID="{4EE6494D-F6CC-4801-8289-18104640A007}" presName="hierRoot2" presStyleCnt="0">
        <dgm:presLayoutVars>
          <dgm:hierBranch val="init"/>
        </dgm:presLayoutVars>
      </dgm:prSet>
      <dgm:spPr/>
    </dgm:pt>
    <dgm:pt modelId="{F0313D8A-2286-4045-A05E-74A7D7FE5169}" type="pres">
      <dgm:prSet presAssocID="{4EE6494D-F6CC-4801-8289-18104640A007}" presName="rootComposite" presStyleCnt="0"/>
      <dgm:spPr/>
    </dgm:pt>
    <dgm:pt modelId="{BE596AA4-36CC-466C-991D-B2CC189E6C26}" type="pres">
      <dgm:prSet presAssocID="{4EE6494D-F6CC-4801-8289-18104640A007}" presName="rootText" presStyleLbl="node2" presStyleIdx="1" presStyleCnt="4">
        <dgm:presLayoutVars>
          <dgm:chPref val="3"/>
        </dgm:presLayoutVars>
      </dgm:prSet>
      <dgm:spPr/>
    </dgm:pt>
    <dgm:pt modelId="{0B8FE07D-2E03-4D48-B759-4C3ABE413D3F}" type="pres">
      <dgm:prSet presAssocID="{4EE6494D-F6CC-4801-8289-18104640A007}" presName="rootConnector" presStyleLbl="node2" presStyleIdx="1" presStyleCnt="4"/>
      <dgm:spPr/>
    </dgm:pt>
    <dgm:pt modelId="{75C7051B-6673-40AB-9DAE-CA1FE0868310}" type="pres">
      <dgm:prSet presAssocID="{4EE6494D-F6CC-4801-8289-18104640A007}" presName="hierChild4" presStyleCnt="0"/>
      <dgm:spPr/>
    </dgm:pt>
    <dgm:pt modelId="{4B68A27A-5324-4D30-9AC5-75A40CF1DBC7}" type="pres">
      <dgm:prSet presAssocID="{4EE6494D-F6CC-4801-8289-18104640A007}" presName="hierChild5" presStyleCnt="0"/>
      <dgm:spPr/>
    </dgm:pt>
    <dgm:pt modelId="{98D35554-D406-4CE2-8DE3-074EEC8B09C9}" type="pres">
      <dgm:prSet presAssocID="{5358A5F2-5C55-498B-8003-379D9CA84F2B}" presName="Name37" presStyleLbl="parChTrans1D2" presStyleIdx="2" presStyleCnt="4"/>
      <dgm:spPr/>
    </dgm:pt>
    <dgm:pt modelId="{4B77D6E6-CC3F-4191-B5E1-F3F00E647694}" type="pres">
      <dgm:prSet presAssocID="{0226ABEA-E23B-4704-A895-4BF478CBDD4D}" presName="hierRoot2" presStyleCnt="0">
        <dgm:presLayoutVars>
          <dgm:hierBranch val="init"/>
        </dgm:presLayoutVars>
      </dgm:prSet>
      <dgm:spPr/>
    </dgm:pt>
    <dgm:pt modelId="{16359F3D-30EB-4ACF-BF30-99D152E122FC}" type="pres">
      <dgm:prSet presAssocID="{0226ABEA-E23B-4704-A895-4BF478CBDD4D}" presName="rootComposite" presStyleCnt="0"/>
      <dgm:spPr/>
    </dgm:pt>
    <dgm:pt modelId="{2DF66154-45AE-4596-8822-A7EB7FE7D473}" type="pres">
      <dgm:prSet presAssocID="{0226ABEA-E23B-4704-A895-4BF478CBDD4D}" presName="rootText" presStyleLbl="node2" presStyleIdx="2" presStyleCnt="4">
        <dgm:presLayoutVars>
          <dgm:chPref val="3"/>
        </dgm:presLayoutVars>
      </dgm:prSet>
      <dgm:spPr/>
    </dgm:pt>
    <dgm:pt modelId="{F51087AE-2AC3-47BD-BC7D-10FF59512682}" type="pres">
      <dgm:prSet presAssocID="{0226ABEA-E23B-4704-A895-4BF478CBDD4D}" presName="rootConnector" presStyleLbl="node2" presStyleIdx="2" presStyleCnt="4"/>
      <dgm:spPr/>
    </dgm:pt>
    <dgm:pt modelId="{726DE659-AAD7-49CA-A7CA-0BEA42101D9C}" type="pres">
      <dgm:prSet presAssocID="{0226ABEA-E23B-4704-A895-4BF478CBDD4D}" presName="hierChild4" presStyleCnt="0"/>
      <dgm:spPr/>
    </dgm:pt>
    <dgm:pt modelId="{CA149E4E-5723-49FD-B6C8-02F99B3EB84C}" type="pres">
      <dgm:prSet presAssocID="{0226ABEA-E23B-4704-A895-4BF478CBDD4D}" presName="hierChild5" presStyleCnt="0"/>
      <dgm:spPr/>
    </dgm:pt>
    <dgm:pt modelId="{9EA6DB3C-0586-4BF7-A9CC-F366CC020C38}" type="pres">
      <dgm:prSet presAssocID="{F9A02CC9-C017-4862-875A-70C8CA097618}" presName="Name37" presStyleLbl="parChTrans1D2" presStyleIdx="3" presStyleCnt="4"/>
      <dgm:spPr/>
    </dgm:pt>
    <dgm:pt modelId="{AF783E28-50CA-4F1F-931D-0F1E6669676E}" type="pres">
      <dgm:prSet presAssocID="{C2788ED2-C2E2-4FDF-8591-9DF1878347A8}" presName="hierRoot2" presStyleCnt="0">
        <dgm:presLayoutVars>
          <dgm:hierBranch val="init"/>
        </dgm:presLayoutVars>
      </dgm:prSet>
      <dgm:spPr/>
    </dgm:pt>
    <dgm:pt modelId="{8499BDA2-408B-450B-9869-E5BC6FF14402}" type="pres">
      <dgm:prSet presAssocID="{C2788ED2-C2E2-4FDF-8591-9DF1878347A8}" presName="rootComposite" presStyleCnt="0"/>
      <dgm:spPr/>
    </dgm:pt>
    <dgm:pt modelId="{7744764C-A048-4C59-B135-CA1A6AADD999}" type="pres">
      <dgm:prSet presAssocID="{C2788ED2-C2E2-4FDF-8591-9DF1878347A8}" presName="rootText" presStyleLbl="node2" presStyleIdx="3" presStyleCnt="4">
        <dgm:presLayoutVars>
          <dgm:chPref val="3"/>
        </dgm:presLayoutVars>
      </dgm:prSet>
      <dgm:spPr/>
    </dgm:pt>
    <dgm:pt modelId="{B88C3693-F3C3-4D68-93F3-A2079686F8B3}" type="pres">
      <dgm:prSet presAssocID="{C2788ED2-C2E2-4FDF-8591-9DF1878347A8}" presName="rootConnector" presStyleLbl="node2" presStyleIdx="3" presStyleCnt="4"/>
      <dgm:spPr/>
    </dgm:pt>
    <dgm:pt modelId="{10B72998-30C3-447C-8B92-95D87F796DC3}" type="pres">
      <dgm:prSet presAssocID="{C2788ED2-C2E2-4FDF-8591-9DF1878347A8}" presName="hierChild4" presStyleCnt="0"/>
      <dgm:spPr/>
    </dgm:pt>
    <dgm:pt modelId="{4DE29EA2-42FB-4105-9056-E8C829D814BA}" type="pres">
      <dgm:prSet presAssocID="{C2788ED2-C2E2-4FDF-8591-9DF1878347A8}" presName="hierChild5" presStyleCnt="0"/>
      <dgm:spPr/>
    </dgm:pt>
    <dgm:pt modelId="{C1513608-8011-4AB1-B29F-2F2038511ABD}" type="pres">
      <dgm:prSet presAssocID="{1D92B4FA-8485-4422-BA5C-44EE87E21AD0}" presName="hierChild3" presStyleCnt="0"/>
      <dgm:spPr/>
    </dgm:pt>
  </dgm:ptLst>
  <dgm:cxnLst>
    <dgm:cxn modelId="{72F2620E-6593-4163-A9FB-4FE313718A0F}" srcId="{1D92B4FA-8485-4422-BA5C-44EE87E21AD0}" destId="{C2788ED2-C2E2-4FDF-8591-9DF1878347A8}" srcOrd="3" destOrd="0" parTransId="{F9A02CC9-C017-4862-875A-70C8CA097618}" sibTransId="{1D31C4B4-3413-41F8-AEE4-6773ECA8AF87}"/>
    <dgm:cxn modelId="{7C976717-51C0-429D-AAE8-24700F1BB6F5}" srcId="{1D92B4FA-8485-4422-BA5C-44EE87E21AD0}" destId="{4EE6494D-F6CC-4801-8289-18104640A007}" srcOrd="1" destOrd="0" parTransId="{C1D997B6-2422-4CD2-A260-3BE94DD08D74}" sibTransId="{F5B5569C-F613-4A1D-8A5A-BC16E492095C}"/>
    <dgm:cxn modelId="{920D2E34-2161-4F42-8E95-1F2749D7DD89}" srcId="{59E29D1A-B564-456A-AC32-E95EC3DFB8A9}" destId="{1D92B4FA-8485-4422-BA5C-44EE87E21AD0}" srcOrd="0" destOrd="0" parTransId="{B626B056-3DD3-49F0-B0CD-0D633652555C}" sibTransId="{E174A877-E3F8-4952-BDAB-35A5BD79991D}"/>
    <dgm:cxn modelId="{A3BED961-687B-4F6D-9AA3-941C16DC1117}" type="presOf" srcId="{25664F07-04F5-452A-B6AA-15C926EAAB5C}" destId="{6CA4E580-9748-4D3F-8C85-BB4C6FA04D32}" srcOrd="0" destOrd="0" presId="urn:microsoft.com/office/officeart/2005/8/layout/orgChart1"/>
    <dgm:cxn modelId="{DF8B9942-89D4-41B4-8D6B-18D5EF81E53B}" type="presOf" srcId="{4D5DCCB2-5C45-4D20-AC1B-3A2C0B272848}" destId="{E01989F5-D0F3-40B2-B821-06310475750F}" srcOrd="0" destOrd="0" presId="urn:microsoft.com/office/officeart/2005/8/layout/orgChart1"/>
    <dgm:cxn modelId="{32B7B763-E245-4A64-971E-3B7367EF71C8}" type="presOf" srcId="{C2788ED2-C2E2-4FDF-8591-9DF1878347A8}" destId="{7744764C-A048-4C59-B135-CA1A6AADD999}" srcOrd="0" destOrd="0" presId="urn:microsoft.com/office/officeart/2005/8/layout/orgChart1"/>
    <dgm:cxn modelId="{A2BD7947-3A4A-470F-8F66-72031875804C}" srcId="{1D92B4FA-8485-4422-BA5C-44EE87E21AD0}" destId="{4D5DCCB2-5C45-4D20-AC1B-3A2C0B272848}" srcOrd="0" destOrd="0" parTransId="{25664F07-04F5-452A-B6AA-15C926EAAB5C}" sibTransId="{05029581-4D99-4057-A537-F75E645CACCC}"/>
    <dgm:cxn modelId="{0279816C-F901-4BEC-9A70-B12E454EC2B5}" type="presOf" srcId="{4D5DCCB2-5C45-4D20-AC1B-3A2C0B272848}" destId="{2F5D07B4-E427-417E-9909-00BA3EFACA7F}" srcOrd="1" destOrd="0" presId="urn:microsoft.com/office/officeart/2005/8/layout/orgChart1"/>
    <dgm:cxn modelId="{2732E06E-173D-4841-86A7-6AC47AF8C93E}" type="presOf" srcId="{1D92B4FA-8485-4422-BA5C-44EE87E21AD0}" destId="{8141145D-B848-4E6E-BB8F-4613AE3BE175}" srcOrd="0" destOrd="0" presId="urn:microsoft.com/office/officeart/2005/8/layout/orgChart1"/>
    <dgm:cxn modelId="{AE6DC383-2961-4573-9A11-EE451805AD05}" type="presOf" srcId="{4EE6494D-F6CC-4801-8289-18104640A007}" destId="{0B8FE07D-2E03-4D48-B759-4C3ABE413D3F}" srcOrd="1" destOrd="0" presId="urn:microsoft.com/office/officeart/2005/8/layout/orgChart1"/>
    <dgm:cxn modelId="{DAB89493-B2DD-4705-85B9-2B74155A2F69}" type="presOf" srcId="{1D92B4FA-8485-4422-BA5C-44EE87E21AD0}" destId="{7A3D50B8-9E4D-44B8-B643-45F88A752F9C}" srcOrd="1" destOrd="0" presId="urn:microsoft.com/office/officeart/2005/8/layout/orgChart1"/>
    <dgm:cxn modelId="{391B029E-82D7-4021-9C1C-148B5E918649}" type="presOf" srcId="{0226ABEA-E23B-4704-A895-4BF478CBDD4D}" destId="{F51087AE-2AC3-47BD-BC7D-10FF59512682}" srcOrd="1" destOrd="0" presId="urn:microsoft.com/office/officeart/2005/8/layout/orgChart1"/>
    <dgm:cxn modelId="{FDC3BCA2-9F1F-4671-BDC2-F894B2679624}" type="presOf" srcId="{4EE6494D-F6CC-4801-8289-18104640A007}" destId="{BE596AA4-36CC-466C-991D-B2CC189E6C26}" srcOrd="0" destOrd="0" presId="urn:microsoft.com/office/officeart/2005/8/layout/orgChart1"/>
    <dgm:cxn modelId="{BF67DBAC-4736-4D96-A1E6-5994E794D237}" type="presOf" srcId="{F9A02CC9-C017-4862-875A-70C8CA097618}" destId="{9EA6DB3C-0586-4BF7-A9CC-F366CC020C38}" srcOrd="0" destOrd="0" presId="urn:microsoft.com/office/officeart/2005/8/layout/orgChart1"/>
    <dgm:cxn modelId="{1F93AED9-913C-4A74-83B0-1AF963B02267}" srcId="{1D92B4FA-8485-4422-BA5C-44EE87E21AD0}" destId="{0226ABEA-E23B-4704-A895-4BF478CBDD4D}" srcOrd="2" destOrd="0" parTransId="{5358A5F2-5C55-498B-8003-379D9CA84F2B}" sibTransId="{E355F2CB-0EC2-4777-973E-68FAF8A236E5}"/>
    <dgm:cxn modelId="{AA7821DB-A071-41A6-AE4E-6A261BC007C9}" type="presOf" srcId="{C1D997B6-2422-4CD2-A260-3BE94DD08D74}" destId="{748668C9-80A1-47E0-B18F-16046E61C52C}" srcOrd="0" destOrd="0" presId="urn:microsoft.com/office/officeart/2005/8/layout/orgChart1"/>
    <dgm:cxn modelId="{90DBF0DC-A3F1-48D7-A372-A1A704BF968C}" type="presOf" srcId="{C2788ED2-C2E2-4FDF-8591-9DF1878347A8}" destId="{B88C3693-F3C3-4D68-93F3-A2079686F8B3}" srcOrd="1" destOrd="0" presId="urn:microsoft.com/office/officeart/2005/8/layout/orgChart1"/>
    <dgm:cxn modelId="{F2371FE4-655A-48C0-8223-23BA31647ECB}" type="presOf" srcId="{5358A5F2-5C55-498B-8003-379D9CA84F2B}" destId="{98D35554-D406-4CE2-8DE3-074EEC8B09C9}" srcOrd="0" destOrd="0" presId="urn:microsoft.com/office/officeart/2005/8/layout/orgChart1"/>
    <dgm:cxn modelId="{7A382AF3-299B-4D1C-B84E-521942480E85}" type="presOf" srcId="{59E29D1A-B564-456A-AC32-E95EC3DFB8A9}" destId="{5CF4AE8E-51DB-450F-BB53-F97B6099BED7}" srcOrd="0" destOrd="0" presId="urn:microsoft.com/office/officeart/2005/8/layout/orgChart1"/>
    <dgm:cxn modelId="{31FCB1FB-DD93-40E0-A9E2-4370AB84EA07}" type="presOf" srcId="{0226ABEA-E23B-4704-A895-4BF478CBDD4D}" destId="{2DF66154-45AE-4596-8822-A7EB7FE7D473}" srcOrd="0" destOrd="0" presId="urn:microsoft.com/office/officeart/2005/8/layout/orgChart1"/>
    <dgm:cxn modelId="{90DB097F-4C37-4CBD-BE9C-8C4CC846E339}" type="presParOf" srcId="{5CF4AE8E-51DB-450F-BB53-F97B6099BED7}" destId="{078CC9FE-FDF8-4147-8B41-A6817CE3431C}" srcOrd="0" destOrd="0" presId="urn:microsoft.com/office/officeart/2005/8/layout/orgChart1"/>
    <dgm:cxn modelId="{42E308DA-2D35-4DCF-B85B-78746BDED19C}" type="presParOf" srcId="{078CC9FE-FDF8-4147-8B41-A6817CE3431C}" destId="{10560FBF-AED4-453E-B740-0E4847DE57D3}" srcOrd="0" destOrd="0" presId="urn:microsoft.com/office/officeart/2005/8/layout/orgChart1"/>
    <dgm:cxn modelId="{06BB6CDF-0FC3-4A85-9EEA-4708FBF93FCD}" type="presParOf" srcId="{10560FBF-AED4-453E-B740-0E4847DE57D3}" destId="{8141145D-B848-4E6E-BB8F-4613AE3BE175}" srcOrd="0" destOrd="0" presId="urn:microsoft.com/office/officeart/2005/8/layout/orgChart1"/>
    <dgm:cxn modelId="{02480DC7-631B-4EDF-BC96-62BB53892332}" type="presParOf" srcId="{10560FBF-AED4-453E-B740-0E4847DE57D3}" destId="{7A3D50B8-9E4D-44B8-B643-45F88A752F9C}" srcOrd="1" destOrd="0" presId="urn:microsoft.com/office/officeart/2005/8/layout/orgChart1"/>
    <dgm:cxn modelId="{9D8EA244-9F0A-43B5-8F50-E39A36761791}" type="presParOf" srcId="{078CC9FE-FDF8-4147-8B41-A6817CE3431C}" destId="{0BFE7115-4521-4191-93EB-AB8DC2ED854C}" srcOrd="1" destOrd="0" presId="urn:microsoft.com/office/officeart/2005/8/layout/orgChart1"/>
    <dgm:cxn modelId="{4E0A4A26-D8DF-4E99-966F-33DE379F5A55}" type="presParOf" srcId="{0BFE7115-4521-4191-93EB-AB8DC2ED854C}" destId="{6CA4E580-9748-4D3F-8C85-BB4C6FA04D32}" srcOrd="0" destOrd="0" presId="urn:microsoft.com/office/officeart/2005/8/layout/orgChart1"/>
    <dgm:cxn modelId="{058EC75C-8605-4AF6-9CBA-1C62271E4CD7}" type="presParOf" srcId="{0BFE7115-4521-4191-93EB-AB8DC2ED854C}" destId="{68328C93-657E-4DB3-AD13-A737DA02E16F}" srcOrd="1" destOrd="0" presId="urn:microsoft.com/office/officeart/2005/8/layout/orgChart1"/>
    <dgm:cxn modelId="{B1FA68A0-9527-4941-B3CD-A4A6CD2ABF01}" type="presParOf" srcId="{68328C93-657E-4DB3-AD13-A737DA02E16F}" destId="{35E64888-506F-4277-978D-704F4E4ADFA4}" srcOrd="0" destOrd="0" presId="urn:microsoft.com/office/officeart/2005/8/layout/orgChart1"/>
    <dgm:cxn modelId="{31316F48-0135-4FBD-82B6-873FBC822DB1}" type="presParOf" srcId="{35E64888-506F-4277-978D-704F4E4ADFA4}" destId="{E01989F5-D0F3-40B2-B821-06310475750F}" srcOrd="0" destOrd="0" presId="urn:microsoft.com/office/officeart/2005/8/layout/orgChart1"/>
    <dgm:cxn modelId="{77E9C1D3-ABC9-463E-9B6C-4DC095FBB7AE}" type="presParOf" srcId="{35E64888-506F-4277-978D-704F4E4ADFA4}" destId="{2F5D07B4-E427-417E-9909-00BA3EFACA7F}" srcOrd="1" destOrd="0" presId="urn:microsoft.com/office/officeart/2005/8/layout/orgChart1"/>
    <dgm:cxn modelId="{DE202EF0-7F14-4584-922D-3D660C4409A2}" type="presParOf" srcId="{68328C93-657E-4DB3-AD13-A737DA02E16F}" destId="{5F80E69F-4825-4B92-B51C-4F0723803BE7}" srcOrd="1" destOrd="0" presId="urn:microsoft.com/office/officeart/2005/8/layout/orgChart1"/>
    <dgm:cxn modelId="{C03ED5FD-A13E-4A5C-9E2A-2523397909B7}" type="presParOf" srcId="{68328C93-657E-4DB3-AD13-A737DA02E16F}" destId="{0CBDDFDF-895D-49C9-9422-5A55EB2612EA}" srcOrd="2" destOrd="0" presId="urn:microsoft.com/office/officeart/2005/8/layout/orgChart1"/>
    <dgm:cxn modelId="{1037A7CA-2240-4B15-B5C7-4AC84D346E16}" type="presParOf" srcId="{0BFE7115-4521-4191-93EB-AB8DC2ED854C}" destId="{748668C9-80A1-47E0-B18F-16046E61C52C}" srcOrd="2" destOrd="0" presId="urn:microsoft.com/office/officeart/2005/8/layout/orgChart1"/>
    <dgm:cxn modelId="{7E5280F5-7B11-41C8-BE4E-8D0E456E98CD}" type="presParOf" srcId="{0BFE7115-4521-4191-93EB-AB8DC2ED854C}" destId="{91D7186B-E1C9-424B-901D-97DD944673CD}" srcOrd="3" destOrd="0" presId="urn:microsoft.com/office/officeart/2005/8/layout/orgChart1"/>
    <dgm:cxn modelId="{E740C313-D217-415A-8E00-25DF51B8085A}" type="presParOf" srcId="{91D7186B-E1C9-424B-901D-97DD944673CD}" destId="{F0313D8A-2286-4045-A05E-74A7D7FE5169}" srcOrd="0" destOrd="0" presId="urn:microsoft.com/office/officeart/2005/8/layout/orgChart1"/>
    <dgm:cxn modelId="{E135A694-3186-44D5-875B-3EF21505BA09}" type="presParOf" srcId="{F0313D8A-2286-4045-A05E-74A7D7FE5169}" destId="{BE596AA4-36CC-466C-991D-B2CC189E6C26}" srcOrd="0" destOrd="0" presId="urn:microsoft.com/office/officeart/2005/8/layout/orgChart1"/>
    <dgm:cxn modelId="{3350FB5B-B28C-4C53-B9FA-0F19422BCE0D}" type="presParOf" srcId="{F0313D8A-2286-4045-A05E-74A7D7FE5169}" destId="{0B8FE07D-2E03-4D48-B759-4C3ABE413D3F}" srcOrd="1" destOrd="0" presId="urn:microsoft.com/office/officeart/2005/8/layout/orgChart1"/>
    <dgm:cxn modelId="{E86DF051-4986-4E1C-AE92-F2295F3F0E98}" type="presParOf" srcId="{91D7186B-E1C9-424B-901D-97DD944673CD}" destId="{75C7051B-6673-40AB-9DAE-CA1FE0868310}" srcOrd="1" destOrd="0" presId="urn:microsoft.com/office/officeart/2005/8/layout/orgChart1"/>
    <dgm:cxn modelId="{EBA850D1-9A67-40A4-9CFE-06E3C7D88914}" type="presParOf" srcId="{91D7186B-E1C9-424B-901D-97DD944673CD}" destId="{4B68A27A-5324-4D30-9AC5-75A40CF1DBC7}" srcOrd="2" destOrd="0" presId="urn:microsoft.com/office/officeart/2005/8/layout/orgChart1"/>
    <dgm:cxn modelId="{1293D826-C073-42CF-856C-C6F87AE7ACCC}" type="presParOf" srcId="{0BFE7115-4521-4191-93EB-AB8DC2ED854C}" destId="{98D35554-D406-4CE2-8DE3-074EEC8B09C9}" srcOrd="4" destOrd="0" presId="urn:microsoft.com/office/officeart/2005/8/layout/orgChart1"/>
    <dgm:cxn modelId="{8152A14C-25C5-4732-835A-4530D9FC2540}" type="presParOf" srcId="{0BFE7115-4521-4191-93EB-AB8DC2ED854C}" destId="{4B77D6E6-CC3F-4191-B5E1-F3F00E647694}" srcOrd="5" destOrd="0" presId="urn:microsoft.com/office/officeart/2005/8/layout/orgChart1"/>
    <dgm:cxn modelId="{2BFCC125-28BC-4B2B-91F4-EB826FCA75F6}" type="presParOf" srcId="{4B77D6E6-CC3F-4191-B5E1-F3F00E647694}" destId="{16359F3D-30EB-4ACF-BF30-99D152E122FC}" srcOrd="0" destOrd="0" presId="urn:microsoft.com/office/officeart/2005/8/layout/orgChart1"/>
    <dgm:cxn modelId="{0CABE4E9-7171-405E-82BA-1716C0BCDAEB}" type="presParOf" srcId="{16359F3D-30EB-4ACF-BF30-99D152E122FC}" destId="{2DF66154-45AE-4596-8822-A7EB7FE7D473}" srcOrd="0" destOrd="0" presId="urn:microsoft.com/office/officeart/2005/8/layout/orgChart1"/>
    <dgm:cxn modelId="{87EEBDC7-31B4-440D-B0F6-DA57982C5F4C}" type="presParOf" srcId="{16359F3D-30EB-4ACF-BF30-99D152E122FC}" destId="{F51087AE-2AC3-47BD-BC7D-10FF59512682}" srcOrd="1" destOrd="0" presId="urn:microsoft.com/office/officeart/2005/8/layout/orgChart1"/>
    <dgm:cxn modelId="{0EC4CD05-DC86-4226-AD0E-EED65547FCC7}" type="presParOf" srcId="{4B77D6E6-CC3F-4191-B5E1-F3F00E647694}" destId="{726DE659-AAD7-49CA-A7CA-0BEA42101D9C}" srcOrd="1" destOrd="0" presId="urn:microsoft.com/office/officeart/2005/8/layout/orgChart1"/>
    <dgm:cxn modelId="{7C89A046-F3F3-4F43-9DA5-C935E55E1E7E}" type="presParOf" srcId="{4B77D6E6-CC3F-4191-B5E1-F3F00E647694}" destId="{CA149E4E-5723-49FD-B6C8-02F99B3EB84C}" srcOrd="2" destOrd="0" presId="urn:microsoft.com/office/officeart/2005/8/layout/orgChart1"/>
    <dgm:cxn modelId="{78BCED0F-B1D6-46DD-81FA-970AEFBC141D}" type="presParOf" srcId="{0BFE7115-4521-4191-93EB-AB8DC2ED854C}" destId="{9EA6DB3C-0586-4BF7-A9CC-F366CC020C38}" srcOrd="6" destOrd="0" presId="urn:microsoft.com/office/officeart/2005/8/layout/orgChart1"/>
    <dgm:cxn modelId="{A888D346-BB38-46C7-A474-E7480A6CDC12}" type="presParOf" srcId="{0BFE7115-4521-4191-93EB-AB8DC2ED854C}" destId="{AF783E28-50CA-4F1F-931D-0F1E6669676E}" srcOrd="7" destOrd="0" presId="urn:microsoft.com/office/officeart/2005/8/layout/orgChart1"/>
    <dgm:cxn modelId="{7C182432-196B-4FDD-B284-0E4F427CECCC}" type="presParOf" srcId="{AF783E28-50CA-4F1F-931D-0F1E6669676E}" destId="{8499BDA2-408B-450B-9869-E5BC6FF14402}" srcOrd="0" destOrd="0" presId="urn:microsoft.com/office/officeart/2005/8/layout/orgChart1"/>
    <dgm:cxn modelId="{A72699C0-D2B6-47C1-A23B-1FED0257EB60}" type="presParOf" srcId="{8499BDA2-408B-450B-9869-E5BC6FF14402}" destId="{7744764C-A048-4C59-B135-CA1A6AADD999}" srcOrd="0" destOrd="0" presId="urn:microsoft.com/office/officeart/2005/8/layout/orgChart1"/>
    <dgm:cxn modelId="{BAFF27F7-8D18-4D2D-9083-3BD5BE36FE90}" type="presParOf" srcId="{8499BDA2-408B-450B-9869-E5BC6FF14402}" destId="{B88C3693-F3C3-4D68-93F3-A2079686F8B3}" srcOrd="1" destOrd="0" presId="urn:microsoft.com/office/officeart/2005/8/layout/orgChart1"/>
    <dgm:cxn modelId="{33BB7E3D-58BB-4982-974D-23DBA2CA5767}" type="presParOf" srcId="{AF783E28-50CA-4F1F-931D-0F1E6669676E}" destId="{10B72998-30C3-447C-8B92-95D87F796DC3}" srcOrd="1" destOrd="0" presId="urn:microsoft.com/office/officeart/2005/8/layout/orgChart1"/>
    <dgm:cxn modelId="{24609327-FB47-49B5-9F14-A9D6D532C6E1}" type="presParOf" srcId="{AF783E28-50CA-4F1F-931D-0F1E6669676E}" destId="{4DE29EA2-42FB-4105-9056-E8C829D814BA}" srcOrd="2" destOrd="0" presId="urn:microsoft.com/office/officeart/2005/8/layout/orgChart1"/>
    <dgm:cxn modelId="{6BCE1D67-96EB-4714-BB25-9FA725FBD673}" type="presParOf" srcId="{078CC9FE-FDF8-4147-8B41-A6817CE3431C}" destId="{C1513608-8011-4AB1-B29F-2F2038511A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6DB3C-0586-4BF7-A9CC-F366CC020C38}">
      <dsp:nvSpPr>
        <dsp:cNvPr id="0" name=""/>
        <dsp:cNvSpPr/>
      </dsp:nvSpPr>
      <dsp:spPr>
        <a:xfrm>
          <a:off x="4807974" y="1287990"/>
          <a:ext cx="3765635" cy="4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6"/>
              </a:lnTo>
              <a:lnTo>
                <a:pt x="3765635" y="217846"/>
              </a:lnTo>
              <a:lnTo>
                <a:pt x="3765635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35554-D406-4CE2-8DE3-074EEC8B09C9}">
      <dsp:nvSpPr>
        <dsp:cNvPr id="0" name=""/>
        <dsp:cNvSpPr/>
      </dsp:nvSpPr>
      <dsp:spPr>
        <a:xfrm>
          <a:off x="4807974" y="1287990"/>
          <a:ext cx="1255211" cy="4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6"/>
              </a:lnTo>
              <a:lnTo>
                <a:pt x="1255211" y="217846"/>
              </a:lnTo>
              <a:lnTo>
                <a:pt x="1255211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668C9-80A1-47E0-B18F-16046E61C52C}">
      <dsp:nvSpPr>
        <dsp:cNvPr id="0" name=""/>
        <dsp:cNvSpPr/>
      </dsp:nvSpPr>
      <dsp:spPr>
        <a:xfrm>
          <a:off x="3546870" y="1287990"/>
          <a:ext cx="1261104" cy="435693"/>
        </a:xfrm>
        <a:custGeom>
          <a:avLst/>
          <a:gdLst/>
          <a:ahLst/>
          <a:cxnLst/>
          <a:rect l="0" t="0" r="0" b="0"/>
          <a:pathLst>
            <a:path>
              <a:moveTo>
                <a:pt x="1261104" y="0"/>
              </a:moveTo>
              <a:lnTo>
                <a:pt x="1261104" y="217846"/>
              </a:lnTo>
              <a:lnTo>
                <a:pt x="0" y="217846"/>
              </a:lnTo>
              <a:lnTo>
                <a:pt x="0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4E580-9748-4D3F-8C85-BB4C6FA04D32}">
      <dsp:nvSpPr>
        <dsp:cNvPr id="0" name=""/>
        <dsp:cNvSpPr/>
      </dsp:nvSpPr>
      <dsp:spPr>
        <a:xfrm>
          <a:off x="1042339" y="1287990"/>
          <a:ext cx="3765635" cy="435693"/>
        </a:xfrm>
        <a:custGeom>
          <a:avLst/>
          <a:gdLst/>
          <a:ahLst/>
          <a:cxnLst/>
          <a:rect l="0" t="0" r="0" b="0"/>
          <a:pathLst>
            <a:path>
              <a:moveTo>
                <a:pt x="3765635" y="0"/>
              </a:moveTo>
              <a:lnTo>
                <a:pt x="3765635" y="217846"/>
              </a:lnTo>
              <a:lnTo>
                <a:pt x="0" y="217846"/>
              </a:lnTo>
              <a:lnTo>
                <a:pt x="0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145D-B848-4E6E-BB8F-4613AE3BE175}">
      <dsp:nvSpPr>
        <dsp:cNvPr id="0" name=""/>
        <dsp:cNvSpPr/>
      </dsp:nvSpPr>
      <dsp:spPr>
        <a:xfrm>
          <a:off x="3770609" y="250625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Aharoni" panose="020B0604020202020204" pitchFamily="2" charset="-79"/>
              <a:cs typeface="Aharoni" panose="020B0604020202020204" pitchFamily="2" charset="-79"/>
            </a:rPr>
            <a:t>Fund Raise</a:t>
          </a:r>
          <a:endParaRPr lang="en-US" sz="28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3770609" y="250625"/>
        <a:ext cx="2074730" cy="1037365"/>
      </dsp:txXfrm>
    </dsp:sp>
    <dsp:sp modelId="{E01989F5-D0F3-40B2-B821-06310475750F}">
      <dsp:nvSpPr>
        <dsp:cNvPr id="0" name=""/>
        <dsp:cNvSpPr/>
      </dsp:nvSpPr>
      <dsp:spPr>
        <a:xfrm>
          <a:off x="4974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Initial / </a:t>
          </a:r>
          <a:r>
            <a:rPr lang="en-IN" sz="2400" kern="1200" dirty="0" err="1">
              <a:latin typeface="Aharoni" panose="020B0604020202020204" pitchFamily="2" charset="-79"/>
              <a:cs typeface="Aharoni" panose="020B0604020202020204" pitchFamily="2" charset="-79"/>
            </a:rPr>
            <a:t>Followup</a:t>
          </a: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 Meeting(s)</a:t>
          </a:r>
        </a:p>
      </dsp:txBody>
      <dsp:txXfrm>
        <a:off x="4974" y="1723683"/>
        <a:ext cx="2074730" cy="1037365"/>
      </dsp:txXfrm>
    </dsp:sp>
    <dsp:sp modelId="{BE596AA4-36CC-466C-991D-B2CC189E6C26}">
      <dsp:nvSpPr>
        <dsp:cNvPr id="0" name=""/>
        <dsp:cNvSpPr/>
      </dsp:nvSpPr>
      <dsp:spPr>
        <a:xfrm>
          <a:off x="2509505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Investment Bankers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2509505" y="1723683"/>
        <a:ext cx="2074730" cy="1037365"/>
      </dsp:txXfrm>
    </dsp:sp>
    <dsp:sp modelId="{2DF66154-45AE-4596-8822-A7EB7FE7D473}">
      <dsp:nvSpPr>
        <dsp:cNvPr id="0" name=""/>
        <dsp:cNvSpPr/>
      </dsp:nvSpPr>
      <dsp:spPr>
        <a:xfrm>
          <a:off x="5025821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Term Sheet &amp; Due Diligence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5025821" y="1723683"/>
        <a:ext cx="2074730" cy="1037365"/>
      </dsp:txXfrm>
    </dsp:sp>
    <dsp:sp modelId="{7744764C-A048-4C59-B135-CA1A6AADD999}">
      <dsp:nvSpPr>
        <dsp:cNvPr id="0" name=""/>
        <dsp:cNvSpPr/>
      </dsp:nvSpPr>
      <dsp:spPr>
        <a:xfrm>
          <a:off x="7536244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anose="020B0604020202020204" pitchFamily="2" charset="-79"/>
              <a:cs typeface="Aharoni" panose="020B0604020202020204" pitchFamily="2" charset="-79"/>
            </a:rPr>
            <a:t>Funding	</a:t>
          </a:r>
        </a:p>
      </dsp:txBody>
      <dsp:txXfrm>
        <a:off x="7536244" y="1723683"/>
        <a:ext cx="2074730" cy="1037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6DB3C-0586-4BF7-A9CC-F366CC020C38}">
      <dsp:nvSpPr>
        <dsp:cNvPr id="0" name=""/>
        <dsp:cNvSpPr/>
      </dsp:nvSpPr>
      <dsp:spPr>
        <a:xfrm>
          <a:off x="4807974" y="1287990"/>
          <a:ext cx="3765635" cy="4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6"/>
              </a:lnTo>
              <a:lnTo>
                <a:pt x="3765635" y="217846"/>
              </a:lnTo>
              <a:lnTo>
                <a:pt x="3765635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35554-D406-4CE2-8DE3-074EEC8B09C9}">
      <dsp:nvSpPr>
        <dsp:cNvPr id="0" name=""/>
        <dsp:cNvSpPr/>
      </dsp:nvSpPr>
      <dsp:spPr>
        <a:xfrm>
          <a:off x="4807974" y="1287990"/>
          <a:ext cx="1255211" cy="4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6"/>
              </a:lnTo>
              <a:lnTo>
                <a:pt x="1255211" y="217846"/>
              </a:lnTo>
              <a:lnTo>
                <a:pt x="1255211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668C9-80A1-47E0-B18F-16046E61C52C}">
      <dsp:nvSpPr>
        <dsp:cNvPr id="0" name=""/>
        <dsp:cNvSpPr/>
      </dsp:nvSpPr>
      <dsp:spPr>
        <a:xfrm>
          <a:off x="3552762" y="1287990"/>
          <a:ext cx="1255211" cy="435693"/>
        </a:xfrm>
        <a:custGeom>
          <a:avLst/>
          <a:gdLst/>
          <a:ahLst/>
          <a:cxnLst/>
          <a:rect l="0" t="0" r="0" b="0"/>
          <a:pathLst>
            <a:path>
              <a:moveTo>
                <a:pt x="1255211" y="0"/>
              </a:moveTo>
              <a:lnTo>
                <a:pt x="1255211" y="217846"/>
              </a:lnTo>
              <a:lnTo>
                <a:pt x="0" y="217846"/>
              </a:lnTo>
              <a:lnTo>
                <a:pt x="0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4E580-9748-4D3F-8C85-BB4C6FA04D32}">
      <dsp:nvSpPr>
        <dsp:cNvPr id="0" name=""/>
        <dsp:cNvSpPr/>
      </dsp:nvSpPr>
      <dsp:spPr>
        <a:xfrm>
          <a:off x="1042339" y="1287990"/>
          <a:ext cx="3765635" cy="435693"/>
        </a:xfrm>
        <a:custGeom>
          <a:avLst/>
          <a:gdLst/>
          <a:ahLst/>
          <a:cxnLst/>
          <a:rect l="0" t="0" r="0" b="0"/>
          <a:pathLst>
            <a:path>
              <a:moveTo>
                <a:pt x="3765635" y="0"/>
              </a:moveTo>
              <a:lnTo>
                <a:pt x="3765635" y="217846"/>
              </a:lnTo>
              <a:lnTo>
                <a:pt x="0" y="217846"/>
              </a:lnTo>
              <a:lnTo>
                <a:pt x="0" y="43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145D-B848-4E6E-BB8F-4613AE3BE175}">
      <dsp:nvSpPr>
        <dsp:cNvPr id="0" name=""/>
        <dsp:cNvSpPr/>
      </dsp:nvSpPr>
      <dsp:spPr>
        <a:xfrm>
          <a:off x="3770609" y="250625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CFO / Finance Head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3770609" y="250625"/>
        <a:ext cx="2074730" cy="1037365"/>
      </dsp:txXfrm>
    </dsp:sp>
    <dsp:sp modelId="{E01989F5-D0F3-40B2-B821-06310475750F}">
      <dsp:nvSpPr>
        <dsp:cNvPr id="0" name=""/>
        <dsp:cNvSpPr/>
      </dsp:nvSpPr>
      <dsp:spPr>
        <a:xfrm>
          <a:off x="4974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Financing / Treasury</a:t>
          </a:r>
        </a:p>
      </dsp:txBody>
      <dsp:txXfrm>
        <a:off x="4974" y="1723683"/>
        <a:ext cx="2074730" cy="1037365"/>
      </dsp:txXfrm>
    </dsp:sp>
    <dsp:sp modelId="{BE596AA4-36CC-466C-991D-B2CC189E6C26}">
      <dsp:nvSpPr>
        <dsp:cNvPr id="0" name=""/>
        <dsp:cNvSpPr/>
      </dsp:nvSpPr>
      <dsp:spPr>
        <a:xfrm>
          <a:off x="2515397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Biz Fin /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FP&amp;A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2515397" y="1723683"/>
        <a:ext cx="2074730" cy="1037365"/>
      </dsp:txXfrm>
    </dsp:sp>
    <dsp:sp modelId="{2DF66154-45AE-4596-8822-A7EB7FE7D473}">
      <dsp:nvSpPr>
        <dsp:cNvPr id="0" name=""/>
        <dsp:cNvSpPr/>
      </dsp:nvSpPr>
      <dsp:spPr>
        <a:xfrm>
          <a:off x="5025821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Controllership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5025821" y="1723683"/>
        <a:ext cx="2074730" cy="1037365"/>
      </dsp:txXfrm>
    </dsp:sp>
    <dsp:sp modelId="{7744764C-A048-4C59-B135-CA1A6AADD999}">
      <dsp:nvSpPr>
        <dsp:cNvPr id="0" name=""/>
        <dsp:cNvSpPr/>
      </dsp:nvSpPr>
      <dsp:spPr>
        <a:xfrm>
          <a:off x="7536244" y="1723683"/>
          <a:ext cx="2074730" cy="1037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haroni" panose="020B0604020202020204" pitchFamily="2" charset="-79"/>
              <a:cs typeface="Aharoni" panose="020B0604020202020204" pitchFamily="2" charset="-79"/>
            </a:rPr>
            <a:t>Legal</a:t>
          </a:r>
          <a:endParaRPr lang="en-US" sz="2400" kern="1200" dirty="0">
            <a:latin typeface="Aharoni" panose="020B0604020202020204" pitchFamily="2" charset="-79"/>
            <a:cs typeface="Aharoni" panose="020B0604020202020204" pitchFamily="2" charset="-79"/>
          </a:endParaRPr>
        </a:p>
      </dsp:txBody>
      <dsp:txXfrm>
        <a:off x="7536244" y="1723683"/>
        <a:ext cx="2074730" cy="103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98AA-1CF9-40CF-8854-0AAFF8B84FED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9496A-4D22-46AC-B4B2-6C4B2ABC6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Speaker</a:t>
            </a:r>
            <a:r>
              <a:rPr lang="en-US" sz="1200" baseline="0" dirty="0"/>
              <a:t>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A3B2-4B57-4C27-8328-CF1EE1B7B1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0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Speaker</a:t>
            </a:r>
            <a:r>
              <a:rPr lang="en-US" sz="1200" baseline="0" dirty="0"/>
              <a:t>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A3B2-4B57-4C27-8328-CF1EE1B7B1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2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Speaker</a:t>
            </a:r>
            <a:r>
              <a:rPr lang="en-US" sz="1200" baseline="0" dirty="0"/>
              <a:t>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A3B2-4B57-4C27-8328-CF1EE1B7B1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6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Speaker</a:t>
            </a:r>
            <a:r>
              <a:rPr lang="en-US" sz="1200" baseline="0" dirty="0"/>
              <a:t>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A3B2-4B57-4C27-8328-CF1EE1B7B1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7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9496A-4D22-46AC-B4B2-6C4B2ABC62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6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2"/>
            <a:ext cx="12191999" cy="6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6E869A6-3227-4D18-A56C-C5D3656F7F75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DC765B-C185-4268-A27C-6076D3A11FBB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0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BFADB7B-89D0-4F24-BC0A-6D146E4334DF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16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2"/>
            <a:ext cx="12191999" cy="6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086" y="6162678"/>
            <a:ext cx="1945194" cy="638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32" y="6162678"/>
            <a:ext cx="1934079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2"/>
            <a:ext cx="12191999" cy="6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6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636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8D0DF0-2B4D-46AB-A230-19A014BF5631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5690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086" y="6162678"/>
            <a:ext cx="1945194" cy="638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5FD660-2BCA-4564-974F-EEA6C55DC1E6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3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BE9C8B-BA92-42A9-A96D-9177F521D4D2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0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1483CDB-D372-4888-AFC4-D20B9DB28CB2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EC45239-89DC-44C9-82A4-6FD27A93AD6A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95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CBE8D5B-EE96-4170-8C5E-860E51025292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3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6DE0553-76D5-4146-927E-E1ED858D9F55}" type="datetime1">
              <a:rPr lang="en-US" smtClean="0">
                <a:solidFill>
                  <a:prstClr val="black"/>
                </a:solidFill>
              </a:rPr>
              <a:pPr/>
              <a:t>3/4/2020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0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4800" kern="1200" spc="-200" dirty="0" smtClean="0">
                <a:gradFill flip="none" rotWithShape="1">
                  <a:gsLst>
                    <a:gs pos="0">
                      <a:srgbClr val="156DC7"/>
                    </a:gs>
                    <a:gs pos="100000">
                      <a:srgbClr val="469DF7"/>
                    </a:gs>
                  </a:gsLst>
                  <a:lin ang="54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71634" y="6447368"/>
            <a:ext cx="448733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4CB27F2-16A8-4A19-9A49-FC3C1D46B430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7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32" y="6162678"/>
            <a:ext cx="1934079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2"/>
            <a:ext cx="12191999" cy="6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7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6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636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9B61FE5-786C-40AF-AA7D-824B284BFFE0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5690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7DC878E-71A9-4EB4-B93A-A8AA2B724FEB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C4ADF68-D215-4901-9F1F-489B9C293539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8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EB5009-7129-48CB-83EB-20626493E48E}" type="datetime1">
              <a:rPr lang="en-IN" smtClean="0">
                <a:solidFill>
                  <a:prstClr val="black"/>
                </a:solidFill>
              </a:rPr>
              <a:t>04/03/2020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6724" y="63992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8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6724" y="63992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2269" y="6096001"/>
            <a:ext cx="1934079" cy="668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35652" y="6126165"/>
            <a:ext cx="1945194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hulsariaca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3FEF0-1CB7-4520-87D2-693D9DBF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587"/>
            <a:ext cx="3453598" cy="200427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5719227"/>
            <a:ext cx="869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en-US" sz="2400" b="1" dirty="0">
                <a:solidFill>
                  <a:prstClr val="black"/>
                </a:solidFill>
                <a:latin typeface="Rockwell" panose="02060603020205020403" pitchFamily="18" charset="0"/>
              </a:rPr>
              <a:t>CA. Rahul Saria</a:t>
            </a:r>
          </a:p>
          <a:p>
            <a:r>
              <a:rPr lang="en-US" altLang="en-US" sz="2000" dirty="0">
                <a:solidFill>
                  <a:prstClr val="black"/>
                </a:solidFill>
                <a:latin typeface="Rockwell" panose="02060603020205020403" pitchFamily="18" charset="0"/>
              </a:rPr>
              <a:t>[FCA; CS; PGDBA; DISA, Valuation, IFRS, Blockchain, PMLA (ICAI), M&amp;A (IIM-B); Modelling &amp; Val. (EY); Ph.D. Research Scholar]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3721" y="6036361"/>
            <a:ext cx="2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en-US" sz="2400" b="1" dirty="0">
                <a:solidFill>
                  <a:prstClr val="black"/>
                </a:solidFill>
              </a:rPr>
              <a:t>March 4,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820C3-A03B-47C1-9393-DA406C774235}"/>
              </a:ext>
            </a:extLst>
          </p:cNvPr>
          <p:cNvSpPr txBox="1"/>
          <p:nvPr/>
        </p:nvSpPr>
        <p:spPr>
          <a:xfrm>
            <a:off x="132735" y="127721"/>
            <a:ext cx="7673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en-US" sz="4000" b="1" dirty="0">
                <a:solidFill>
                  <a:prstClr val="black"/>
                </a:solidFill>
                <a:latin typeface="Rockwell" panose="02060603020205020403" pitchFamily="18" charset="0"/>
              </a:rPr>
              <a:t>Startup Funding</a:t>
            </a:r>
          </a:p>
          <a:p>
            <a:r>
              <a:rPr lang="en-US" altLang="en-US" sz="3200" dirty="0">
                <a:solidFill>
                  <a:prstClr val="black"/>
                </a:solidFill>
                <a:latin typeface="Rockwell" panose="02060603020205020403" pitchFamily="18" charset="0"/>
              </a:rPr>
              <a:t>ICAI, Bengaluru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DA112-10B3-4E64-852B-9F64DC090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r="28306"/>
          <a:stretch/>
        </p:blipFill>
        <p:spPr>
          <a:xfrm>
            <a:off x="4459156" y="1782032"/>
            <a:ext cx="4070555" cy="3293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36914-1136-4C85-B9FD-465F9DCB2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224" y="3781563"/>
            <a:ext cx="3330776" cy="2094976"/>
          </a:xfrm>
          <a:prstGeom prst="rect">
            <a:avLst/>
          </a:prstGeom>
        </p:spPr>
      </p:pic>
      <p:pic>
        <p:nvPicPr>
          <p:cNvPr id="1026" name="Picture 2" descr="Image result for icai">
            <a:extLst>
              <a:ext uri="{FF2B5EF4-FFF2-40B4-BE49-F238E27FC236}">
                <a16:creationId xmlns:a16="http://schemas.microsoft.com/office/drawing/2014/main" id="{DD41025A-9026-4197-9414-902A64F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68" y="12772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0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50F451-6E96-4172-B033-42D8A1B85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029468"/>
              </p:ext>
            </p:extLst>
          </p:nvPr>
        </p:nvGraphicFramePr>
        <p:xfrm>
          <a:off x="1249491" y="1863029"/>
          <a:ext cx="5327374" cy="41174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58260">
                  <a:extLst>
                    <a:ext uri="{9D8B030D-6E8A-4147-A177-3AD203B41FA5}">
                      <a16:colId xmlns:a16="http://schemas.microsoft.com/office/drawing/2014/main" val="2031194776"/>
                    </a:ext>
                  </a:extLst>
                </a:gridCol>
                <a:gridCol w="2069114">
                  <a:extLst>
                    <a:ext uri="{9D8B030D-6E8A-4147-A177-3AD203B41FA5}">
                      <a16:colId xmlns:a16="http://schemas.microsoft.com/office/drawing/2014/main" val="1781978580"/>
                    </a:ext>
                  </a:extLst>
                </a:gridCol>
              </a:tblGrid>
              <a:tr h="362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Particulars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Amount Per Unit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0570243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Revenue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100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372302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Variable Costs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-50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02020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Contribution Margin 1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50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8826706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CM %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50%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0343198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0511911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CAC</a:t>
                      </a:r>
                      <a:endParaRPr lang="en-IN" sz="16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-60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1971798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Contribution Margin 2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-10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3372932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CM %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-10%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1333841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5707488"/>
                  </a:ext>
                </a:extLst>
              </a:tr>
              <a:tr h="562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Fixed Costs (Absolute Value)</a:t>
                      </a:r>
                      <a:endParaRPr lang="en-IN" sz="16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            -80,00,000 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0689424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EBIDTA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xxx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2350840"/>
                  </a:ext>
                </a:extLst>
              </a:tr>
              <a:tr h="29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EBIDTA %</a:t>
                      </a:r>
                      <a:endParaRPr lang="en-IN" sz="16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xxx</a:t>
                      </a:r>
                      <a:endParaRPr lang="en-IN" sz="16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78596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152400"/>
            <a:ext cx="9173497" cy="1295400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Rockwell" panose="02060603020205020403" pitchFamily="18" charset="0"/>
              </a:rPr>
              <a:t>Unit Economics</a:t>
            </a:r>
            <a:endParaRPr lang="en-IN" u="sng" dirty="0">
              <a:latin typeface="Rockwell" panose="02060603020205020403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39BAF91-7BCC-4CF5-9987-C1A6A716BE35}"/>
              </a:ext>
            </a:extLst>
          </p:cNvPr>
          <p:cNvSpPr/>
          <p:nvPr/>
        </p:nvSpPr>
        <p:spPr>
          <a:xfrm>
            <a:off x="7132638" y="10379075"/>
            <a:ext cx="276225" cy="736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11DF2E6-5E15-41E5-ADFF-22953ACB3290}"/>
              </a:ext>
            </a:extLst>
          </p:cNvPr>
          <p:cNvSpPr/>
          <p:nvPr/>
        </p:nvSpPr>
        <p:spPr>
          <a:xfrm>
            <a:off x="8609013" y="10242550"/>
            <a:ext cx="276225" cy="1138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533EEB5-34E3-4ED8-8AA5-D4BB9CE40FD6}"/>
              </a:ext>
            </a:extLst>
          </p:cNvPr>
          <p:cNvSpPr/>
          <p:nvPr/>
        </p:nvSpPr>
        <p:spPr>
          <a:xfrm>
            <a:off x="6758698" y="2179740"/>
            <a:ext cx="276225" cy="955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9768F-318D-4A27-8242-45EE9E8F2969}"/>
              </a:ext>
            </a:extLst>
          </p:cNvPr>
          <p:cNvSpPr/>
          <p:nvPr/>
        </p:nvSpPr>
        <p:spPr>
          <a:xfrm>
            <a:off x="7132638" y="2334246"/>
            <a:ext cx="172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Revenue / CM1: </a:t>
            </a:r>
            <a:b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100 / 50 = 2</a:t>
            </a:r>
            <a:endParaRPr lang="en-IN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EAEE591-2017-492A-90EE-F0F2F2C083BE}"/>
              </a:ext>
            </a:extLst>
          </p:cNvPr>
          <p:cNvSpPr/>
          <p:nvPr/>
        </p:nvSpPr>
        <p:spPr>
          <a:xfrm>
            <a:off x="9012770" y="2133971"/>
            <a:ext cx="276225" cy="2023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0E1E3-9630-4F9B-9897-E97BC6AB0762}"/>
              </a:ext>
            </a:extLst>
          </p:cNvPr>
          <p:cNvSpPr/>
          <p:nvPr/>
        </p:nvSpPr>
        <p:spPr>
          <a:xfrm>
            <a:off x="9446344" y="2782669"/>
            <a:ext cx="172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Revenue / CAC: </a:t>
            </a:r>
            <a:b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100 / 60 = 1.7</a:t>
            </a:r>
            <a:endParaRPr lang="en-IN" dirty="0"/>
          </a:p>
        </p:txBody>
      </p:sp>
      <p:pic>
        <p:nvPicPr>
          <p:cNvPr id="3074" name="Picture 2" descr="Image result for unit economics">
            <a:extLst>
              <a:ext uri="{FF2B5EF4-FFF2-40B4-BE49-F238E27FC236}">
                <a16:creationId xmlns:a16="http://schemas.microsoft.com/office/drawing/2014/main" id="{62010E5A-810E-4613-8896-BE3A58DF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70" y="0"/>
            <a:ext cx="3086100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7EE52-6C9E-4E47-8956-B93A9B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410A71-551E-483F-88D5-BAD4CFD1E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223701"/>
              </p:ext>
            </p:extLst>
          </p:nvPr>
        </p:nvGraphicFramePr>
        <p:xfrm>
          <a:off x="1106129" y="93660"/>
          <a:ext cx="9615949" cy="301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6CEA9F-E120-43B4-B6D7-5F2104604E99}"/>
              </a:ext>
            </a:extLst>
          </p:cNvPr>
          <p:cNvSpPr txBox="1"/>
          <p:nvPr/>
        </p:nvSpPr>
        <p:spPr>
          <a:xfrm>
            <a:off x="3919318" y="3152502"/>
            <a:ext cx="176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Reporting (MIS)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98E4B-772B-4D1D-B9B4-F57EFBE1EE45}"/>
              </a:ext>
            </a:extLst>
          </p:cNvPr>
          <p:cNvSpPr txBox="1"/>
          <p:nvPr/>
        </p:nvSpPr>
        <p:spPr>
          <a:xfrm>
            <a:off x="6226621" y="3134101"/>
            <a:ext cx="1769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Income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Company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Commercial Laws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01324-8208-4586-AD4F-9AB7F07FD363}"/>
              </a:ext>
            </a:extLst>
          </p:cNvPr>
          <p:cNvSpPr txBox="1"/>
          <p:nvPr/>
        </p:nvSpPr>
        <p:spPr>
          <a:xfrm>
            <a:off x="1317523" y="3134101"/>
            <a:ext cx="1769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Debt /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Structured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Quasi -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Investments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E0981-111A-495D-B5AB-DDDE8808D57E}"/>
              </a:ext>
            </a:extLst>
          </p:cNvPr>
          <p:cNvSpPr txBox="1"/>
          <p:nvPr/>
        </p:nvSpPr>
        <p:spPr>
          <a:xfrm>
            <a:off x="8952271" y="3105334"/>
            <a:ext cx="176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Contract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4D053-640D-48A2-92B9-BCCA00AD7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427" y="4650158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74631-4AF7-4DF5-8CF2-E82D475F0083}"/>
              </a:ext>
            </a:extLst>
          </p:cNvPr>
          <p:cNvSpPr txBox="1"/>
          <p:nvPr/>
        </p:nvSpPr>
        <p:spPr>
          <a:xfrm>
            <a:off x="537662" y="1272208"/>
            <a:ext cx="5558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500" i="1" dirty="0">
                <a:solidFill>
                  <a:srgbClr val="0070C0"/>
                </a:solidFill>
              </a:rPr>
              <a:t>“Rahul has done an excellent job of explaining a difficult concept based on his experience. This book would be very useful to entrepreneurs, startup technocrats, finance professionals and students”</a:t>
            </a:r>
          </a:p>
          <a:p>
            <a:pPr lvl="0"/>
            <a:r>
              <a:rPr lang="en-IN" sz="1500" b="1" i="1" dirty="0"/>
              <a:t>- CA. Nilesh </a:t>
            </a:r>
            <a:r>
              <a:rPr lang="en-IN" sz="1500" b="1" i="1" dirty="0" err="1"/>
              <a:t>Vikamsey</a:t>
            </a:r>
            <a:endParaRPr lang="en-IN" sz="1500" b="1" i="1" dirty="0"/>
          </a:p>
          <a:p>
            <a:pPr lvl="0"/>
            <a:r>
              <a:rPr lang="en-IN" sz="1500" i="1" dirty="0"/>
              <a:t>Past President ICAI;  Director – SBI Life, IIFL, Thomas Cook, PNB Housing, Navneet Publication etc.</a:t>
            </a:r>
          </a:p>
          <a:p>
            <a:endParaRPr lang="en-IN" sz="1500" dirty="0"/>
          </a:p>
          <a:p>
            <a:r>
              <a:rPr lang="en-IN" sz="1500" i="1" dirty="0">
                <a:solidFill>
                  <a:srgbClr val="0070C0"/>
                </a:solidFill>
              </a:rPr>
              <a:t>“Rahul captures all the key facets of finance that an entrepreneur is likely to need during the early life of their start up. This book will be a good addition to their list of reads ! ”</a:t>
            </a:r>
          </a:p>
          <a:p>
            <a:r>
              <a:rPr lang="en-IN" sz="1500" b="1" i="1" dirty="0"/>
              <a:t>- </a:t>
            </a:r>
            <a:r>
              <a:rPr lang="en-IN" sz="1500" b="1" i="1" dirty="0" err="1"/>
              <a:t>Sharat</a:t>
            </a:r>
            <a:r>
              <a:rPr lang="en-IN" sz="1500" b="1" i="1" dirty="0"/>
              <a:t> Khurana</a:t>
            </a:r>
            <a:endParaRPr lang="en-IN" sz="1500" dirty="0"/>
          </a:p>
          <a:p>
            <a:r>
              <a:rPr lang="en-IN" sz="1500" i="1" dirty="0"/>
              <a:t>Founder – </a:t>
            </a:r>
            <a:r>
              <a:rPr lang="en-IN" sz="1500" i="1" dirty="0" err="1"/>
              <a:t>ZenEquity</a:t>
            </a:r>
            <a:r>
              <a:rPr lang="en-IN" sz="1500" i="1" dirty="0"/>
              <a:t>;  Ex-CFO – </a:t>
            </a:r>
            <a:r>
              <a:rPr lang="en-IN" sz="1500" i="1" dirty="0" err="1"/>
              <a:t>InMobi</a:t>
            </a:r>
            <a:r>
              <a:rPr lang="en-IN" sz="1500" i="1" dirty="0"/>
              <a:t>, </a:t>
            </a:r>
            <a:r>
              <a:rPr lang="en-IN" sz="1500" i="1" dirty="0" err="1"/>
              <a:t>FreeCharge</a:t>
            </a:r>
            <a:r>
              <a:rPr lang="en-IN" sz="1500" i="1" dirty="0"/>
              <a:t>, Belong</a:t>
            </a:r>
            <a:endParaRPr lang="en-IN" sz="1500" dirty="0"/>
          </a:p>
          <a:p>
            <a:r>
              <a:rPr lang="en-IN" sz="1500" dirty="0"/>
              <a:t> </a:t>
            </a:r>
          </a:p>
          <a:p>
            <a:r>
              <a:rPr lang="en-IN" sz="1500" dirty="0"/>
              <a:t> </a:t>
            </a:r>
            <a:r>
              <a:rPr lang="en-IN" sz="1500" i="1" dirty="0">
                <a:solidFill>
                  <a:srgbClr val="0070C0"/>
                </a:solidFill>
              </a:rPr>
              <a:t>“This book has been carved out of practical experiences in the startup world by the author and provides insight to the upcoming entrepreneurs / consultants to deal with the dynamics of start-up finance environment. The examples narrated in the book are quite imminent and one can relate the same to the practical situation which a start-up may undergo.”</a:t>
            </a:r>
          </a:p>
          <a:p>
            <a:r>
              <a:rPr lang="en-IN" sz="1500" b="1" i="1" dirty="0"/>
              <a:t>- CA. Santosh Maheshwari</a:t>
            </a:r>
            <a:endParaRPr lang="en-IN" sz="1500" dirty="0"/>
          </a:p>
          <a:p>
            <a:r>
              <a:rPr lang="en-IN" sz="1500" i="1" dirty="0"/>
              <a:t>Partner – BDO India LLP;  Ex-EY, KMPG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0726BF4-8C5D-4139-B33B-56135C5A7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58" y="-1"/>
            <a:ext cx="490270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9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5628" y="2001365"/>
            <a:ext cx="3565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 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615A3-10D8-49D2-A38F-BBF786A9374F}"/>
              </a:ext>
            </a:extLst>
          </p:cNvPr>
          <p:cNvSpPr txBox="1"/>
          <p:nvPr/>
        </p:nvSpPr>
        <p:spPr>
          <a:xfrm>
            <a:off x="0" y="5855111"/>
            <a:ext cx="7673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CA. Rahul Saria</a:t>
            </a:r>
          </a:p>
          <a:p>
            <a:r>
              <a:rPr lang="en-US" altLang="en-US" sz="2200" b="1" dirty="0">
                <a:solidFill>
                  <a:schemeClr val="bg1"/>
                </a:solidFill>
              </a:rPr>
              <a:t>E: </a:t>
            </a:r>
            <a:r>
              <a:rPr lang="en-US" altLang="en-US" sz="2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rahulsariaca@gmail.com</a:t>
            </a:r>
            <a:r>
              <a:rPr lang="en-US" altLang="en-US" sz="2200" b="1" dirty="0">
                <a:solidFill>
                  <a:schemeClr val="bg1"/>
                </a:solidFill>
              </a:rPr>
              <a:t>; M: +91 99016 20353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E1D40-7F28-44C6-9A1A-04BB049E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684" y="719513"/>
            <a:ext cx="9203900" cy="48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w to start a startup">
            <a:extLst>
              <a:ext uri="{FF2B5EF4-FFF2-40B4-BE49-F238E27FC236}">
                <a16:creationId xmlns:a16="http://schemas.microsoft.com/office/drawing/2014/main" id="{6C4FCCB0-5613-4CF2-8EA6-2DF1D9C1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371600"/>
            <a:ext cx="9594182" cy="48006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Proprietorship Concern</a:t>
            </a:r>
          </a:p>
          <a:p>
            <a:endParaRPr lang="en-US" sz="2800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Partnership Firm </a:t>
            </a:r>
            <a:r>
              <a:rPr lang="en-US" dirty="0">
                <a:latin typeface="Rockwell" panose="02060603020205020403" pitchFamily="18" charset="0"/>
              </a:rPr>
              <a:t>(Unlimited / LLP)</a:t>
            </a:r>
          </a:p>
          <a:p>
            <a:endParaRPr lang="en-US" sz="2800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Company </a:t>
            </a:r>
            <a:r>
              <a:rPr lang="en-US" dirty="0">
                <a:latin typeface="Rockwell" panose="02060603020205020403" pitchFamily="18" charset="0"/>
              </a:rPr>
              <a:t>(Private / Public / OPC)</a:t>
            </a:r>
          </a:p>
          <a:p>
            <a:endParaRPr lang="en-US" sz="2800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Trusts / Society / Non-Profit</a:t>
            </a:r>
          </a:p>
          <a:p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endParaRPr lang="en-IN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2954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Rockwell" panose="02060603020205020403" pitchFamily="18" charset="0"/>
              </a:rPr>
              <a:t>Forms of Organisation</a:t>
            </a:r>
            <a:endParaRPr lang="en-IN" u="sng" dirty="0">
              <a:latin typeface="Rockwell" panose="02060603020205020403" pitchFamily="18" charset="0"/>
            </a:endParaRPr>
          </a:p>
        </p:txBody>
      </p:sp>
      <p:pic>
        <p:nvPicPr>
          <p:cNvPr id="2050" name="Picture 2" descr="http://t3.gstatic.com/images?q=tbn:ANd9GcSXyXS45SdLgVc9udFjr4YDe6detK0aC97hsDP5JLmZ_5EAS59gFBV1j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69" y="4069894"/>
            <a:ext cx="2069870" cy="18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SG33_BMffy8gYtl3mIgfAWwA31j3of99JVm7uy54-eJbBpEVTYj8mA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28" y="981074"/>
            <a:ext cx="166254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TbQJ5rb90ZchKWhBnswwN3iXIpWEEmedn0WDQYmaTi5V8xGvhc0pEyFb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30" y="5120284"/>
            <a:ext cx="5257800" cy="17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29" y="1095829"/>
            <a:ext cx="8876071" cy="4800600"/>
          </a:xfrm>
        </p:spPr>
        <p:txBody>
          <a:bodyPr>
            <a:normAutofit/>
          </a:bodyPr>
          <a:lstStyle/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Organisation formation</a:t>
            </a:r>
          </a:p>
          <a:p>
            <a:pPr lvl="1"/>
            <a:endParaRPr lang="en-US" sz="3000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PAN / TAN – </a:t>
            </a:r>
            <a:r>
              <a:rPr lang="en-US" sz="3000" dirty="0">
                <a:latin typeface="Rockwell" panose="02060603020205020403" pitchFamily="18" charset="0"/>
              </a:rPr>
              <a:t>Income Tax Act, 1961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Trade License – </a:t>
            </a:r>
            <a:r>
              <a:rPr lang="en-US" sz="3000" dirty="0">
                <a:latin typeface="Rockwell" panose="02060603020205020403" pitchFamily="18" charset="0"/>
              </a:rPr>
              <a:t>Municipal Corporation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Shops &amp; Establishment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Professional Tax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ckwell" panose="02060603020205020403" pitchFamily="18" charset="0"/>
              </a:rPr>
              <a:t>Current Bank Account</a:t>
            </a:r>
          </a:p>
          <a:p>
            <a:endParaRPr lang="en-IN" sz="30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74" y="7257"/>
            <a:ext cx="9365226" cy="12954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Rockwell" panose="02060603020205020403" pitchFamily="18" charset="0"/>
              </a:rPr>
              <a:t>Commercial Law – Practical aspects</a:t>
            </a:r>
            <a:endParaRPr lang="en-IN" u="sng" dirty="0">
              <a:latin typeface="Rockwell" panose="02060603020205020403" pitchFamily="18" charset="0"/>
            </a:endParaRPr>
          </a:p>
        </p:txBody>
      </p:sp>
      <p:pic>
        <p:nvPicPr>
          <p:cNvPr id="3074" name="Picture 2" descr="http://t2.gstatic.com/images?q=tbn:ANd9GcQS_4pcSenltsmkrhI_XJFc9Ac7uThzPJwR6FbZbr02AbryedpsY14R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6" y="4495801"/>
            <a:ext cx="4100735" cy="23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19" y="1143000"/>
            <a:ext cx="9881420" cy="4800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PF / ESI -  </a:t>
            </a:r>
            <a:r>
              <a:rPr lang="en-US" dirty="0">
                <a:latin typeface="Rockwell" panose="02060603020205020403" pitchFamily="18" charset="0"/>
              </a:rPr>
              <a:t>EPF Act, 1952 / ESI Act, 1948</a:t>
            </a:r>
          </a:p>
          <a:p>
            <a:pPr lvl="1"/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Goods &amp; Service Tax (GST) –  </a:t>
            </a:r>
            <a:r>
              <a:rPr lang="en-US" dirty="0">
                <a:latin typeface="Rockwell" panose="02060603020205020403" pitchFamily="18" charset="0"/>
              </a:rPr>
              <a:t>CGST Act, 2017, SGST, IGST</a:t>
            </a:r>
          </a:p>
          <a:p>
            <a:pPr lvl="1"/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Import Export Code (IEC) – </a:t>
            </a:r>
            <a:r>
              <a:rPr lang="en-US" dirty="0">
                <a:latin typeface="Rockwell" panose="02060603020205020403" pitchFamily="18" charset="0"/>
              </a:rPr>
              <a:t>Indian Customs Act, 1962 / DGFT</a:t>
            </a:r>
          </a:p>
          <a:p>
            <a:pPr lvl="1"/>
            <a:endParaRPr lang="en-IN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IN" dirty="0">
                <a:solidFill>
                  <a:srgbClr val="C00000"/>
                </a:solidFill>
                <a:latin typeface="Rockwell" panose="02060603020205020403" pitchFamily="18" charset="0"/>
              </a:rPr>
              <a:t>FEMA / RBI Regulations / SEBI Regulations </a:t>
            </a:r>
          </a:p>
          <a:p>
            <a:pPr lvl="1"/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Environmental Clearance / Pollution – </a:t>
            </a:r>
            <a:r>
              <a:rPr lang="en-US" dirty="0">
                <a:latin typeface="Rockwell" panose="02060603020205020403" pitchFamily="18" charset="0"/>
              </a:rPr>
              <a:t>The Environment Protection Act, 1986</a:t>
            </a:r>
          </a:p>
          <a:p>
            <a:pPr lvl="1"/>
            <a:endParaRPr lang="en-US" dirty="0">
              <a:latin typeface="Rockwell" panose="02060603020205020403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ckwell" panose="02060603020205020403" pitchFamily="18" charset="0"/>
              </a:rPr>
              <a:t>Licenses – </a:t>
            </a:r>
            <a:r>
              <a:rPr lang="en-US" dirty="0">
                <a:latin typeface="Rockwell" panose="02060603020205020403" pitchFamily="18" charset="0"/>
              </a:rPr>
              <a:t>FSSAI, Medical etc.</a:t>
            </a:r>
          </a:p>
          <a:p>
            <a:pPr lvl="1"/>
            <a:endParaRPr lang="en-US" dirty="0">
              <a:latin typeface="Rockwell" panose="02060603020205020403" pitchFamily="18" charset="0"/>
            </a:endParaRPr>
          </a:p>
          <a:p>
            <a:pPr lvl="1"/>
            <a:endParaRPr lang="en-US" dirty="0">
              <a:latin typeface="Rockwell" panose="02060603020205020403" pitchFamily="18" charset="0"/>
            </a:endParaRPr>
          </a:p>
          <a:p>
            <a:pPr lvl="1"/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pPr lvl="1"/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  <a:p>
            <a:endParaRPr lang="en-IN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152400"/>
            <a:ext cx="9173497" cy="1295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Rockwell" panose="02060603020205020403" pitchFamily="18" charset="0"/>
              </a:rPr>
              <a:t>Commercial Law – Practical aspects</a:t>
            </a:r>
            <a:endParaRPr lang="en-IN" u="sng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4" y="1143000"/>
            <a:ext cx="5089934" cy="502494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B2C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B2B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Cap Table – CCPS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Cash Burn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Cohort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CAC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Fully Diluted Cap Table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LTV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152400"/>
            <a:ext cx="9173497" cy="1295400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Rockwell" panose="02060603020205020403" pitchFamily="18" charset="0"/>
              </a:rPr>
              <a:t>Jargons..</a:t>
            </a:r>
            <a:endParaRPr lang="en-IN" u="sng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753B52-4122-40DB-9920-04BA7605FF08}"/>
              </a:ext>
            </a:extLst>
          </p:cNvPr>
          <p:cNvSpPr txBox="1">
            <a:spLocks/>
          </p:cNvSpPr>
          <p:nvPr/>
        </p:nvSpPr>
        <p:spPr>
          <a:xfrm>
            <a:off x="6770943" y="1143000"/>
            <a:ext cx="4741409" cy="483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MVP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PMF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Traction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Unit Economics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Valuation – Pre Money and Post Money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Term Sheet</a:t>
            </a: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Angel, PE, VC</a:t>
            </a:r>
          </a:p>
        </p:txBody>
      </p:sp>
      <p:pic>
        <p:nvPicPr>
          <p:cNvPr id="1026" name="Picture 2" descr="Image result for jargons">
            <a:extLst>
              <a:ext uri="{FF2B5EF4-FFF2-40B4-BE49-F238E27FC236}">
                <a16:creationId xmlns:a16="http://schemas.microsoft.com/office/drawing/2014/main" id="{145DFF0C-E2A5-4F68-ADDE-3A823DF8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69" y="66675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sh burn">
            <a:extLst>
              <a:ext uri="{FF2B5EF4-FFF2-40B4-BE49-F238E27FC236}">
                <a16:creationId xmlns:a16="http://schemas.microsoft.com/office/drawing/2014/main" id="{EA3F0FB6-45BB-46EC-82C0-0A05CDC6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44" y="464343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te time value">
            <a:extLst>
              <a:ext uri="{FF2B5EF4-FFF2-40B4-BE49-F238E27FC236}">
                <a16:creationId xmlns:a16="http://schemas.microsoft.com/office/drawing/2014/main" id="{8957B21F-2784-4D6F-9498-A1918E81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63" y="5328054"/>
            <a:ext cx="3495675" cy="130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4E94-94CB-49E7-B2F5-7E86F41F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43467"/>
            <a:ext cx="11210925" cy="744836"/>
          </a:xfrm>
        </p:spPr>
        <p:txBody>
          <a:bodyPr>
            <a:normAutofit/>
          </a:bodyPr>
          <a:lstStyle/>
          <a:p>
            <a:r>
              <a:rPr lang="en-IN" sz="3200">
                <a:solidFill>
                  <a:schemeClr val="bg1"/>
                </a:solidFill>
              </a:rPr>
              <a:t>Startup Funding..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funding stages">
            <a:extLst>
              <a:ext uri="{FF2B5EF4-FFF2-40B4-BE49-F238E27FC236}">
                <a16:creationId xmlns:a16="http://schemas.microsoft.com/office/drawing/2014/main" id="{A206B994-B074-4466-B799-ED202083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7" y="1117409"/>
            <a:ext cx="11846926" cy="5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206F5-5BAE-4456-9383-0D6A5A7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E6D05-F193-4A42-BBB2-58BAC5742DC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3909FC-FC40-4603-A1E0-812997E387C3}"/>
              </a:ext>
            </a:extLst>
          </p:cNvPr>
          <p:cNvSpPr/>
          <p:nvPr/>
        </p:nvSpPr>
        <p:spPr>
          <a:xfrm>
            <a:off x="940311" y="458801"/>
            <a:ext cx="27832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/>
              <a:t>Funding Stages..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3662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7EE52-6C9E-4E47-8956-B93A9B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D05-F193-4A42-BBB2-58BAC5742D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410A71-551E-483F-88D5-BAD4CFD1E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71590"/>
              </p:ext>
            </p:extLst>
          </p:nvPr>
        </p:nvGraphicFramePr>
        <p:xfrm>
          <a:off x="1106129" y="93660"/>
          <a:ext cx="9615949" cy="301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398E4B-772B-4D1D-B9B4-F57EFBE1EE45}"/>
              </a:ext>
            </a:extLst>
          </p:cNvPr>
          <p:cNvSpPr txBox="1"/>
          <p:nvPr/>
        </p:nvSpPr>
        <p:spPr>
          <a:xfrm>
            <a:off x="6226621" y="3134101"/>
            <a:ext cx="1769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Funding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Macro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Financial; Legal &amp; Commercial DD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01324-8208-4586-AD4F-9AB7F07FD363}"/>
              </a:ext>
            </a:extLst>
          </p:cNvPr>
          <p:cNvSpPr txBox="1"/>
          <p:nvPr/>
        </p:nvSpPr>
        <p:spPr>
          <a:xfrm>
            <a:off x="985192" y="3134101"/>
            <a:ext cx="2306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Business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Business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Prototype / MVP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Business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Traction /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End Use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Data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Business understanding /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Q&amp;As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E0981-111A-495D-B5AB-DDDE8808D57E}"/>
              </a:ext>
            </a:extLst>
          </p:cNvPr>
          <p:cNvSpPr txBox="1"/>
          <p:nvPr/>
        </p:nvSpPr>
        <p:spPr>
          <a:xfrm>
            <a:off x="8952271" y="3105334"/>
            <a:ext cx="1769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Agreements – SHA; SSA; Founders agreement; ESOPs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Cap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Negotiation - Drag Along; Tag Along; Anti-Dilution; Board Seats; Pre-emptive;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4D053-640D-48A2-92B9-BCCA00AD7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713" y="-12294"/>
            <a:ext cx="3114675" cy="146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C6110-30B8-4212-9D17-758B96CB83B8}"/>
              </a:ext>
            </a:extLst>
          </p:cNvPr>
          <p:cNvSpPr txBox="1"/>
          <p:nvPr/>
        </p:nvSpPr>
        <p:spPr>
          <a:xfrm>
            <a:off x="3607455" y="3182614"/>
            <a:ext cx="2306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Data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Financial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Information Memorandum</a:t>
            </a:r>
          </a:p>
        </p:txBody>
      </p:sp>
    </p:spTree>
    <p:extLst>
      <p:ext uri="{BB962C8B-B14F-4D97-AF65-F5344CB8AC3E}">
        <p14:creationId xmlns:p14="http://schemas.microsoft.com/office/powerpoint/2010/main" val="350570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581" y="1171397"/>
            <a:ext cx="4652399" cy="5206684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SHA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Board Seat / Observer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Voting Rights, DVR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ROFO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ROFR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Anti-Dilution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Tag Along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Drag Along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Transfer restrictions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Liq. Pref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Exit Rights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152400"/>
            <a:ext cx="9173497" cy="1295400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Rockwell" panose="02060603020205020403" pitchFamily="18" charset="0"/>
              </a:rPr>
              <a:t>Definitive agreements</a:t>
            </a:r>
            <a:endParaRPr lang="en-IN" u="sng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A72C1E-BC4C-4EE1-B4BF-D24BDC76A355}"/>
              </a:ext>
            </a:extLst>
          </p:cNvPr>
          <p:cNvSpPr txBox="1">
            <a:spLocks/>
          </p:cNvSpPr>
          <p:nvPr/>
        </p:nvSpPr>
        <p:spPr>
          <a:xfrm>
            <a:off x="1347019" y="1295400"/>
            <a:ext cx="4201856" cy="5206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SSA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CP, CS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Reps &amp; Warranties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Disclosure Letter</a:t>
            </a:r>
          </a:p>
          <a:p>
            <a:pPr lvl="1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Cap table</a:t>
            </a:r>
          </a:p>
          <a:p>
            <a:pPr lvl="1"/>
            <a:endParaRPr lang="en-IN" dirty="0">
              <a:solidFill>
                <a:schemeClr val="tx2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Rockwell" panose="02060603020205020403" pitchFamily="18" charset="0"/>
              </a:rPr>
              <a:t>DOA</a:t>
            </a:r>
          </a:p>
        </p:txBody>
      </p:sp>
      <p:pic>
        <p:nvPicPr>
          <p:cNvPr id="2050" name="Picture 2" descr="Image result for agreement">
            <a:extLst>
              <a:ext uri="{FF2B5EF4-FFF2-40B4-BE49-F238E27FC236}">
                <a16:creationId xmlns:a16="http://schemas.microsoft.com/office/drawing/2014/main" id="{DEFF511C-EB52-4960-B268-9DEB8B55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30" y="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greement">
            <a:extLst>
              <a:ext uri="{FF2B5EF4-FFF2-40B4-BE49-F238E27FC236}">
                <a16:creationId xmlns:a16="http://schemas.microsoft.com/office/drawing/2014/main" id="{6BBEDBD4-0AD6-4540-8A2A-0858248C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03" y="4676627"/>
            <a:ext cx="3243884" cy="16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685</Words>
  <Application>Microsoft Office PowerPoint</Application>
  <PresentationFormat>Widescreen</PresentationFormat>
  <Paragraphs>171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Palatino Linotype</vt:lpstr>
      <vt:lpstr>Rockwell</vt:lpstr>
      <vt:lpstr>Segoe UI</vt:lpstr>
      <vt:lpstr>Segoe UI Light</vt:lpstr>
      <vt:lpstr>1_Office Theme</vt:lpstr>
      <vt:lpstr>2_Office Theme</vt:lpstr>
      <vt:lpstr>PowerPoint Presentation</vt:lpstr>
      <vt:lpstr>PowerPoint Presentation</vt:lpstr>
      <vt:lpstr>Forms of Organisation</vt:lpstr>
      <vt:lpstr>Commercial Law – Practical aspects</vt:lpstr>
      <vt:lpstr>Commercial Law – Practical aspects</vt:lpstr>
      <vt:lpstr>Jargons..</vt:lpstr>
      <vt:lpstr>Startup Funding..</vt:lpstr>
      <vt:lpstr>PowerPoint Presentation</vt:lpstr>
      <vt:lpstr>Definitive agreements</vt:lpstr>
      <vt:lpstr>Unit Economics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Saria</dc:creator>
  <cp:lastModifiedBy>Rahul Saria</cp:lastModifiedBy>
  <cp:revision>50</cp:revision>
  <dcterms:created xsi:type="dcterms:W3CDTF">2020-02-28T13:25:08Z</dcterms:created>
  <dcterms:modified xsi:type="dcterms:W3CDTF">2020-03-04T07:49:02Z</dcterms:modified>
</cp:coreProperties>
</file>