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57"/>
  </p:notesMasterIdLst>
  <p:handoutMasterIdLst>
    <p:handoutMasterId r:id="rId58"/>
  </p:handoutMasterIdLst>
  <p:sldIdLst>
    <p:sldId id="260" r:id="rId2"/>
    <p:sldId id="257" r:id="rId3"/>
    <p:sldId id="316" r:id="rId4"/>
    <p:sldId id="258" r:id="rId5"/>
    <p:sldId id="323" r:id="rId6"/>
    <p:sldId id="314" r:id="rId7"/>
    <p:sldId id="315" r:id="rId8"/>
    <p:sldId id="355" r:id="rId9"/>
    <p:sldId id="300" r:id="rId10"/>
    <p:sldId id="311" r:id="rId11"/>
    <p:sldId id="317" r:id="rId12"/>
    <p:sldId id="312" r:id="rId13"/>
    <p:sldId id="308" r:id="rId14"/>
    <p:sldId id="318" r:id="rId15"/>
    <p:sldId id="313" r:id="rId16"/>
    <p:sldId id="327" r:id="rId17"/>
    <p:sldId id="330" r:id="rId18"/>
    <p:sldId id="333" r:id="rId19"/>
    <p:sldId id="328" r:id="rId20"/>
    <p:sldId id="334" r:id="rId21"/>
    <p:sldId id="329" r:id="rId22"/>
    <p:sldId id="332" r:id="rId23"/>
    <p:sldId id="324" r:id="rId24"/>
    <p:sldId id="301" r:id="rId25"/>
    <p:sldId id="320" r:id="rId26"/>
    <p:sldId id="321" r:id="rId27"/>
    <p:sldId id="354" r:id="rId28"/>
    <p:sldId id="356" r:id="rId29"/>
    <p:sldId id="357" r:id="rId30"/>
    <p:sldId id="358" r:id="rId31"/>
    <p:sldId id="359" r:id="rId32"/>
    <p:sldId id="335" r:id="rId33"/>
    <p:sldId id="336" r:id="rId34"/>
    <p:sldId id="337" r:id="rId35"/>
    <p:sldId id="338" r:id="rId36"/>
    <p:sldId id="360" r:id="rId37"/>
    <p:sldId id="339" r:id="rId38"/>
    <p:sldId id="361" r:id="rId39"/>
    <p:sldId id="340" r:id="rId40"/>
    <p:sldId id="341" r:id="rId41"/>
    <p:sldId id="342" r:id="rId42"/>
    <p:sldId id="343" r:id="rId43"/>
    <p:sldId id="344" r:id="rId44"/>
    <p:sldId id="345" r:id="rId45"/>
    <p:sldId id="346" r:id="rId46"/>
    <p:sldId id="347" r:id="rId47"/>
    <p:sldId id="348" r:id="rId48"/>
    <p:sldId id="349" r:id="rId49"/>
    <p:sldId id="351" r:id="rId50"/>
    <p:sldId id="304" r:id="rId51"/>
    <p:sldId id="352" r:id="rId52"/>
    <p:sldId id="353" r:id="rId53"/>
    <p:sldId id="319" r:id="rId54"/>
    <p:sldId id="288" r:id="rId55"/>
    <p:sldId id="289" r:id="rId56"/>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88" autoAdjust="0"/>
    <p:restoredTop sz="94718" autoAdjust="0"/>
  </p:normalViewPr>
  <p:slideViewPr>
    <p:cSldViewPr>
      <p:cViewPr varScale="1">
        <p:scale>
          <a:sx n="84" d="100"/>
          <a:sy n="84" d="100"/>
        </p:scale>
        <p:origin x="1584" y="82"/>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20" y="78"/>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E82503-75C6-4BAA-B657-28A8B0E51DDF}" type="doc">
      <dgm:prSet loTypeId="urn:microsoft.com/office/officeart/2005/8/layout/list1" loCatId="list" qsTypeId="urn:microsoft.com/office/officeart/2005/8/quickstyle/simple3" qsCatId="simple" csTypeId="urn:microsoft.com/office/officeart/2005/8/colors/colorful1" csCatId="colorful" phldr="1"/>
      <dgm:spPr/>
      <dgm:t>
        <a:bodyPr/>
        <a:lstStyle/>
        <a:p>
          <a:endParaRPr lang="en-US"/>
        </a:p>
      </dgm:t>
    </dgm:pt>
    <dgm:pt modelId="{7E5CAB60-3188-4B0C-B3CD-07085CA8A545}">
      <dgm:prSet phldrT="[Text]" custT="1"/>
      <dgm:spPr/>
      <dgm:t>
        <a:bodyPr/>
        <a:lstStyle/>
        <a:p>
          <a:r>
            <a:rPr lang="en-US" sz="1600" dirty="0" smtClean="0">
              <a:latin typeface="+mj-lt"/>
            </a:rPr>
            <a:t>United Kingdom (UK):</a:t>
          </a:r>
        </a:p>
        <a:p>
          <a:r>
            <a:rPr lang="en-US" sz="1600" dirty="0" smtClean="0">
              <a:latin typeface="+mj-lt"/>
            </a:rPr>
            <a:t>- </a:t>
          </a:r>
          <a:r>
            <a:rPr lang="en-US" sz="1600" dirty="0" smtClean="0">
              <a:latin typeface="Georgia" pitchFamily="18" charset="0"/>
            </a:rPr>
            <a:t>Competition &amp; Market Authorities (</a:t>
          </a:r>
          <a:r>
            <a:rPr lang="en-US" sz="1600" dirty="0" smtClean="0">
              <a:latin typeface="+mj-lt"/>
            </a:rPr>
            <a:t>CMA)</a:t>
          </a:r>
        </a:p>
        <a:p>
          <a:r>
            <a:rPr lang="en-US" sz="1600" dirty="0" smtClean="0">
              <a:latin typeface="+mj-lt"/>
            </a:rPr>
            <a:t>- Financial Reporting Council (FRC)</a:t>
          </a:r>
        </a:p>
        <a:p>
          <a:r>
            <a:rPr lang="en-US" sz="1600" dirty="0" smtClean="0">
              <a:latin typeface="+mj-lt"/>
            </a:rPr>
            <a:t>- John Kingman’s Report on FRC</a:t>
          </a:r>
          <a:endParaRPr lang="en-US" sz="1600" dirty="0">
            <a:latin typeface="+mj-lt"/>
          </a:endParaRPr>
        </a:p>
      </dgm:t>
    </dgm:pt>
    <dgm:pt modelId="{01EA91E7-027A-43F8-B531-90D57B19CE65}" type="parTrans" cxnId="{7279AAC8-B37B-49AD-B9F8-7AA4BDDD9A0C}">
      <dgm:prSet/>
      <dgm:spPr/>
      <dgm:t>
        <a:bodyPr/>
        <a:lstStyle/>
        <a:p>
          <a:endParaRPr lang="en-US"/>
        </a:p>
      </dgm:t>
    </dgm:pt>
    <dgm:pt modelId="{B7BE0EA6-0CC4-4A29-A56B-F0F999603BB5}" type="sibTrans" cxnId="{7279AAC8-B37B-49AD-B9F8-7AA4BDDD9A0C}">
      <dgm:prSet/>
      <dgm:spPr/>
      <dgm:t>
        <a:bodyPr/>
        <a:lstStyle/>
        <a:p>
          <a:endParaRPr lang="en-US"/>
        </a:p>
      </dgm:t>
    </dgm:pt>
    <dgm:pt modelId="{470D14CF-6631-4A2E-8E66-989728F0AF97}">
      <dgm:prSet phldrT="[Text]" custT="1"/>
      <dgm:spPr/>
      <dgm:t>
        <a:bodyPr/>
        <a:lstStyle/>
        <a:p>
          <a:r>
            <a:rPr lang="en-US" sz="1600" dirty="0" smtClean="0">
              <a:latin typeface="+mj-lt"/>
            </a:rPr>
            <a:t>Netherland:</a:t>
          </a:r>
        </a:p>
        <a:p>
          <a:r>
            <a:rPr lang="en-US" sz="1600" dirty="0" smtClean="0">
              <a:latin typeface="+mj-lt"/>
            </a:rPr>
            <a:t>- Authority for the Financial Market (AFM) - Dutch authority for financial market</a:t>
          </a:r>
          <a:endParaRPr lang="en-US" sz="1600" dirty="0">
            <a:latin typeface="+mj-lt"/>
          </a:endParaRPr>
        </a:p>
      </dgm:t>
    </dgm:pt>
    <dgm:pt modelId="{3E236152-18E5-4D69-A22D-8CAF1417095D}" type="parTrans" cxnId="{3750FA62-D1AC-4D69-AB49-7F8C746519D7}">
      <dgm:prSet/>
      <dgm:spPr/>
      <dgm:t>
        <a:bodyPr/>
        <a:lstStyle/>
        <a:p>
          <a:endParaRPr lang="en-US"/>
        </a:p>
      </dgm:t>
    </dgm:pt>
    <dgm:pt modelId="{041DF821-D3D7-410C-A70E-31BA1302260E}" type="sibTrans" cxnId="{3750FA62-D1AC-4D69-AB49-7F8C746519D7}">
      <dgm:prSet/>
      <dgm:spPr/>
      <dgm:t>
        <a:bodyPr/>
        <a:lstStyle/>
        <a:p>
          <a:endParaRPr lang="en-US"/>
        </a:p>
      </dgm:t>
    </dgm:pt>
    <dgm:pt modelId="{509808CD-1406-481C-8C14-D0B6053314A1}">
      <dgm:prSet custT="1"/>
      <dgm:spPr/>
      <dgm:t>
        <a:bodyPr/>
        <a:lstStyle/>
        <a:p>
          <a:r>
            <a:rPr lang="en-US" sz="1600" dirty="0" smtClean="0">
              <a:latin typeface="+mj-lt"/>
            </a:rPr>
            <a:t>Australia:</a:t>
          </a:r>
        </a:p>
        <a:p>
          <a:r>
            <a:rPr lang="en-US" sz="1600" dirty="0" smtClean="0">
              <a:latin typeface="+mj-lt"/>
            </a:rPr>
            <a:t>- Australian Securities and Investments Commission (ASIC)</a:t>
          </a:r>
        </a:p>
      </dgm:t>
    </dgm:pt>
    <dgm:pt modelId="{E5444034-A59E-43E1-A613-4380D866D5C3}" type="parTrans" cxnId="{3A5BAFB9-3B1D-4DA7-B82F-3C51C534B769}">
      <dgm:prSet/>
      <dgm:spPr/>
      <dgm:t>
        <a:bodyPr/>
        <a:lstStyle/>
        <a:p>
          <a:endParaRPr lang="en-US"/>
        </a:p>
      </dgm:t>
    </dgm:pt>
    <dgm:pt modelId="{886A1EDB-225A-417B-B1E8-9DCF5B45F751}" type="sibTrans" cxnId="{3A5BAFB9-3B1D-4DA7-B82F-3C51C534B769}">
      <dgm:prSet/>
      <dgm:spPr/>
      <dgm:t>
        <a:bodyPr/>
        <a:lstStyle/>
        <a:p>
          <a:endParaRPr lang="en-US"/>
        </a:p>
      </dgm:t>
    </dgm:pt>
    <dgm:pt modelId="{D280F239-A4C7-4B95-86A2-7D53FC1459D7}">
      <dgm:prSet custT="1"/>
      <dgm:spPr/>
      <dgm:t>
        <a:bodyPr/>
        <a:lstStyle/>
        <a:p>
          <a:r>
            <a:rPr lang="en-US" sz="1600" dirty="0" smtClean="0">
              <a:latin typeface="+mj-lt"/>
            </a:rPr>
            <a:t>India</a:t>
          </a:r>
        </a:p>
        <a:p>
          <a:r>
            <a:rPr lang="en-US" sz="1600" dirty="0" smtClean="0">
              <a:latin typeface="+mj-lt"/>
            </a:rPr>
            <a:t>- National Financial Reporting Authorities (NFRA)</a:t>
          </a:r>
          <a:endParaRPr lang="en-US" sz="1600" dirty="0">
            <a:latin typeface="+mj-lt"/>
          </a:endParaRPr>
        </a:p>
      </dgm:t>
    </dgm:pt>
    <dgm:pt modelId="{595C669C-BEDD-412F-A57E-799A45A5391D}" type="parTrans" cxnId="{CDEB7247-0527-46C1-8111-71E7CE5733A9}">
      <dgm:prSet/>
      <dgm:spPr/>
      <dgm:t>
        <a:bodyPr/>
        <a:lstStyle/>
        <a:p>
          <a:endParaRPr lang="en-US"/>
        </a:p>
      </dgm:t>
    </dgm:pt>
    <dgm:pt modelId="{DCCBEE82-BC14-4A5A-A173-7E522BB291AA}" type="sibTrans" cxnId="{CDEB7247-0527-46C1-8111-71E7CE5733A9}">
      <dgm:prSet/>
      <dgm:spPr/>
      <dgm:t>
        <a:bodyPr/>
        <a:lstStyle/>
        <a:p>
          <a:endParaRPr lang="en-US"/>
        </a:p>
      </dgm:t>
    </dgm:pt>
    <dgm:pt modelId="{EF81E8AF-E68A-47E5-B9EF-AD082194723D}">
      <dgm:prSet custT="1"/>
      <dgm:spPr/>
      <dgm:t>
        <a:bodyPr/>
        <a:lstStyle/>
        <a:p>
          <a:r>
            <a:rPr lang="en-US" sz="1600" dirty="0" smtClean="0">
              <a:latin typeface="+mj-lt"/>
            </a:rPr>
            <a:t>USA</a:t>
          </a:r>
        </a:p>
        <a:p>
          <a:r>
            <a:rPr lang="en-US" sz="1600" dirty="0" smtClean="0">
              <a:latin typeface="+mj-lt"/>
            </a:rPr>
            <a:t>- Public Company Accounting Oversight Board (PCAOB)</a:t>
          </a:r>
          <a:endParaRPr lang="en-US" sz="1600" dirty="0">
            <a:latin typeface="+mj-lt"/>
          </a:endParaRPr>
        </a:p>
      </dgm:t>
    </dgm:pt>
    <dgm:pt modelId="{BC7A6713-6C2B-43DA-ABC4-3FB573024B4E}" type="parTrans" cxnId="{2E44C359-7C56-4489-8E44-37E04A8C8182}">
      <dgm:prSet/>
      <dgm:spPr/>
      <dgm:t>
        <a:bodyPr/>
        <a:lstStyle/>
        <a:p>
          <a:endParaRPr lang="en-US"/>
        </a:p>
      </dgm:t>
    </dgm:pt>
    <dgm:pt modelId="{2C9400E3-67E7-42E4-BF7B-038E2DA721F6}" type="sibTrans" cxnId="{2E44C359-7C56-4489-8E44-37E04A8C8182}">
      <dgm:prSet/>
      <dgm:spPr/>
      <dgm:t>
        <a:bodyPr/>
        <a:lstStyle/>
        <a:p>
          <a:endParaRPr lang="en-US"/>
        </a:p>
      </dgm:t>
    </dgm:pt>
    <dgm:pt modelId="{DEB1F8AB-4D45-43B5-9BAE-2B0AB8FBEE8E}" type="pres">
      <dgm:prSet presAssocID="{F8E82503-75C6-4BAA-B657-28A8B0E51DDF}" presName="linear" presStyleCnt="0">
        <dgm:presLayoutVars>
          <dgm:dir/>
          <dgm:animLvl val="lvl"/>
          <dgm:resizeHandles val="exact"/>
        </dgm:presLayoutVars>
      </dgm:prSet>
      <dgm:spPr/>
      <dgm:t>
        <a:bodyPr/>
        <a:lstStyle/>
        <a:p>
          <a:endParaRPr lang="en-US"/>
        </a:p>
      </dgm:t>
    </dgm:pt>
    <dgm:pt modelId="{5FE10832-E6D0-4D9A-8205-92CEBCE5DB59}" type="pres">
      <dgm:prSet presAssocID="{7E5CAB60-3188-4B0C-B3CD-07085CA8A545}" presName="parentLin" presStyleCnt="0"/>
      <dgm:spPr/>
      <dgm:t>
        <a:bodyPr/>
        <a:lstStyle/>
        <a:p>
          <a:endParaRPr lang="en-US"/>
        </a:p>
      </dgm:t>
    </dgm:pt>
    <dgm:pt modelId="{42D333BC-88FA-4138-8AF6-B7B13AE9DCEE}" type="pres">
      <dgm:prSet presAssocID="{7E5CAB60-3188-4B0C-B3CD-07085CA8A545}" presName="parentLeftMargin" presStyleLbl="node1" presStyleIdx="0" presStyleCnt="5"/>
      <dgm:spPr/>
      <dgm:t>
        <a:bodyPr/>
        <a:lstStyle/>
        <a:p>
          <a:endParaRPr lang="en-US"/>
        </a:p>
      </dgm:t>
    </dgm:pt>
    <dgm:pt modelId="{3E166A6B-A821-4EB6-BF94-8BB29035B6D3}" type="pres">
      <dgm:prSet presAssocID="{7E5CAB60-3188-4B0C-B3CD-07085CA8A545}" presName="parentText" presStyleLbl="node1" presStyleIdx="0" presStyleCnt="5" custScaleY="331958">
        <dgm:presLayoutVars>
          <dgm:chMax val="0"/>
          <dgm:bulletEnabled val="1"/>
        </dgm:presLayoutVars>
      </dgm:prSet>
      <dgm:spPr/>
      <dgm:t>
        <a:bodyPr/>
        <a:lstStyle/>
        <a:p>
          <a:endParaRPr lang="en-US"/>
        </a:p>
      </dgm:t>
    </dgm:pt>
    <dgm:pt modelId="{36F3AB66-F25D-4C18-A737-94E2078A2F2E}" type="pres">
      <dgm:prSet presAssocID="{7E5CAB60-3188-4B0C-B3CD-07085CA8A545}" presName="negativeSpace" presStyleCnt="0"/>
      <dgm:spPr/>
      <dgm:t>
        <a:bodyPr/>
        <a:lstStyle/>
        <a:p>
          <a:endParaRPr lang="en-US"/>
        </a:p>
      </dgm:t>
    </dgm:pt>
    <dgm:pt modelId="{60645678-5E7B-4CF2-9446-E78C7B3A6736}" type="pres">
      <dgm:prSet presAssocID="{7E5CAB60-3188-4B0C-B3CD-07085CA8A545}" presName="childText" presStyleLbl="conFgAcc1" presStyleIdx="0" presStyleCnt="5">
        <dgm:presLayoutVars>
          <dgm:bulletEnabled val="1"/>
        </dgm:presLayoutVars>
      </dgm:prSet>
      <dgm:spPr/>
      <dgm:t>
        <a:bodyPr/>
        <a:lstStyle/>
        <a:p>
          <a:endParaRPr lang="en-US"/>
        </a:p>
      </dgm:t>
    </dgm:pt>
    <dgm:pt modelId="{0B0DA5A4-1161-4D86-8E5F-9328857A160C}" type="pres">
      <dgm:prSet presAssocID="{B7BE0EA6-0CC4-4A29-A56B-F0F999603BB5}" presName="spaceBetweenRectangles" presStyleCnt="0"/>
      <dgm:spPr/>
      <dgm:t>
        <a:bodyPr/>
        <a:lstStyle/>
        <a:p>
          <a:endParaRPr lang="en-US"/>
        </a:p>
      </dgm:t>
    </dgm:pt>
    <dgm:pt modelId="{42540FAC-A046-4600-9FAE-C8F5F0A4FF0B}" type="pres">
      <dgm:prSet presAssocID="{470D14CF-6631-4A2E-8E66-989728F0AF97}" presName="parentLin" presStyleCnt="0"/>
      <dgm:spPr/>
      <dgm:t>
        <a:bodyPr/>
        <a:lstStyle/>
        <a:p>
          <a:endParaRPr lang="en-US"/>
        </a:p>
      </dgm:t>
    </dgm:pt>
    <dgm:pt modelId="{2C4B8F21-62C5-4F97-8E37-4481DF09BECD}" type="pres">
      <dgm:prSet presAssocID="{470D14CF-6631-4A2E-8E66-989728F0AF97}" presName="parentLeftMargin" presStyleLbl="node1" presStyleIdx="0" presStyleCnt="5"/>
      <dgm:spPr/>
      <dgm:t>
        <a:bodyPr/>
        <a:lstStyle/>
        <a:p>
          <a:endParaRPr lang="en-US"/>
        </a:p>
      </dgm:t>
    </dgm:pt>
    <dgm:pt modelId="{9F162923-77F2-4ADF-9BDF-E15A796A700D}" type="pres">
      <dgm:prSet presAssocID="{470D14CF-6631-4A2E-8E66-989728F0AF97}" presName="parentText" presStyleLbl="node1" presStyleIdx="1" presStyleCnt="5" custScaleY="255651">
        <dgm:presLayoutVars>
          <dgm:chMax val="0"/>
          <dgm:bulletEnabled val="1"/>
        </dgm:presLayoutVars>
      </dgm:prSet>
      <dgm:spPr/>
      <dgm:t>
        <a:bodyPr/>
        <a:lstStyle/>
        <a:p>
          <a:endParaRPr lang="en-US"/>
        </a:p>
      </dgm:t>
    </dgm:pt>
    <dgm:pt modelId="{23079C29-3963-4AA2-BB8C-C5D32A197B32}" type="pres">
      <dgm:prSet presAssocID="{470D14CF-6631-4A2E-8E66-989728F0AF97}" presName="negativeSpace" presStyleCnt="0"/>
      <dgm:spPr/>
      <dgm:t>
        <a:bodyPr/>
        <a:lstStyle/>
        <a:p>
          <a:endParaRPr lang="en-US"/>
        </a:p>
      </dgm:t>
    </dgm:pt>
    <dgm:pt modelId="{9566D670-64E9-4778-9AC9-0950521538A8}" type="pres">
      <dgm:prSet presAssocID="{470D14CF-6631-4A2E-8E66-989728F0AF97}" presName="childText" presStyleLbl="conFgAcc1" presStyleIdx="1" presStyleCnt="5">
        <dgm:presLayoutVars>
          <dgm:bulletEnabled val="1"/>
        </dgm:presLayoutVars>
      </dgm:prSet>
      <dgm:spPr/>
      <dgm:t>
        <a:bodyPr/>
        <a:lstStyle/>
        <a:p>
          <a:endParaRPr lang="en-US"/>
        </a:p>
      </dgm:t>
    </dgm:pt>
    <dgm:pt modelId="{26A424B0-5AD3-4FB1-8ED8-C8BAF34399E7}" type="pres">
      <dgm:prSet presAssocID="{041DF821-D3D7-410C-A70E-31BA1302260E}" presName="spaceBetweenRectangles" presStyleCnt="0"/>
      <dgm:spPr/>
      <dgm:t>
        <a:bodyPr/>
        <a:lstStyle/>
        <a:p>
          <a:endParaRPr lang="en-US"/>
        </a:p>
      </dgm:t>
    </dgm:pt>
    <dgm:pt modelId="{D2ACE3AB-0180-42B5-90F3-B60D3D48F5BF}" type="pres">
      <dgm:prSet presAssocID="{509808CD-1406-481C-8C14-D0B6053314A1}" presName="parentLin" presStyleCnt="0"/>
      <dgm:spPr/>
    </dgm:pt>
    <dgm:pt modelId="{782CE642-D71B-4DBE-B57C-DF4475988E58}" type="pres">
      <dgm:prSet presAssocID="{509808CD-1406-481C-8C14-D0B6053314A1}" presName="parentLeftMargin" presStyleLbl="node1" presStyleIdx="1" presStyleCnt="5"/>
      <dgm:spPr/>
      <dgm:t>
        <a:bodyPr/>
        <a:lstStyle/>
        <a:p>
          <a:endParaRPr lang="en-US"/>
        </a:p>
      </dgm:t>
    </dgm:pt>
    <dgm:pt modelId="{E60F382D-7CE8-43EA-BCF3-D618E62CE8B8}" type="pres">
      <dgm:prSet presAssocID="{509808CD-1406-481C-8C14-D0B6053314A1}" presName="parentText" presStyleLbl="node1" presStyleIdx="2" presStyleCnt="5" custScaleY="217328">
        <dgm:presLayoutVars>
          <dgm:chMax val="0"/>
          <dgm:bulletEnabled val="1"/>
        </dgm:presLayoutVars>
      </dgm:prSet>
      <dgm:spPr/>
      <dgm:t>
        <a:bodyPr/>
        <a:lstStyle/>
        <a:p>
          <a:endParaRPr lang="en-US"/>
        </a:p>
      </dgm:t>
    </dgm:pt>
    <dgm:pt modelId="{EE09D26F-47F8-42EF-B8A9-33C54BCF85D2}" type="pres">
      <dgm:prSet presAssocID="{509808CD-1406-481C-8C14-D0B6053314A1}" presName="negativeSpace" presStyleCnt="0"/>
      <dgm:spPr/>
    </dgm:pt>
    <dgm:pt modelId="{C961B26A-2259-4EFE-A844-48A88F644147}" type="pres">
      <dgm:prSet presAssocID="{509808CD-1406-481C-8C14-D0B6053314A1}" presName="childText" presStyleLbl="conFgAcc1" presStyleIdx="2" presStyleCnt="5">
        <dgm:presLayoutVars>
          <dgm:bulletEnabled val="1"/>
        </dgm:presLayoutVars>
      </dgm:prSet>
      <dgm:spPr/>
    </dgm:pt>
    <dgm:pt modelId="{341E2216-CD46-473D-9F04-F0B0E04DCA47}" type="pres">
      <dgm:prSet presAssocID="{886A1EDB-225A-417B-B1E8-9DCF5B45F751}" presName="spaceBetweenRectangles" presStyleCnt="0"/>
      <dgm:spPr/>
    </dgm:pt>
    <dgm:pt modelId="{845B5ECD-7594-4332-AA06-8173930A546B}" type="pres">
      <dgm:prSet presAssocID="{D280F239-A4C7-4B95-86A2-7D53FC1459D7}" presName="parentLin" presStyleCnt="0"/>
      <dgm:spPr/>
    </dgm:pt>
    <dgm:pt modelId="{75D6C4F3-E9DA-45ED-846B-D6B302F389C3}" type="pres">
      <dgm:prSet presAssocID="{D280F239-A4C7-4B95-86A2-7D53FC1459D7}" presName="parentLeftMargin" presStyleLbl="node1" presStyleIdx="2" presStyleCnt="5"/>
      <dgm:spPr/>
      <dgm:t>
        <a:bodyPr/>
        <a:lstStyle/>
        <a:p>
          <a:endParaRPr lang="en-US"/>
        </a:p>
      </dgm:t>
    </dgm:pt>
    <dgm:pt modelId="{CCF62D6A-E351-453B-8315-DAA1F589B65A}" type="pres">
      <dgm:prSet presAssocID="{D280F239-A4C7-4B95-86A2-7D53FC1459D7}" presName="parentText" presStyleLbl="node1" presStyleIdx="3" presStyleCnt="5" custScaleY="161440">
        <dgm:presLayoutVars>
          <dgm:chMax val="0"/>
          <dgm:bulletEnabled val="1"/>
        </dgm:presLayoutVars>
      </dgm:prSet>
      <dgm:spPr/>
      <dgm:t>
        <a:bodyPr/>
        <a:lstStyle/>
        <a:p>
          <a:endParaRPr lang="en-US"/>
        </a:p>
      </dgm:t>
    </dgm:pt>
    <dgm:pt modelId="{4E6BA4B2-836D-4BB1-A84A-CE266280BDC0}" type="pres">
      <dgm:prSet presAssocID="{D280F239-A4C7-4B95-86A2-7D53FC1459D7}" presName="negativeSpace" presStyleCnt="0"/>
      <dgm:spPr/>
    </dgm:pt>
    <dgm:pt modelId="{312D50B8-B87E-4DD8-9446-C2B2A0EEF424}" type="pres">
      <dgm:prSet presAssocID="{D280F239-A4C7-4B95-86A2-7D53FC1459D7}" presName="childText" presStyleLbl="conFgAcc1" presStyleIdx="3" presStyleCnt="5">
        <dgm:presLayoutVars>
          <dgm:bulletEnabled val="1"/>
        </dgm:presLayoutVars>
      </dgm:prSet>
      <dgm:spPr/>
    </dgm:pt>
    <dgm:pt modelId="{36BF3DEC-040A-45DE-9B43-BC76B1BD66C8}" type="pres">
      <dgm:prSet presAssocID="{DCCBEE82-BC14-4A5A-A173-7E522BB291AA}" presName="spaceBetweenRectangles" presStyleCnt="0"/>
      <dgm:spPr/>
    </dgm:pt>
    <dgm:pt modelId="{959AF59D-56CC-481D-976B-9988C9C79A7E}" type="pres">
      <dgm:prSet presAssocID="{EF81E8AF-E68A-47E5-B9EF-AD082194723D}" presName="parentLin" presStyleCnt="0"/>
      <dgm:spPr/>
    </dgm:pt>
    <dgm:pt modelId="{7ADCED23-5166-4C77-8FF0-F38423FAF635}" type="pres">
      <dgm:prSet presAssocID="{EF81E8AF-E68A-47E5-B9EF-AD082194723D}" presName="parentLeftMargin" presStyleLbl="node1" presStyleIdx="3" presStyleCnt="5"/>
      <dgm:spPr/>
      <dgm:t>
        <a:bodyPr/>
        <a:lstStyle/>
        <a:p>
          <a:endParaRPr lang="en-US"/>
        </a:p>
      </dgm:t>
    </dgm:pt>
    <dgm:pt modelId="{7352206D-0B85-455C-91E1-428315D123CA}" type="pres">
      <dgm:prSet presAssocID="{EF81E8AF-E68A-47E5-B9EF-AD082194723D}" presName="parentText" presStyleLbl="node1" presStyleIdx="4" presStyleCnt="5" custScaleY="160022">
        <dgm:presLayoutVars>
          <dgm:chMax val="0"/>
          <dgm:bulletEnabled val="1"/>
        </dgm:presLayoutVars>
      </dgm:prSet>
      <dgm:spPr/>
      <dgm:t>
        <a:bodyPr/>
        <a:lstStyle/>
        <a:p>
          <a:endParaRPr lang="en-US"/>
        </a:p>
      </dgm:t>
    </dgm:pt>
    <dgm:pt modelId="{B1155999-E98D-4561-B6CF-D7DD9024D604}" type="pres">
      <dgm:prSet presAssocID="{EF81E8AF-E68A-47E5-B9EF-AD082194723D}" presName="negativeSpace" presStyleCnt="0"/>
      <dgm:spPr/>
    </dgm:pt>
    <dgm:pt modelId="{254DB2FC-ED0A-4032-B3F1-8227441C742D}" type="pres">
      <dgm:prSet presAssocID="{EF81E8AF-E68A-47E5-B9EF-AD082194723D}" presName="childText" presStyleLbl="conFgAcc1" presStyleIdx="4" presStyleCnt="5">
        <dgm:presLayoutVars>
          <dgm:bulletEnabled val="1"/>
        </dgm:presLayoutVars>
      </dgm:prSet>
      <dgm:spPr/>
    </dgm:pt>
  </dgm:ptLst>
  <dgm:cxnLst>
    <dgm:cxn modelId="{B2DAC04E-5D87-450D-96D7-1FCFAD940CB6}" type="presOf" srcId="{F8E82503-75C6-4BAA-B657-28A8B0E51DDF}" destId="{DEB1F8AB-4D45-43B5-9BAE-2B0AB8FBEE8E}" srcOrd="0" destOrd="0" presId="urn:microsoft.com/office/officeart/2005/8/layout/list1"/>
    <dgm:cxn modelId="{7279AAC8-B37B-49AD-B9F8-7AA4BDDD9A0C}" srcId="{F8E82503-75C6-4BAA-B657-28A8B0E51DDF}" destId="{7E5CAB60-3188-4B0C-B3CD-07085CA8A545}" srcOrd="0" destOrd="0" parTransId="{01EA91E7-027A-43F8-B531-90D57B19CE65}" sibTransId="{B7BE0EA6-0CC4-4A29-A56B-F0F999603BB5}"/>
    <dgm:cxn modelId="{3750FA62-D1AC-4D69-AB49-7F8C746519D7}" srcId="{F8E82503-75C6-4BAA-B657-28A8B0E51DDF}" destId="{470D14CF-6631-4A2E-8E66-989728F0AF97}" srcOrd="1" destOrd="0" parTransId="{3E236152-18E5-4D69-A22D-8CAF1417095D}" sibTransId="{041DF821-D3D7-410C-A70E-31BA1302260E}"/>
    <dgm:cxn modelId="{0BA63AE3-F8E4-4AE3-AFCB-72B53BE34C19}" type="presOf" srcId="{509808CD-1406-481C-8C14-D0B6053314A1}" destId="{E60F382D-7CE8-43EA-BCF3-D618E62CE8B8}" srcOrd="1" destOrd="0" presId="urn:microsoft.com/office/officeart/2005/8/layout/list1"/>
    <dgm:cxn modelId="{CDEB7247-0527-46C1-8111-71E7CE5733A9}" srcId="{F8E82503-75C6-4BAA-B657-28A8B0E51DDF}" destId="{D280F239-A4C7-4B95-86A2-7D53FC1459D7}" srcOrd="3" destOrd="0" parTransId="{595C669C-BEDD-412F-A57E-799A45A5391D}" sibTransId="{DCCBEE82-BC14-4A5A-A173-7E522BB291AA}"/>
    <dgm:cxn modelId="{C6B0171B-9E77-4A4C-A523-9A8DDA7CD359}" type="presOf" srcId="{470D14CF-6631-4A2E-8E66-989728F0AF97}" destId="{9F162923-77F2-4ADF-9BDF-E15A796A700D}" srcOrd="1" destOrd="0" presId="urn:microsoft.com/office/officeart/2005/8/layout/list1"/>
    <dgm:cxn modelId="{BA497CF4-B63B-4C6A-AD9C-E2BD2D8A3A8B}" type="presOf" srcId="{509808CD-1406-481C-8C14-D0B6053314A1}" destId="{782CE642-D71B-4DBE-B57C-DF4475988E58}" srcOrd="0" destOrd="0" presId="urn:microsoft.com/office/officeart/2005/8/layout/list1"/>
    <dgm:cxn modelId="{5C6B18EF-37F9-4D2A-A035-E2D89F16624B}" type="presOf" srcId="{7E5CAB60-3188-4B0C-B3CD-07085CA8A545}" destId="{3E166A6B-A821-4EB6-BF94-8BB29035B6D3}" srcOrd="1" destOrd="0" presId="urn:microsoft.com/office/officeart/2005/8/layout/list1"/>
    <dgm:cxn modelId="{5767C1EB-7629-4932-99DA-9B11274B36AE}" type="presOf" srcId="{7E5CAB60-3188-4B0C-B3CD-07085CA8A545}" destId="{42D333BC-88FA-4138-8AF6-B7B13AE9DCEE}" srcOrd="0" destOrd="0" presId="urn:microsoft.com/office/officeart/2005/8/layout/list1"/>
    <dgm:cxn modelId="{804ECE4B-B6B4-474D-9BFF-F614587DB3B2}" type="presOf" srcId="{D280F239-A4C7-4B95-86A2-7D53FC1459D7}" destId="{75D6C4F3-E9DA-45ED-846B-D6B302F389C3}" srcOrd="0" destOrd="0" presId="urn:microsoft.com/office/officeart/2005/8/layout/list1"/>
    <dgm:cxn modelId="{2E44C359-7C56-4489-8E44-37E04A8C8182}" srcId="{F8E82503-75C6-4BAA-B657-28A8B0E51DDF}" destId="{EF81E8AF-E68A-47E5-B9EF-AD082194723D}" srcOrd="4" destOrd="0" parTransId="{BC7A6713-6C2B-43DA-ABC4-3FB573024B4E}" sibTransId="{2C9400E3-67E7-42E4-BF7B-038E2DA721F6}"/>
    <dgm:cxn modelId="{3A5BAFB9-3B1D-4DA7-B82F-3C51C534B769}" srcId="{F8E82503-75C6-4BAA-B657-28A8B0E51DDF}" destId="{509808CD-1406-481C-8C14-D0B6053314A1}" srcOrd="2" destOrd="0" parTransId="{E5444034-A59E-43E1-A613-4380D866D5C3}" sibTransId="{886A1EDB-225A-417B-B1E8-9DCF5B45F751}"/>
    <dgm:cxn modelId="{FC4FA727-5E0E-4FCB-8CB6-342EA95940F8}" type="presOf" srcId="{EF81E8AF-E68A-47E5-B9EF-AD082194723D}" destId="{7ADCED23-5166-4C77-8FF0-F38423FAF635}" srcOrd="0" destOrd="0" presId="urn:microsoft.com/office/officeart/2005/8/layout/list1"/>
    <dgm:cxn modelId="{A05306D9-DDEA-415D-AFDE-B0E1CA59C640}" type="presOf" srcId="{EF81E8AF-E68A-47E5-B9EF-AD082194723D}" destId="{7352206D-0B85-455C-91E1-428315D123CA}" srcOrd="1" destOrd="0" presId="urn:microsoft.com/office/officeart/2005/8/layout/list1"/>
    <dgm:cxn modelId="{037D5532-2A6E-46DC-A30A-453B49AE81AA}" type="presOf" srcId="{470D14CF-6631-4A2E-8E66-989728F0AF97}" destId="{2C4B8F21-62C5-4F97-8E37-4481DF09BECD}" srcOrd="0" destOrd="0" presId="urn:microsoft.com/office/officeart/2005/8/layout/list1"/>
    <dgm:cxn modelId="{3D735656-A20F-40FD-8779-41EB02EA3BF6}" type="presOf" srcId="{D280F239-A4C7-4B95-86A2-7D53FC1459D7}" destId="{CCF62D6A-E351-453B-8315-DAA1F589B65A}" srcOrd="1" destOrd="0" presId="urn:microsoft.com/office/officeart/2005/8/layout/list1"/>
    <dgm:cxn modelId="{A5D510C7-2255-4726-B2E7-50CB945707B8}" type="presParOf" srcId="{DEB1F8AB-4D45-43B5-9BAE-2B0AB8FBEE8E}" destId="{5FE10832-E6D0-4D9A-8205-92CEBCE5DB59}" srcOrd="0" destOrd="0" presId="urn:microsoft.com/office/officeart/2005/8/layout/list1"/>
    <dgm:cxn modelId="{6C44B2E7-F52A-42FA-993A-4231CE9DF08C}" type="presParOf" srcId="{5FE10832-E6D0-4D9A-8205-92CEBCE5DB59}" destId="{42D333BC-88FA-4138-8AF6-B7B13AE9DCEE}" srcOrd="0" destOrd="0" presId="urn:microsoft.com/office/officeart/2005/8/layout/list1"/>
    <dgm:cxn modelId="{651A7656-3FCB-48C9-B724-82FAACBB1A36}" type="presParOf" srcId="{5FE10832-E6D0-4D9A-8205-92CEBCE5DB59}" destId="{3E166A6B-A821-4EB6-BF94-8BB29035B6D3}" srcOrd="1" destOrd="0" presId="urn:microsoft.com/office/officeart/2005/8/layout/list1"/>
    <dgm:cxn modelId="{595D1D53-AA5B-4221-8A49-784A4E51820A}" type="presParOf" srcId="{DEB1F8AB-4D45-43B5-9BAE-2B0AB8FBEE8E}" destId="{36F3AB66-F25D-4C18-A737-94E2078A2F2E}" srcOrd="1" destOrd="0" presId="urn:microsoft.com/office/officeart/2005/8/layout/list1"/>
    <dgm:cxn modelId="{E750DBA0-A705-4EFF-BA0A-BD3D792A8545}" type="presParOf" srcId="{DEB1F8AB-4D45-43B5-9BAE-2B0AB8FBEE8E}" destId="{60645678-5E7B-4CF2-9446-E78C7B3A6736}" srcOrd="2" destOrd="0" presId="urn:microsoft.com/office/officeart/2005/8/layout/list1"/>
    <dgm:cxn modelId="{10B8C304-B6CA-421E-AE26-4D4FE07F068B}" type="presParOf" srcId="{DEB1F8AB-4D45-43B5-9BAE-2B0AB8FBEE8E}" destId="{0B0DA5A4-1161-4D86-8E5F-9328857A160C}" srcOrd="3" destOrd="0" presId="urn:microsoft.com/office/officeart/2005/8/layout/list1"/>
    <dgm:cxn modelId="{F5C1379C-AD45-4DA8-91E7-C3DAA7C020FD}" type="presParOf" srcId="{DEB1F8AB-4D45-43B5-9BAE-2B0AB8FBEE8E}" destId="{42540FAC-A046-4600-9FAE-C8F5F0A4FF0B}" srcOrd="4" destOrd="0" presId="urn:microsoft.com/office/officeart/2005/8/layout/list1"/>
    <dgm:cxn modelId="{45149319-43E1-4F91-998A-6F438EA6BCA0}" type="presParOf" srcId="{42540FAC-A046-4600-9FAE-C8F5F0A4FF0B}" destId="{2C4B8F21-62C5-4F97-8E37-4481DF09BECD}" srcOrd="0" destOrd="0" presId="urn:microsoft.com/office/officeart/2005/8/layout/list1"/>
    <dgm:cxn modelId="{658C9F7C-8623-4A66-ADE8-A687BC7A06D6}" type="presParOf" srcId="{42540FAC-A046-4600-9FAE-C8F5F0A4FF0B}" destId="{9F162923-77F2-4ADF-9BDF-E15A796A700D}" srcOrd="1" destOrd="0" presId="urn:microsoft.com/office/officeart/2005/8/layout/list1"/>
    <dgm:cxn modelId="{0C3FA9F0-135F-4D98-88EA-F78279AC996F}" type="presParOf" srcId="{DEB1F8AB-4D45-43B5-9BAE-2B0AB8FBEE8E}" destId="{23079C29-3963-4AA2-BB8C-C5D32A197B32}" srcOrd="5" destOrd="0" presId="urn:microsoft.com/office/officeart/2005/8/layout/list1"/>
    <dgm:cxn modelId="{CECE81C3-DDFD-4534-91A3-3FB306FCE35C}" type="presParOf" srcId="{DEB1F8AB-4D45-43B5-9BAE-2B0AB8FBEE8E}" destId="{9566D670-64E9-4778-9AC9-0950521538A8}" srcOrd="6" destOrd="0" presId="urn:microsoft.com/office/officeart/2005/8/layout/list1"/>
    <dgm:cxn modelId="{4238B8B7-012C-4410-9682-910FAB65B1DA}" type="presParOf" srcId="{DEB1F8AB-4D45-43B5-9BAE-2B0AB8FBEE8E}" destId="{26A424B0-5AD3-4FB1-8ED8-C8BAF34399E7}" srcOrd="7" destOrd="0" presId="urn:microsoft.com/office/officeart/2005/8/layout/list1"/>
    <dgm:cxn modelId="{DE20AF32-F849-431D-80DC-2E09BF957B03}" type="presParOf" srcId="{DEB1F8AB-4D45-43B5-9BAE-2B0AB8FBEE8E}" destId="{D2ACE3AB-0180-42B5-90F3-B60D3D48F5BF}" srcOrd="8" destOrd="0" presId="urn:microsoft.com/office/officeart/2005/8/layout/list1"/>
    <dgm:cxn modelId="{7D5A6232-FD95-425F-9DC9-360A7D5A2F5B}" type="presParOf" srcId="{D2ACE3AB-0180-42B5-90F3-B60D3D48F5BF}" destId="{782CE642-D71B-4DBE-B57C-DF4475988E58}" srcOrd="0" destOrd="0" presId="urn:microsoft.com/office/officeart/2005/8/layout/list1"/>
    <dgm:cxn modelId="{71A4B6B6-1F03-432B-83D1-A75563E49E15}" type="presParOf" srcId="{D2ACE3AB-0180-42B5-90F3-B60D3D48F5BF}" destId="{E60F382D-7CE8-43EA-BCF3-D618E62CE8B8}" srcOrd="1" destOrd="0" presId="urn:microsoft.com/office/officeart/2005/8/layout/list1"/>
    <dgm:cxn modelId="{0421A512-A32B-4866-90D4-F3E520B9BE99}" type="presParOf" srcId="{DEB1F8AB-4D45-43B5-9BAE-2B0AB8FBEE8E}" destId="{EE09D26F-47F8-42EF-B8A9-33C54BCF85D2}" srcOrd="9" destOrd="0" presId="urn:microsoft.com/office/officeart/2005/8/layout/list1"/>
    <dgm:cxn modelId="{07063CFF-62A3-43C4-87F0-8B7F5DB33873}" type="presParOf" srcId="{DEB1F8AB-4D45-43B5-9BAE-2B0AB8FBEE8E}" destId="{C961B26A-2259-4EFE-A844-48A88F644147}" srcOrd="10" destOrd="0" presId="urn:microsoft.com/office/officeart/2005/8/layout/list1"/>
    <dgm:cxn modelId="{E2610596-FE23-4F12-B738-DD996188AE48}" type="presParOf" srcId="{DEB1F8AB-4D45-43B5-9BAE-2B0AB8FBEE8E}" destId="{341E2216-CD46-473D-9F04-F0B0E04DCA47}" srcOrd="11" destOrd="0" presId="urn:microsoft.com/office/officeart/2005/8/layout/list1"/>
    <dgm:cxn modelId="{EF2F1AD7-6662-4F4F-BE63-FDD14B755F26}" type="presParOf" srcId="{DEB1F8AB-4D45-43B5-9BAE-2B0AB8FBEE8E}" destId="{845B5ECD-7594-4332-AA06-8173930A546B}" srcOrd="12" destOrd="0" presId="urn:microsoft.com/office/officeart/2005/8/layout/list1"/>
    <dgm:cxn modelId="{9A9CC76E-3579-42EC-AE0A-6FF92D832513}" type="presParOf" srcId="{845B5ECD-7594-4332-AA06-8173930A546B}" destId="{75D6C4F3-E9DA-45ED-846B-D6B302F389C3}" srcOrd="0" destOrd="0" presId="urn:microsoft.com/office/officeart/2005/8/layout/list1"/>
    <dgm:cxn modelId="{CBB7E3C4-3B2B-49E5-8208-4A2E69B20CBE}" type="presParOf" srcId="{845B5ECD-7594-4332-AA06-8173930A546B}" destId="{CCF62D6A-E351-453B-8315-DAA1F589B65A}" srcOrd="1" destOrd="0" presId="urn:microsoft.com/office/officeart/2005/8/layout/list1"/>
    <dgm:cxn modelId="{0FC28FA5-4758-4462-A18E-2FA0F080ED95}" type="presParOf" srcId="{DEB1F8AB-4D45-43B5-9BAE-2B0AB8FBEE8E}" destId="{4E6BA4B2-836D-4BB1-A84A-CE266280BDC0}" srcOrd="13" destOrd="0" presId="urn:microsoft.com/office/officeart/2005/8/layout/list1"/>
    <dgm:cxn modelId="{5B07E0C6-9D7A-4F34-99C8-219715D6C5B0}" type="presParOf" srcId="{DEB1F8AB-4D45-43B5-9BAE-2B0AB8FBEE8E}" destId="{312D50B8-B87E-4DD8-9446-C2B2A0EEF424}" srcOrd="14" destOrd="0" presId="urn:microsoft.com/office/officeart/2005/8/layout/list1"/>
    <dgm:cxn modelId="{22A8E60E-2500-464D-8E5C-740BC213074C}" type="presParOf" srcId="{DEB1F8AB-4D45-43B5-9BAE-2B0AB8FBEE8E}" destId="{36BF3DEC-040A-45DE-9B43-BC76B1BD66C8}" srcOrd="15" destOrd="0" presId="urn:microsoft.com/office/officeart/2005/8/layout/list1"/>
    <dgm:cxn modelId="{CC3AC70A-24C3-490C-A5C0-57F8CA74A5B6}" type="presParOf" srcId="{DEB1F8AB-4D45-43B5-9BAE-2B0AB8FBEE8E}" destId="{959AF59D-56CC-481D-976B-9988C9C79A7E}" srcOrd="16" destOrd="0" presId="urn:microsoft.com/office/officeart/2005/8/layout/list1"/>
    <dgm:cxn modelId="{E5DCEAE3-32E5-4588-81EC-A2BE76CDD066}" type="presParOf" srcId="{959AF59D-56CC-481D-976B-9988C9C79A7E}" destId="{7ADCED23-5166-4C77-8FF0-F38423FAF635}" srcOrd="0" destOrd="0" presId="urn:microsoft.com/office/officeart/2005/8/layout/list1"/>
    <dgm:cxn modelId="{34C788FE-B90D-43E7-BD5A-69F3D05BB8E7}" type="presParOf" srcId="{959AF59D-56CC-481D-976B-9988C9C79A7E}" destId="{7352206D-0B85-455C-91E1-428315D123CA}" srcOrd="1" destOrd="0" presId="urn:microsoft.com/office/officeart/2005/8/layout/list1"/>
    <dgm:cxn modelId="{CBC88244-7FFE-47DD-A744-4644B14C8BE0}" type="presParOf" srcId="{DEB1F8AB-4D45-43B5-9BAE-2B0AB8FBEE8E}" destId="{B1155999-E98D-4561-B6CF-D7DD9024D604}" srcOrd="17" destOrd="0" presId="urn:microsoft.com/office/officeart/2005/8/layout/list1"/>
    <dgm:cxn modelId="{938F11B0-EA77-41B7-9C91-B1B9A942BB73}" type="presParOf" srcId="{DEB1F8AB-4D45-43B5-9BAE-2B0AB8FBEE8E}" destId="{254DB2FC-ED0A-4032-B3F1-8227441C742D}"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A7D9C7D-EB85-4875-9C08-E3EB93729002}" type="doc">
      <dgm:prSet loTypeId="urn:microsoft.com/office/officeart/2008/layout/PictureStrips" loCatId="list" qsTypeId="urn:microsoft.com/office/officeart/2005/8/quickstyle/simple1" qsCatId="simple" csTypeId="urn:microsoft.com/office/officeart/2005/8/colors/accent0_1" csCatId="mainScheme" phldr="1"/>
      <dgm:spPr/>
      <dgm:t>
        <a:bodyPr/>
        <a:lstStyle/>
        <a:p>
          <a:endParaRPr lang="en-US"/>
        </a:p>
      </dgm:t>
    </dgm:pt>
    <dgm:pt modelId="{1F984D61-E924-428C-8B8B-CEE19B67B7B7}" type="pres">
      <dgm:prSet presAssocID="{0A7D9C7D-EB85-4875-9C08-E3EB93729002}" presName="Name0" presStyleCnt="0">
        <dgm:presLayoutVars>
          <dgm:dir/>
          <dgm:resizeHandles val="exact"/>
        </dgm:presLayoutVars>
      </dgm:prSet>
      <dgm:spPr/>
      <dgm:t>
        <a:bodyPr/>
        <a:lstStyle/>
        <a:p>
          <a:endParaRPr lang="en-US"/>
        </a:p>
      </dgm:t>
    </dgm:pt>
  </dgm:ptLst>
  <dgm:cxnLst>
    <dgm:cxn modelId="{46638799-6B4B-4500-8C18-20F01BC86740}" type="presOf" srcId="{0A7D9C7D-EB85-4875-9C08-E3EB93729002}" destId="{1F984D61-E924-428C-8B8B-CEE19B67B7B7}" srcOrd="0"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660B3B-2356-4DF1-9520-6FAE6B69A5A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F7792377-D5EB-436D-A519-C8F43C03BE82}">
      <dgm:prSet phldrT="[Text]" custT="1"/>
      <dgm:spPr/>
      <dgm:t>
        <a:bodyPr/>
        <a:lstStyle/>
        <a:p>
          <a:r>
            <a:rPr lang="en-US" sz="1600" dirty="0" smtClean="0">
              <a:latin typeface="+mj-lt"/>
            </a:rPr>
            <a:t>Accounting Estimates, including Fair Value Measurement</a:t>
          </a:r>
          <a:endParaRPr lang="en-US" sz="1600" dirty="0">
            <a:latin typeface="+mj-lt"/>
          </a:endParaRPr>
        </a:p>
      </dgm:t>
    </dgm:pt>
    <dgm:pt modelId="{4637E2D8-BCEA-4DA1-BD16-DAA82DF08CD7}" type="parTrans" cxnId="{ECD6E10C-01AA-42F8-A3AF-7B1B91D693D4}">
      <dgm:prSet/>
      <dgm:spPr/>
      <dgm:t>
        <a:bodyPr/>
        <a:lstStyle/>
        <a:p>
          <a:endParaRPr lang="en-US"/>
        </a:p>
      </dgm:t>
    </dgm:pt>
    <dgm:pt modelId="{6BD1ACCB-BD9E-4AA6-B876-46280E24FF65}" type="sibTrans" cxnId="{ECD6E10C-01AA-42F8-A3AF-7B1B91D693D4}">
      <dgm:prSet/>
      <dgm:spPr/>
      <dgm:t>
        <a:bodyPr/>
        <a:lstStyle/>
        <a:p>
          <a:endParaRPr lang="en-US"/>
        </a:p>
      </dgm:t>
    </dgm:pt>
    <dgm:pt modelId="{1C74C518-B742-448D-8E4C-2F978D18B7EB}">
      <dgm:prSet phldrT="[Text]" custT="1"/>
      <dgm:spPr/>
      <dgm:t>
        <a:bodyPr/>
        <a:lstStyle/>
        <a:p>
          <a:r>
            <a:rPr lang="en-US" sz="1600" b="0" dirty="0" smtClean="0">
              <a:latin typeface="+mj-lt"/>
            </a:rPr>
            <a:t>Reasonableness of </a:t>
          </a:r>
          <a:r>
            <a:rPr lang="en-US" sz="1600" b="1" dirty="0" smtClean="0">
              <a:latin typeface="+mj-lt"/>
            </a:rPr>
            <a:t>assumptions</a:t>
          </a:r>
          <a:r>
            <a:rPr lang="en-US" sz="1600" dirty="0" smtClean="0">
              <a:latin typeface="+mj-lt"/>
            </a:rPr>
            <a:t> - When testing an accounting estimate, failure to assess the reasonableness of assumptions including consideration of contrary or inconsistent evidence where applicable</a:t>
          </a:r>
          <a:endParaRPr lang="en-US" sz="1600" dirty="0">
            <a:latin typeface="+mj-lt"/>
          </a:endParaRPr>
        </a:p>
      </dgm:t>
    </dgm:pt>
    <dgm:pt modelId="{B361C086-8EE8-46D7-A446-27A476E7721B}" type="parTrans" cxnId="{BC829249-0A11-4CB7-A2EF-DFA014A72822}">
      <dgm:prSet/>
      <dgm:spPr/>
      <dgm:t>
        <a:bodyPr/>
        <a:lstStyle/>
        <a:p>
          <a:endParaRPr lang="en-US"/>
        </a:p>
      </dgm:t>
    </dgm:pt>
    <dgm:pt modelId="{46727927-B86B-4296-85F1-3D35217A28AC}" type="sibTrans" cxnId="{BC829249-0A11-4CB7-A2EF-DFA014A72822}">
      <dgm:prSet/>
      <dgm:spPr/>
      <dgm:t>
        <a:bodyPr/>
        <a:lstStyle/>
        <a:p>
          <a:endParaRPr lang="en-US"/>
        </a:p>
      </dgm:t>
    </dgm:pt>
    <dgm:pt modelId="{AD841F78-1E3E-4C17-9809-85C4C4157912}">
      <dgm:prSet phldrT="[Text]" custT="1"/>
      <dgm:spPr/>
      <dgm:t>
        <a:bodyPr/>
        <a:lstStyle/>
        <a:p>
          <a:r>
            <a:rPr lang="en-US" sz="1600" dirty="0" smtClean="0">
              <a:latin typeface="+mj-lt"/>
            </a:rPr>
            <a:t>Failure to sufficiently </a:t>
          </a:r>
          <a:r>
            <a:rPr lang="en-US" sz="1600" b="1" dirty="0" smtClean="0">
              <a:latin typeface="+mj-lt"/>
            </a:rPr>
            <a:t>test the accuracy</a:t>
          </a:r>
          <a:r>
            <a:rPr lang="en-US" sz="1600" dirty="0" smtClean="0">
              <a:latin typeface="+mj-lt"/>
            </a:rPr>
            <a:t> of the data</a:t>
          </a:r>
          <a:endParaRPr lang="en-US" sz="1600" dirty="0">
            <a:latin typeface="+mj-lt"/>
          </a:endParaRPr>
        </a:p>
      </dgm:t>
    </dgm:pt>
    <dgm:pt modelId="{DF4579B5-5163-44DC-87D7-334EC0BB2032}" type="parTrans" cxnId="{2606E5D7-D3B6-4F28-910B-CB030A5FE61B}">
      <dgm:prSet/>
      <dgm:spPr/>
      <dgm:t>
        <a:bodyPr/>
        <a:lstStyle/>
        <a:p>
          <a:endParaRPr lang="en-US"/>
        </a:p>
      </dgm:t>
    </dgm:pt>
    <dgm:pt modelId="{95340B87-90B8-4896-A01E-5E7BBBB19BB4}" type="sibTrans" cxnId="{2606E5D7-D3B6-4F28-910B-CB030A5FE61B}">
      <dgm:prSet/>
      <dgm:spPr/>
      <dgm:t>
        <a:bodyPr/>
        <a:lstStyle/>
        <a:p>
          <a:endParaRPr lang="en-US"/>
        </a:p>
      </dgm:t>
    </dgm:pt>
    <dgm:pt modelId="{0D511AB4-CF22-49BC-9DB2-4B10B71665F5}">
      <dgm:prSet phldrT="[Text]" custT="1"/>
      <dgm:spPr/>
      <dgm:t>
        <a:bodyPr/>
        <a:lstStyle/>
        <a:p>
          <a:r>
            <a:rPr lang="fr-FR" sz="1600" dirty="0" smtClean="0">
              <a:latin typeface="+mj-lt"/>
            </a:rPr>
            <a:t>Revenue Recognition</a:t>
          </a:r>
          <a:endParaRPr lang="en-US" sz="1600" dirty="0">
            <a:latin typeface="+mj-lt"/>
          </a:endParaRPr>
        </a:p>
      </dgm:t>
    </dgm:pt>
    <dgm:pt modelId="{066C6E2B-DDCB-4E6F-883B-B12725C1BD94}" type="parTrans" cxnId="{A76B23C6-DEB5-4356-98B9-96CFEDCF96B4}">
      <dgm:prSet/>
      <dgm:spPr/>
      <dgm:t>
        <a:bodyPr/>
        <a:lstStyle/>
        <a:p>
          <a:endParaRPr lang="en-US"/>
        </a:p>
      </dgm:t>
    </dgm:pt>
    <dgm:pt modelId="{C5819CF2-15D6-4C01-B5F4-60902D45E910}" type="sibTrans" cxnId="{A76B23C6-DEB5-4356-98B9-96CFEDCF96B4}">
      <dgm:prSet/>
      <dgm:spPr/>
      <dgm:t>
        <a:bodyPr/>
        <a:lstStyle/>
        <a:p>
          <a:endParaRPr lang="en-US"/>
        </a:p>
      </dgm:t>
    </dgm:pt>
    <dgm:pt modelId="{96CEF6CD-4AA3-4CD3-87A7-BA6A7083F7EC}">
      <dgm:prSet phldrT="[Text]" custT="1"/>
      <dgm:spPr/>
      <dgm:t>
        <a:bodyPr/>
        <a:lstStyle/>
        <a:p>
          <a:r>
            <a:rPr lang="en-US" sz="1600" dirty="0" smtClean="0">
              <a:latin typeface="+mj-lt"/>
            </a:rPr>
            <a:t>Failure to appropriately assess and respond to the </a:t>
          </a:r>
          <a:r>
            <a:rPr lang="en-US" sz="1600" b="1" dirty="0" smtClean="0">
              <a:latin typeface="+mj-lt"/>
            </a:rPr>
            <a:t>risk of fraud </a:t>
          </a:r>
          <a:r>
            <a:rPr lang="en-US" sz="1600" dirty="0" smtClean="0">
              <a:latin typeface="+mj-lt"/>
            </a:rPr>
            <a:t>in revenue Recognition</a:t>
          </a:r>
          <a:endParaRPr lang="en-US" sz="1600" dirty="0">
            <a:latin typeface="+mj-lt"/>
          </a:endParaRPr>
        </a:p>
      </dgm:t>
    </dgm:pt>
    <dgm:pt modelId="{0B70C780-384F-409B-A3D4-864AB2F07914}" type="parTrans" cxnId="{83F01352-BD40-4FA2-AA43-932B2E5688AD}">
      <dgm:prSet/>
      <dgm:spPr/>
      <dgm:t>
        <a:bodyPr/>
        <a:lstStyle/>
        <a:p>
          <a:endParaRPr lang="en-US"/>
        </a:p>
      </dgm:t>
    </dgm:pt>
    <dgm:pt modelId="{5EB066D8-580B-48E9-BE18-4A2FF28FCCFF}" type="sibTrans" cxnId="{83F01352-BD40-4FA2-AA43-932B2E5688AD}">
      <dgm:prSet/>
      <dgm:spPr/>
      <dgm:t>
        <a:bodyPr/>
        <a:lstStyle/>
        <a:p>
          <a:endParaRPr lang="en-US"/>
        </a:p>
      </dgm:t>
    </dgm:pt>
    <dgm:pt modelId="{E44EFDB1-B545-45F9-ABD1-9AA26E67A83F}">
      <dgm:prSet phldrT="[Text]" custT="1"/>
      <dgm:spPr/>
      <dgm:t>
        <a:bodyPr/>
        <a:lstStyle/>
        <a:p>
          <a:r>
            <a:rPr lang="en-US" sz="1600" dirty="0" smtClean="0">
              <a:latin typeface="+mj-lt"/>
            </a:rPr>
            <a:t>Failure to perform sufficient </a:t>
          </a:r>
          <a:r>
            <a:rPr lang="en-US" sz="1600" b="1" dirty="0" smtClean="0">
              <a:latin typeface="+mj-lt"/>
            </a:rPr>
            <a:t>risk assessment</a:t>
          </a:r>
          <a:r>
            <a:rPr lang="en-US" sz="1600" dirty="0" smtClean="0">
              <a:latin typeface="+mj-lt"/>
            </a:rPr>
            <a:t> procedures</a:t>
          </a:r>
          <a:endParaRPr lang="en-US" sz="1600" dirty="0">
            <a:latin typeface="+mj-lt"/>
          </a:endParaRPr>
        </a:p>
      </dgm:t>
    </dgm:pt>
    <dgm:pt modelId="{8548AEF6-B283-4BAB-9F47-366A21B259ED}" type="parTrans" cxnId="{E71C8732-F73F-44CE-8C28-0B18968F97DD}">
      <dgm:prSet/>
      <dgm:spPr/>
      <dgm:t>
        <a:bodyPr/>
        <a:lstStyle/>
        <a:p>
          <a:endParaRPr lang="en-US"/>
        </a:p>
      </dgm:t>
    </dgm:pt>
    <dgm:pt modelId="{770B3934-10D1-465E-8A5E-6D5429567AE5}" type="sibTrans" cxnId="{E71C8732-F73F-44CE-8C28-0B18968F97DD}">
      <dgm:prSet/>
      <dgm:spPr/>
      <dgm:t>
        <a:bodyPr/>
        <a:lstStyle/>
        <a:p>
          <a:endParaRPr lang="en-US"/>
        </a:p>
      </dgm:t>
    </dgm:pt>
    <dgm:pt modelId="{A6984A4A-9D55-45D9-9A86-CBD323DFC779}">
      <dgm:prSet phldrT="[Text]" custT="1"/>
      <dgm:spPr/>
      <dgm:t>
        <a:bodyPr/>
        <a:lstStyle/>
        <a:p>
          <a:r>
            <a:rPr lang="en-US" sz="1600" dirty="0" smtClean="0">
              <a:latin typeface="+mj-lt"/>
            </a:rPr>
            <a:t>Failure to take </a:t>
          </a:r>
          <a:r>
            <a:rPr lang="en-US" sz="1600" b="1" dirty="0" smtClean="0">
              <a:latin typeface="+mj-lt"/>
            </a:rPr>
            <a:t>relevant variables</a:t>
          </a:r>
          <a:r>
            <a:rPr lang="en-US" sz="1600" dirty="0" smtClean="0">
              <a:latin typeface="+mj-lt"/>
            </a:rPr>
            <a:t> into account</a:t>
          </a:r>
          <a:endParaRPr lang="en-US" sz="1600" dirty="0">
            <a:latin typeface="+mj-lt"/>
          </a:endParaRPr>
        </a:p>
      </dgm:t>
    </dgm:pt>
    <dgm:pt modelId="{BA96C79E-E89D-490B-BA32-CEDDA703D492}" type="parTrans" cxnId="{35FEE3F7-6404-46C7-BA00-4C334AAC9B88}">
      <dgm:prSet/>
      <dgm:spPr/>
      <dgm:t>
        <a:bodyPr/>
        <a:lstStyle/>
        <a:p>
          <a:endParaRPr lang="en-US"/>
        </a:p>
      </dgm:t>
    </dgm:pt>
    <dgm:pt modelId="{665D887E-5D06-4152-B31A-14450541AD51}" type="sibTrans" cxnId="{35FEE3F7-6404-46C7-BA00-4C334AAC9B88}">
      <dgm:prSet/>
      <dgm:spPr/>
      <dgm:t>
        <a:bodyPr/>
        <a:lstStyle/>
        <a:p>
          <a:endParaRPr lang="en-US"/>
        </a:p>
      </dgm:t>
    </dgm:pt>
    <dgm:pt modelId="{4C897BC7-702B-4E61-B0DC-756FE8D49815}">
      <dgm:prSet phldrT="[Text]" custT="1"/>
      <dgm:spPr/>
      <dgm:t>
        <a:bodyPr/>
        <a:lstStyle/>
        <a:p>
          <a:endParaRPr lang="en-US" sz="1600" dirty="0">
            <a:latin typeface="+mj-lt"/>
          </a:endParaRPr>
        </a:p>
      </dgm:t>
    </dgm:pt>
    <dgm:pt modelId="{F54FA6FF-D3DB-4A14-AF17-1D7DA5322168}" type="parTrans" cxnId="{D89F3148-DBDC-4EE9-B0BE-F1E75569778B}">
      <dgm:prSet/>
      <dgm:spPr/>
      <dgm:t>
        <a:bodyPr/>
        <a:lstStyle/>
        <a:p>
          <a:endParaRPr lang="en-US"/>
        </a:p>
      </dgm:t>
    </dgm:pt>
    <dgm:pt modelId="{E15E9A7F-835D-41FB-8A38-6C81C5326868}" type="sibTrans" cxnId="{D89F3148-DBDC-4EE9-B0BE-F1E75569778B}">
      <dgm:prSet/>
      <dgm:spPr/>
      <dgm:t>
        <a:bodyPr/>
        <a:lstStyle/>
        <a:p>
          <a:endParaRPr lang="en-US"/>
        </a:p>
      </dgm:t>
    </dgm:pt>
    <dgm:pt modelId="{A9F3ADAD-3D2A-4A45-BA48-AE0D3C151749}">
      <dgm:prSet phldrT="[Text]" custT="1"/>
      <dgm:spPr/>
      <dgm:t>
        <a:bodyPr/>
        <a:lstStyle/>
        <a:p>
          <a:r>
            <a:rPr lang="en-US" sz="1600" dirty="0" smtClean="0">
              <a:latin typeface="+mj-lt"/>
            </a:rPr>
            <a:t>Failure to evaluate how management considered </a:t>
          </a:r>
          <a:r>
            <a:rPr lang="en-US" sz="1600" b="1" dirty="0" smtClean="0">
              <a:latin typeface="+mj-lt"/>
            </a:rPr>
            <a:t>alternative assumptions</a:t>
          </a:r>
          <a:endParaRPr lang="en-US" sz="1600" b="1" dirty="0">
            <a:latin typeface="+mj-lt"/>
          </a:endParaRPr>
        </a:p>
      </dgm:t>
    </dgm:pt>
    <dgm:pt modelId="{6A7E537C-D9B6-46BF-A175-4C9318A14ADB}" type="parTrans" cxnId="{844112DE-59FC-4BA9-BA5C-B831989AF934}">
      <dgm:prSet/>
      <dgm:spPr/>
      <dgm:t>
        <a:bodyPr/>
        <a:lstStyle/>
        <a:p>
          <a:endParaRPr lang="en-US"/>
        </a:p>
      </dgm:t>
    </dgm:pt>
    <dgm:pt modelId="{B5BA518D-E921-4D37-9FEA-382D2D625D17}" type="sibTrans" cxnId="{844112DE-59FC-4BA9-BA5C-B831989AF934}">
      <dgm:prSet/>
      <dgm:spPr/>
      <dgm:t>
        <a:bodyPr/>
        <a:lstStyle/>
        <a:p>
          <a:endParaRPr lang="en-US"/>
        </a:p>
      </dgm:t>
    </dgm:pt>
    <dgm:pt modelId="{DC48A38C-9DD9-4A28-B3FE-72045693EB20}">
      <dgm:prSet phldrT="[Text]" custT="1"/>
      <dgm:spPr/>
      <dgm:t>
        <a:bodyPr/>
        <a:lstStyle/>
        <a:p>
          <a:r>
            <a:rPr lang="en-US" sz="1600" dirty="0" smtClean="0">
              <a:latin typeface="+mj-lt"/>
            </a:rPr>
            <a:t>Failure to adequately consider </a:t>
          </a:r>
          <a:r>
            <a:rPr lang="en-US" sz="1600" b="1" dirty="0" smtClean="0">
              <a:latin typeface="+mj-lt"/>
            </a:rPr>
            <a:t>indicators of bias</a:t>
          </a:r>
          <a:endParaRPr lang="en-US" sz="1600" b="1" dirty="0">
            <a:latin typeface="+mj-lt"/>
          </a:endParaRPr>
        </a:p>
      </dgm:t>
    </dgm:pt>
    <dgm:pt modelId="{8ED8254A-D6EF-429B-A281-9C96ECA0C7D5}" type="parTrans" cxnId="{CDA4E9FD-CF34-4CBB-B7AE-6440E1FFFFF1}">
      <dgm:prSet/>
      <dgm:spPr/>
      <dgm:t>
        <a:bodyPr/>
        <a:lstStyle/>
        <a:p>
          <a:endParaRPr lang="en-US"/>
        </a:p>
      </dgm:t>
    </dgm:pt>
    <dgm:pt modelId="{EAE649C4-DCD0-4387-9156-27F0754C946B}" type="sibTrans" cxnId="{CDA4E9FD-CF34-4CBB-B7AE-6440E1FFFFF1}">
      <dgm:prSet/>
      <dgm:spPr/>
      <dgm:t>
        <a:bodyPr/>
        <a:lstStyle/>
        <a:p>
          <a:endParaRPr lang="en-US"/>
        </a:p>
      </dgm:t>
    </dgm:pt>
    <dgm:pt modelId="{B7D8A7C9-F8C5-492C-B402-311158712147}">
      <dgm:prSet custT="1"/>
      <dgm:spPr/>
      <dgm:t>
        <a:bodyPr/>
        <a:lstStyle/>
        <a:p>
          <a:endParaRPr lang="en-US" sz="1600" dirty="0">
            <a:latin typeface="+mj-lt"/>
          </a:endParaRPr>
        </a:p>
      </dgm:t>
    </dgm:pt>
    <dgm:pt modelId="{6DD81097-87B2-418A-AF63-7678695E99F3}" type="parTrans" cxnId="{9AEEB8B7-8CE9-4747-864E-27FDF8BB0099}">
      <dgm:prSet/>
      <dgm:spPr/>
      <dgm:t>
        <a:bodyPr/>
        <a:lstStyle/>
        <a:p>
          <a:endParaRPr lang="en-US"/>
        </a:p>
      </dgm:t>
    </dgm:pt>
    <dgm:pt modelId="{40035F07-DCCB-43BE-A324-B8B700D8F292}" type="sibTrans" cxnId="{9AEEB8B7-8CE9-4747-864E-27FDF8BB0099}">
      <dgm:prSet/>
      <dgm:spPr/>
      <dgm:t>
        <a:bodyPr/>
        <a:lstStyle/>
        <a:p>
          <a:endParaRPr lang="en-US"/>
        </a:p>
      </dgm:t>
    </dgm:pt>
    <dgm:pt modelId="{B8E0126A-DD99-4651-9500-9552BEC9FAFB}">
      <dgm:prSet custT="1"/>
      <dgm:spPr/>
      <dgm:t>
        <a:bodyPr/>
        <a:lstStyle/>
        <a:p>
          <a:r>
            <a:rPr lang="en-US" sz="1600" dirty="0" smtClean="0">
              <a:latin typeface="+mj-lt"/>
            </a:rPr>
            <a:t>Failure to perform procedures to determine whether revenue was recorded in the </a:t>
          </a:r>
          <a:r>
            <a:rPr lang="en-US" sz="1600" b="1" dirty="0" smtClean="0">
              <a:latin typeface="+mj-lt"/>
            </a:rPr>
            <a:t>appropriate period</a:t>
          </a:r>
          <a:endParaRPr lang="en-US" sz="1600" b="1" dirty="0">
            <a:latin typeface="+mj-lt"/>
          </a:endParaRPr>
        </a:p>
      </dgm:t>
    </dgm:pt>
    <dgm:pt modelId="{702D1BD3-C2DA-4FC0-90CA-FD9ED9B45E23}" type="parTrans" cxnId="{924C0B86-15AE-42C6-BE5D-1CF1047A5509}">
      <dgm:prSet/>
      <dgm:spPr/>
      <dgm:t>
        <a:bodyPr/>
        <a:lstStyle/>
        <a:p>
          <a:endParaRPr lang="en-US"/>
        </a:p>
      </dgm:t>
    </dgm:pt>
    <dgm:pt modelId="{D9003FE4-371E-45E1-97D9-BA70704DCA7E}" type="sibTrans" cxnId="{924C0B86-15AE-42C6-BE5D-1CF1047A5509}">
      <dgm:prSet/>
      <dgm:spPr/>
      <dgm:t>
        <a:bodyPr/>
        <a:lstStyle/>
        <a:p>
          <a:endParaRPr lang="en-US"/>
        </a:p>
      </dgm:t>
    </dgm:pt>
    <dgm:pt modelId="{4358E1AA-BF8E-4165-B503-313B0AAC5F5A}">
      <dgm:prSet custT="1"/>
      <dgm:spPr/>
      <dgm:t>
        <a:bodyPr/>
        <a:lstStyle/>
        <a:p>
          <a:endParaRPr lang="en-US" sz="1600" dirty="0">
            <a:latin typeface="+mj-lt"/>
          </a:endParaRPr>
        </a:p>
      </dgm:t>
    </dgm:pt>
    <dgm:pt modelId="{557289E0-A720-45F0-951C-36580A128325}" type="parTrans" cxnId="{64B18DD6-26B7-42CE-9B40-1598A4F5C980}">
      <dgm:prSet/>
      <dgm:spPr/>
      <dgm:t>
        <a:bodyPr/>
        <a:lstStyle/>
        <a:p>
          <a:endParaRPr lang="en-US"/>
        </a:p>
      </dgm:t>
    </dgm:pt>
    <dgm:pt modelId="{F199B021-8D07-40C4-B6D1-869DE9077467}" type="sibTrans" cxnId="{64B18DD6-26B7-42CE-9B40-1598A4F5C980}">
      <dgm:prSet/>
      <dgm:spPr/>
      <dgm:t>
        <a:bodyPr/>
        <a:lstStyle/>
        <a:p>
          <a:endParaRPr lang="en-US"/>
        </a:p>
      </dgm:t>
    </dgm:pt>
    <dgm:pt modelId="{DC25D12E-3B4E-42E9-99F9-72E0642BB3AF}">
      <dgm:prSet custT="1"/>
      <dgm:spPr/>
      <dgm:t>
        <a:bodyPr/>
        <a:lstStyle/>
        <a:p>
          <a:r>
            <a:rPr lang="en-US" sz="1600" dirty="0" smtClean="0">
              <a:latin typeface="+mj-lt"/>
            </a:rPr>
            <a:t>Failure to sufficiently understand the </a:t>
          </a:r>
          <a:r>
            <a:rPr lang="en-US" sz="1600" b="1" dirty="0" smtClean="0">
              <a:latin typeface="+mj-lt"/>
            </a:rPr>
            <a:t>terms and conditions of complex arrangements</a:t>
          </a:r>
          <a:r>
            <a:rPr lang="en-US" sz="1600" dirty="0" smtClean="0">
              <a:latin typeface="+mj-lt"/>
            </a:rPr>
            <a:t> and the impact on the accounting</a:t>
          </a:r>
          <a:endParaRPr lang="en-US" sz="1600" dirty="0">
            <a:latin typeface="+mj-lt"/>
          </a:endParaRPr>
        </a:p>
      </dgm:t>
    </dgm:pt>
    <dgm:pt modelId="{6761E3DF-AC61-4E54-A07E-1A0BF6069533}" type="parTrans" cxnId="{DBEA4CE6-F278-4D4C-9CCB-E80CF2B7EADC}">
      <dgm:prSet/>
      <dgm:spPr/>
      <dgm:t>
        <a:bodyPr/>
        <a:lstStyle/>
        <a:p>
          <a:endParaRPr lang="en-US"/>
        </a:p>
      </dgm:t>
    </dgm:pt>
    <dgm:pt modelId="{2952D7B0-7B90-45E8-839F-D9F115859C13}" type="sibTrans" cxnId="{DBEA4CE6-F278-4D4C-9CCB-E80CF2B7EADC}">
      <dgm:prSet/>
      <dgm:spPr/>
      <dgm:t>
        <a:bodyPr/>
        <a:lstStyle/>
        <a:p>
          <a:endParaRPr lang="en-US"/>
        </a:p>
      </dgm:t>
    </dgm:pt>
    <dgm:pt modelId="{A6CA82F7-155F-4369-892A-C8F3AF054FC8}" type="pres">
      <dgm:prSet presAssocID="{5C660B3B-2356-4DF1-9520-6FAE6B69A5A5}" presName="Name0" presStyleCnt="0">
        <dgm:presLayoutVars>
          <dgm:dir/>
          <dgm:animLvl val="lvl"/>
          <dgm:resizeHandles val="exact"/>
        </dgm:presLayoutVars>
      </dgm:prSet>
      <dgm:spPr/>
      <dgm:t>
        <a:bodyPr/>
        <a:lstStyle/>
        <a:p>
          <a:endParaRPr lang="en-US"/>
        </a:p>
      </dgm:t>
    </dgm:pt>
    <dgm:pt modelId="{4DF46201-CE3F-4DC3-9755-ADAA949163D7}" type="pres">
      <dgm:prSet presAssocID="{F7792377-D5EB-436D-A519-C8F43C03BE82}" presName="composite" presStyleCnt="0"/>
      <dgm:spPr/>
      <dgm:t>
        <a:bodyPr/>
        <a:lstStyle/>
        <a:p>
          <a:endParaRPr lang="en-US"/>
        </a:p>
      </dgm:t>
    </dgm:pt>
    <dgm:pt modelId="{7C3B85BE-CB2E-45D7-8A59-D05837F185FB}" type="pres">
      <dgm:prSet presAssocID="{F7792377-D5EB-436D-A519-C8F43C03BE82}" presName="parTx" presStyleLbl="alignNode1" presStyleIdx="0" presStyleCnt="2" custScaleX="107647" custLinFactNeighborX="-404" custLinFactNeighborY="16168">
        <dgm:presLayoutVars>
          <dgm:chMax val="0"/>
          <dgm:chPref val="0"/>
          <dgm:bulletEnabled val="1"/>
        </dgm:presLayoutVars>
      </dgm:prSet>
      <dgm:spPr/>
      <dgm:t>
        <a:bodyPr/>
        <a:lstStyle/>
        <a:p>
          <a:endParaRPr lang="en-US"/>
        </a:p>
      </dgm:t>
    </dgm:pt>
    <dgm:pt modelId="{5E616B99-73A9-49EE-B94D-3DE28B1846AF}" type="pres">
      <dgm:prSet presAssocID="{F7792377-D5EB-436D-A519-C8F43C03BE82}" presName="desTx" presStyleLbl="alignAccFollowNode1" presStyleIdx="0" presStyleCnt="2" custScaleX="107886" custLinFactNeighborX="-284" custLinFactNeighborY="9767">
        <dgm:presLayoutVars>
          <dgm:bulletEnabled val="1"/>
        </dgm:presLayoutVars>
      </dgm:prSet>
      <dgm:spPr/>
      <dgm:t>
        <a:bodyPr/>
        <a:lstStyle/>
        <a:p>
          <a:endParaRPr lang="en-US"/>
        </a:p>
      </dgm:t>
    </dgm:pt>
    <dgm:pt modelId="{70335CAC-4C01-42EA-A39D-A3E9F9384C32}" type="pres">
      <dgm:prSet presAssocID="{6BD1ACCB-BD9E-4AA6-B876-46280E24FF65}" presName="space" presStyleCnt="0"/>
      <dgm:spPr/>
      <dgm:t>
        <a:bodyPr/>
        <a:lstStyle/>
        <a:p>
          <a:endParaRPr lang="en-US"/>
        </a:p>
      </dgm:t>
    </dgm:pt>
    <dgm:pt modelId="{FC78C5CC-D81C-4B4F-B355-365F0E4FE2B9}" type="pres">
      <dgm:prSet presAssocID="{0D511AB4-CF22-49BC-9DB2-4B10B71665F5}" presName="composite" presStyleCnt="0"/>
      <dgm:spPr/>
      <dgm:t>
        <a:bodyPr/>
        <a:lstStyle/>
        <a:p>
          <a:endParaRPr lang="en-US"/>
        </a:p>
      </dgm:t>
    </dgm:pt>
    <dgm:pt modelId="{8856F087-9FD6-4081-93FA-0CBE79CE0260}" type="pres">
      <dgm:prSet presAssocID="{0D511AB4-CF22-49BC-9DB2-4B10B71665F5}" presName="parTx" presStyleLbl="alignNode1" presStyleIdx="1" presStyleCnt="2">
        <dgm:presLayoutVars>
          <dgm:chMax val="0"/>
          <dgm:chPref val="0"/>
          <dgm:bulletEnabled val="1"/>
        </dgm:presLayoutVars>
      </dgm:prSet>
      <dgm:spPr/>
      <dgm:t>
        <a:bodyPr/>
        <a:lstStyle/>
        <a:p>
          <a:endParaRPr lang="en-US"/>
        </a:p>
      </dgm:t>
    </dgm:pt>
    <dgm:pt modelId="{5E5662B2-78BF-491B-A543-8539D6D68729}" type="pres">
      <dgm:prSet presAssocID="{0D511AB4-CF22-49BC-9DB2-4B10B71665F5}" presName="desTx" presStyleLbl="alignAccFollowNode1" presStyleIdx="1" presStyleCnt="2">
        <dgm:presLayoutVars>
          <dgm:bulletEnabled val="1"/>
        </dgm:presLayoutVars>
      </dgm:prSet>
      <dgm:spPr/>
      <dgm:t>
        <a:bodyPr/>
        <a:lstStyle/>
        <a:p>
          <a:endParaRPr lang="en-US"/>
        </a:p>
      </dgm:t>
    </dgm:pt>
  </dgm:ptLst>
  <dgm:cxnLst>
    <dgm:cxn modelId="{D89F3148-DBDC-4EE9-B0BE-F1E75569778B}" srcId="{F7792377-D5EB-436D-A519-C8F43C03BE82}" destId="{4C897BC7-702B-4E61-B0DC-756FE8D49815}" srcOrd="6" destOrd="0" parTransId="{F54FA6FF-D3DB-4A14-AF17-1D7DA5322168}" sibTransId="{E15E9A7F-835D-41FB-8A38-6C81C5326868}"/>
    <dgm:cxn modelId="{29023427-B19A-4EE6-AEE6-33AA9DBD8494}" type="presOf" srcId="{A6984A4A-9D55-45D9-9A86-CBD323DFC779}" destId="{5E616B99-73A9-49EE-B94D-3DE28B1846AF}" srcOrd="0" destOrd="3" presId="urn:microsoft.com/office/officeart/2005/8/layout/hList1"/>
    <dgm:cxn modelId="{6736B8EE-A89F-4ADB-84DB-327F50753AA8}" type="presOf" srcId="{1C74C518-B742-448D-8E4C-2F978D18B7EB}" destId="{5E616B99-73A9-49EE-B94D-3DE28B1846AF}" srcOrd="0" destOrd="0" presId="urn:microsoft.com/office/officeart/2005/8/layout/hList1"/>
    <dgm:cxn modelId="{B86DE541-79AE-4EA0-9CCE-424951A69901}" type="presOf" srcId="{F7792377-D5EB-436D-A519-C8F43C03BE82}" destId="{7C3B85BE-CB2E-45D7-8A59-D05837F185FB}" srcOrd="0" destOrd="0" presId="urn:microsoft.com/office/officeart/2005/8/layout/hList1"/>
    <dgm:cxn modelId="{CDA4E9FD-CF34-4CBB-B7AE-6440E1FFFFF1}" srcId="{F7792377-D5EB-436D-A519-C8F43C03BE82}" destId="{DC48A38C-9DD9-4A28-B3FE-72045693EB20}" srcOrd="5" destOrd="0" parTransId="{8ED8254A-D6EF-429B-A281-9C96ECA0C7D5}" sibTransId="{EAE649C4-DCD0-4387-9156-27F0754C946B}"/>
    <dgm:cxn modelId="{64B18DD6-26B7-42CE-9B40-1598A4F5C980}" srcId="{0D511AB4-CF22-49BC-9DB2-4B10B71665F5}" destId="{4358E1AA-BF8E-4165-B503-313B0AAC5F5A}" srcOrd="3" destOrd="0" parTransId="{557289E0-A720-45F0-951C-36580A128325}" sibTransId="{F199B021-8D07-40C4-B6D1-869DE9077467}"/>
    <dgm:cxn modelId="{04B18DF4-36A6-4D6E-917C-681D5461E706}" type="presOf" srcId="{A9F3ADAD-3D2A-4A45-BA48-AE0D3C151749}" destId="{5E616B99-73A9-49EE-B94D-3DE28B1846AF}" srcOrd="0" destOrd="4" presId="urn:microsoft.com/office/officeart/2005/8/layout/hList1"/>
    <dgm:cxn modelId="{BB5E34F1-4372-404E-9553-ADB0941208F7}" type="presOf" srcId="{0D511AB4-CF22-49BC-9DB2-4B10B71665F5}" destId="{8856F087-9FD6-4081-93FA-0CBE79CE0260}" srcOrd="0" destOrd="0" presId="urn:microsoft.com/office/officeart/2005/8/layout/hList1"/>
    <dgm:cxn modelId="{83F01352-BD40-4FA2-AA43-932B2E5688AD}" srcId="{0D511AB4-CF22-49BC-9DB2-4B10B71665F5}" destId="{96CEF6CD-4AA3-4CD3-87A7-BA6A7083F7EC}" srcOrd="0" destOrd="0" parTransId="{0B70C780-384F-409B-A3D4-864AB2F07914}" sibTransId="{5EB066D8-580B-48E9-BE18-4A2FF28FCCFF}"/>
    <dgm:cxn modelId="{A76B23C6-DEB5-4356-98B9-96CFEDCF96B4}" srcId="{5C660B3B-2356-4DF1-9520-6FAE6B69A5A5}" destId="{0D511AB4-CF22-49BC-9DB2-4B10B71665F5}" srcOrd="1" destOrd="0" parTransId="{066C6E2B-DDCB-4E6F-883B-B12725C1BD94}" sibTransId="{C5819CF2-15D6-4C01-B5F4-60902D45E910}"/>
    <dgm:cxn modelId="{35FEE3F7-6404-46C7-BA00-4C334AAC9B88}" srcId="{F7792377-D5EB-436D-A519-C8F43C03BE82}" destId="{A6984A4A-9D55-45D9-9A86-CBD323DFC779}" srcOrd="3" destOrd="0" parTransId="{BA96C79E-E89D-490B-BA32-CEDDA703D492}" sibTransId="{665D887E-5D06-4152-B31A-14450541AD51}"/>
    <dgm:cxn modelId="{47A9959B-E6C3-4EE7-8EF5-B2D33F1E6BE6}" type="presOf" srcId="{5C660B3B-2356-4DF1-9520-6FAE6B69A5A5}" destId="{A6CA82F7-155F-4369-892A-C8F3AF054FC8}" srcOrd="0" destOrd="0" presId="urn:microsoft.com/office/officeart/2005/8/layout/hList1"/>
    <dgm:cxn modelId="{BC829249-0A11-4CB7-A2EF-DFA014A72822}" srcId="{F7792377-D5EB-436D-A519-C8F43C03BE82}" destId="{1C74C518-B742-448D-8E4C-2F978D18B7EB}" srcOrd="0" destOrd="0" parTransId="{B361C086-8EE8-46D7-A446-27A476E7721B}" sibTransId="{46727927-B86B-4296-85F1-3D35217A28AC}"/>
    <dgm:cxn modelId="{466DFB7B-73AE-4635-82F5-7DB915399724}" type="presOf" srcId="{E44EFDB1-B545-45F9-ABD1-9AA26E67A83F}" destId="{5E616B99-73A9-49EE-B94D-3DE28B1846AF}" srcOrd="0" destOrd="2" presId="urn:microsoft.com/office/officeart/2005/8/layout/hList1"/>
    <dgm:cxn modelId="{DF58852D-F8B2-498C-BC10-BBA0CFC6F427}" type="presOf" srcId="{AD841F78-1E3E-4C17-9809-85C4C4157912}" destId="{5E616B99-73A9-49EE-B94D-3DE28B1846AF}" srcOrd="0" destOrd="1" presId="urn:microsoft.com/office/officeart/2005/8/layout/hList1"/>
    <dgm:cxn modelId="{E71C8732-F73F-44CE-8C28-0B18968F97DD}" srcId="{F7792377-D5EB-436D-A519-C8F43C03BE82}" destId="{E44EFDB1-B545-45F9-ABD1-9AA26E67A83F}" srcOrd="2" destOrd="0" parTransId="{8548AEF6-B283-4BAB-9F47-366A21B259ED}" sibTransId="{770B3934-10D1-465E-8A5E-6D5429567AE5}"/>
    <dgm:cxn modelId="{2E72AE1D-EFA9-4BD2-876F-97924A477828}" type="presOf" srcId="{4C897BC7-702B-4E61-B0DC-756FE8D49815}" destId="{5E616B99-73A9-49EE-B94D-3DE28B1846AF}" srcOrd="0" destOrd="6" presId="urn:microsoft.com/office/officeart/2005/8/layout/hList1"/>
    <dgm:cxn modelId="{104B92C9-FDAF-4A1E-9EE4-91210C90C74D}" type="presOf" srcId="{B8E0126A-DD99-4651-9500-9552BEC9FAFB}" destId="{5E5662B2-78BF-491B-A543-8539D6D68729}" srcOrd="0" destOrd="2" presId="urn:microsoft.com/office/officeart/2005/8/layout/hList1"/>
    <dgm:cxn modelId="{7E168ABA-8FF8-4DE2-8600-E2615ECCF5D3}" type="presOf" srcId="{DC25D12E-3B4E-42E9-99F9-72E0642BB3AF}" destId="{5E5662B2-78BF-491B-A543-8539D6D68729}" srcOrd="0" destOrd="4" presId="urn:microsoft.com/office/officeart/2005/8/layout/hList1"/>
    <dgm:cxn modelId="{924C0B86-15AE-42C6-BE5D-1CF1047A5509}" srcId="{0D511AB4-CF22-49BC-9DB2-4B10B71665F5}" destId="{B8E0126A-DD99-4651-9500-9552BEC9FAFB}" srcOrd="2" destOrd="0" parTransId="{702D1BD3-C2DA-4FC0-90CA-FD9ED9B45E23}" sibTransId="{D9003FE4-371E-45E1-97D9-BA70704DCA7E}"/>
    <dgm:cxn modelId="{D1CA30FF-DD86-4EE2-B64E-D5DAB9EA8DF7}" type="presOf" srcId="{DC48A38C-9DD9-4A28-B3FE-72045693EB20}" destId="{5E616B99-73A9-49EE-B94D-3DE28B1846AF}" srcOrd="0" destOrd="5" presId="urn:microsoft.com/office/officeart/2005/8/layout/hList1"/>
    <dgm:cxn modelId="{2606E5D7-D3B6-4F28-910B-CB030A5FE61B}" srcId="{F7792377-D5EB-436D-A519-C8F43C03BE82}" destId="{AD841F78-1E3E-4C17-9809-85C4C4157912}" srcOrd="1" destOrd="0" parTransId="{DF4579B5-5163-44DC-87D7-334EC0BB2032}" sibTransId="{95340B87-90B8-4896-A01E-5E7BBBB19BB4}"/>
    <dgm:cxn modelId="{A4624264-6D92-466A-B245-7D13F256B046}" type="presOf" srcId="{4358E1AA-BF8E-4165-B503-313B0AAC5F5A}" destId="{5E5662B2-78BF-491B-A543-8539D6D68729}" srcOrd="0" destOrd="3" presId="urn:microsoft.com/office/officeart/2005/8/layout/hList1"/>
    <dgm:cxn modelId="{9AEEB8B7-8CE9-4747-864E-27FDF8BB0099}" srcId="{0D511AB4-CF22-49BC-9DB2-4B10B71665F5}" destId="{B7D8A7C9-F8C5-492C-B402-311158712147}" srcOrd="1" destOrd="0" parTransId="{6DD81097-87B2-418A-AF63-7678695E99F3}" sibTransId="{40035F07-DCCB-43BE-A324-B8B700D8F292}"/>
    <dgm:cxn modelId="{DBEA4CE6-F278-4D4C-9CCB-E80CF2B7EADC}" srcId="{0D511AB4-CF22-49BC-9DB2-4B10B71665F5}" destId="{DC25D12E-3B4E-42E9-99F9-72E0642BB3AF}" srcOrd="4" destOrd="0" parTransId="{6761E3DF-AC61-4E54-A07E-1A0BF6069533}" sibTransId="{2952D7B0-7B90-45E8-839F-D9F115859C13}"/>
    <dgm:cxn modelId="{844112DE-59FC-4BA9-BA5C-B831989AF934}" srcId="{F7792377-D5EB-436D-A519-C8F43C03BE82}" destId="{A9F3ADAD-3D2A-4A45-BA48-AE0D3C151749}" srcOrd="4" destOrd="0" parTransId="{6A7E537C-D9B6-46BF-A175-4C9318A14ADB}" sibTransId="{B5BA518D-E921-4D37-9FEA-382D2D625D17}"/>
    <dgm:cxn modelId="{E65AD3C8-9A15-4C7D-9260-21775DA71F54}" type="presOf" srcId="{96CEF6CD-4AA3-4CD3-87A7-BA6A7083F7EC}" destId="{5E5662B2-78BF-491B-A543-8539D6D68729}" srcOrd="0" destOrd="0" presId="urn:microsoft.com/office/officeart/2005/8/layout/hList1"/>
    <dgm:cxn modelId="{ECD6E10C-01AA-42F8-A3AF-7B1B91D693D4}" srcId="{5C660B3B-2356-4DF1-9520-6FAE6B69A5A5}" destId="{F7792377-D5EB-436D-A519-C8F43C03BE82}" srcOrd="0" destOrd="0" parTransId="{4637E2D8-BCEA-4DA1-BD16-DAA82DF08CD7}" sibTransId="{6BD1ACCB-BD9E-4AA6-B876-46280E24FF65}"/>
    <dgm:cxn modelId="{1CED055D-09D8-480A-97B4-D6EF7A51B8B7}" type="presOf" srcId="{B7D8A7C9-F8C5-492C-B402-311158712147}" destId="{5E5662B2-78BF-491B-A543-8539D6D68729}" srcOrd="0" destOrd="1" presId="urn:microsoft.com/office/officeart/2005/8/layout/hList1"/>
    <dgm:cxn modelId="{44C91825-4679-4BD3-A33B-069B4BDE5798}" type="presParOf" srcId="{A6CA82F7-155F-4369-892A-C8F3AF054FC8}" destId="{4DF46201-CE3F-4DC3-9755-ADAA949163D7}" srcOrd="0" destOrd="0" presId="urn:microsoft.com/office/officeart/2005/8/layout/hList1"/>
    <dgm:cxn modelId="{9AF99A26-31F5-4B03-9C6E-CA04B96C3A5F}" type="presParOf" srcId="{4DF46201-CE3F-4DC3-9755-ADAA949163D7}" destId="{7C3B85BE-CB2E-45D7-8A59-D05837F185FB}" srcOrd="0" destOrd="0" presId="urn:microsoft.com/office/officeart/2005/8/layout/hList1"/>
    <dgm:cxn modelId="{853FC6AB-F590-429C-86D0-E89A2E7883D7}" type="presParOf" srcId="{4DF46201-CE3F-4DC3-9755-ADAA949163D7}" destId="{5E616B99-73A9-49EE-B94D-3DE28B1846AF}" srcOrd="1" destOrd="0" presId="urn:microsoft.com/office/officeart/2005/8/layout/hList1"/>
    <dgm:cxn modelId="{E463EBD5-CA44-4405-B0D2-EC575ED8548E}" type="presParOf" srcId="{A6CA82F7-155F-4369-892A-C8F3AF054FC8}" destId="{70335CAC-4C01-42EA-A39D-A3E9F9384C32}" srcOrd="1" destOrd="0" presId="urn:microsoft.com/office/officeart/2005/8/layout/hList1"/>
    <dgm:cxn modelId="{5091468A-BDF7-4EB4-83E0-B9242E3EC208}" type="presParOf" srcId="{A6CA82F7-155F-4369-892A-C8F3AF054FC8}" destId="{FC78C5CC-D81C-4B4F-B355-365F0E4FE2B9}" srcOrd="2" destOrd="0" presId="urn:microsoft.com/office/officeart/2005/8/layout/hList1"/>
    <dgm:cxn modelId="{84425A5C-D686-4A9E-9379-46163F5F2517}" type="presParOf" srcId="{FC78C5CC-D81C-4B4F-B355-365F0E4FE2B9}" destId="{8856F087-9FD6-4081-93FA-0CBE79CE0260}" srcOrd="0" destOrd="0" presId="urn:microsoft.com/office/officeart/2005/8/layout/hList1"/>
    <dgm:cxn modelId="{7F541F42-CB07-4548-8A32-5CF3132D73B7}" type="presParOf" srcId="{FC78C5CC-D81C-4B4F-B355-365F0E4FE2B9}" destId="{5E5662B2-78BF-491B-A543-8539D6D6872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660B3B-2356-4DF1-9520-6FAE6B69A5A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FA3CA471-4018-45DA-9C50-6FF9023902DA}">
      <dgm:prSet phldrT="[Text]" custT="1"/>
      <dgm:spPr/>
      <dgm:t>
        <a:bodyPr/>
        <a:lstStyle/>
        <a:p>
          <a:r>
            <a:rPr lang="en-US" sz="1600" dirty="0" smtClean="0">
              <a:latin typeface="+mj-lt"/>
            </a:rPr>
            <a:t>Failure to obtain sufficient persuasive evidence to support reliance on </a:t>
          </a:r>
          <a:r>
            <a:rPr lang="en-US" sz="1600" b="1" dirty="0" smtClean="0">
              <a:latin typeface="+mj-lt"/>
            </a:rPr>
            <a:t>manual internal controls</a:t>
          </a:r>
          <a:endParaRPr lang="en-US" sz="1600" b="1" dirty="0">
            <a:latin typeface="+mj-lt"/>
          </a:endParaRPr>
        </a:p>
      </dgm:t>
    </dgm:pt>
    <dgm:pt modelId="{4556EBCB-B2ED-4FC8-A85F-E88B640D2A9F}" type="parTrans" cxnId="{123EB807-E5AE-4E11-A8DB-7F6A75A5A813}">
      <dgm:prSet/>
      <dgm:spPr/>
      <dgm:t>
        <a:bodyPr/>
        <a:lstStyle/>
        <a:p>
          <a:endParaRPr lang="en-US"/>
        </a:p>
      </dgm:t>
    </dgm:pt>
    <dgm:pt modelId="{9506E8BE-F1FC-4CDA-837E-39FD5205F049}" type="sibTrans" cxnId="{123EB807-E5AE-4E11-A8DB-7F6A75A5A813}">
      <dgm:prSet/>
      <dgm:spPr/>
      <dgm:t>
        <a:bodyPr/>
        <a:lstStyle/>
        <a:p>
          <a:endParaRPr lang="en-US"/>
        </a:p>
      </dgm:t>
    </dgm:pt>
    <dgm:pt modelId="{260925AC-F787-45FC-B2AC-E0CCFCF2607E}">
      <dgm:prSet phldrT="[Text]" custT="1"/>
      <dgm:spPr/>
      <dgm:t>
        <a:bodyPr/>
        <a:lstStyle/>
        <a:p>
          <a:r>
            <a:rPr lang="en-US" sz="1600" dirty="0" smtClean="0">
              <a:latin typeface="+mj-lt"/>
            </a:rPr>
            <a:t>Failure to </a:t>
          </a:r>
          <a:r>
            <a:rPr lang="en-US" sz="1600" b="0" dirty="0" smtClean="0">
              <a:latin typeface="+mj-lt"/>
            </a:rPr>
            <a:t>sufficiently</a:t>
          </a:r>
          <a:r>
            <a:rPr lang="en-US" sz="1600" dirty="0" smtClean="0">
              <a:latin typeface="+mj-lt"/>
            </a:rPr>
            <a:t> test controls over, or the </a:t>
          </a:r>
          <a:r>
            <a:rPr lang="en-US" sz="1600" b="1" dirty="0" smtClean="0">
              <a:latin typeface="+mj-lt"/>
            </a:rPr>
            <a:t>accuracy and completeness of, data</a:t>
          </a:r>
          <a:r>
            <a:rPr lang="en-US" sz="1600" dirty="0" smtClean="0">
              <a:latin typeface="+mj-lt"/>
            </a:rPr>
            <a:t> or reports produced by management</a:t>
          </a:r>
          <a:endParaRPr lang="en-US" sz="1600" dirty="0">
            <a:latin typeface="+mj-lt"/>
          </a:endParaRPr>
        </a:p>
      </dgm:t>
    </dgm:pt>
    <dgm:pt modelId="{C9226AAE-B4C5-4EC0-A82F-9F148C3A4CA6}" type="parTrans" cxnId="{D52B0415-0142-4F51-837F-048CAE0873B4}">
      <dgm:prSet/>
      <dgm:spPr/>
      <dgm:t>
        <a:bodyPr/>
        <a:lstStyle/>
        <a:p>
          <a:endParaRPr lang="en-US"/>
        </a:p>
      </dgm:t>
    </dgm:pt>
    <dgm:pt modelId="{A136377B-DF63-49C7-A705-272D2FC66BD1}" type="sibTrans" cxnId="{D52B0415-0142-4F51-837F-048CAE0873B4}">
      <dgm:prSet/>
      <dgm:spPr/>
      <dgm:t>
        <a:bodyPr/>
        <a:lstStyle/>
        <a:p>
          <a:endParaRPr lang="en-US"/>
        </a:p>
      </dgm:t>
    </dgm:pt>
    <dgm:pt modelId="{0D511AB4-CF22-49BC-9DB2-4B10B71665F5}">
      <dgm:prSet phldrT="[Text]" custT="1"/>
      <dgm:spPr/>
      <dgm:t>
        <a:bodyPr/>
        <a:lstStyle/>
        <a:p>
          <a:r>
            <a:rPr lang="en-US" sz="1600" dirty="0" smtClean="0">
              <a:latin typeface="+mj-lt"/>
            </a:rPr>
            <a:t>Audit Sampling</a:t>
          </a:r>
          <a:endParaRPr lang="en-US" sz="1600" dirty="0">
            <a:latin typeface="+mj-lt"/>
          </a:endParaRPr>
        </a:p>
      </dgm:t>
    </dgm:pt>
    <dgm:pt modelId="{066C6E2B-DDCB-4E6F-883B-B12725C1BD94}" type="parTrans" cxnId="{A76B23C6-DEB5-4356-98B9-96CFEDCF96B4}">
      <dgm:prSet/>
      <dgm:spPr/>
      <dgm:t>
        <a:bodyPr/>
        <a:lstStyle/>
        <a:p>
          <a:endParaRPr lang="en-US"/>
        </a:p>
      </dgm:t>
    </dgm:pt>
    <dgm:pt modelId="{C5819CF2-15D6-4C01-B5F4-60902D45E910}" type="sibTrans" cxnId="{A76B23C6-DEB5-4356-98B9-96CFEDCF96B4}">
      <dgm:prSet/>
      <dgm:spPr/>
      <dgm:t>
        <a:bodyPr/>
        <a:lstStyle/>
        <a:p>
          <a:endParaRPr lang="en-US"/>
        </a:p>
      </dgm:t>
    </dgm:pt>
    <dgm:pt modelId="{96CEF6CD-4AA3-4CD3-87A7-BA6A7083F7EC}">
      <dgm:prSet phldrT="[Text]" custT="1"/>
      <dgm:spPr/>
      <dgm:t>
        <a:bodyPr/>
        <a:lstStyle/>
        <a:p>
          <a:r>
            <a:rPr lang="en-US" sz="1600" dirty="0" smtClean="0">
              <a:latin typeface="+mj-lt"/>
            </a:rPr>
            <a:t>Shortage/ inappropriate </a:t>
          </a:r>
          <a:r>
            <a:rPr lang="en-US" sz="1600" b="1" dirty="0" smtClean="0">
              <a:latin typeface="+mj-lt"/>
            </a:rPr>
            <a:t>sampling strategy </a:t>
          </a:r>
          <a:endParaRPr lang="en-US" sz="1600" b="1" dirty="0">
            <a:latin typeface="+mj-lt"/>
          </a:endParaRPr>
        </a:p>
      </dgm:t>
    </dgm:pt>
    <dgm:pt modelId="{0B70C780-384F-409B-A3D4-864AB2F07914}" type="parTrans" cxnId="{83F01352-BD40-4FA2-AA43-932B2E5688AD}">
      <dgm:prSet/>
      <dgm:spPr/>
      <dgm:t>
        <a:bodyPr/>
        <a:lstStyle/>
        <a:p>
          <a:endParaRPr lang="en-US"/>
        </a:p>
      </dgm:t>
    </dgm:pt>
    <dgm:pt modelId="{5EB066D8-580B-48E9-BE18-4A2FF28FCCFF}" type="sibTrans" cxnId="{83F01352-BD40-4FA2-AA43-932B2E5688AD}">
      <dgm:prSet/>
      <dgm:spPr/>
      <dgm:t>
        <a:bodyPr/>
        <a:lstStyle/>
        <a:p>
          <a:endParaRPr lang="en-US"/>
        </a:p>
      </dgm:t>
    </dgm:pt>
    <dgm:pt modelId="{889BAB0C-E560-4692-9A33-843B12B76BF3}">
      <dgm:prSet phldrT="[Text]" custT="1"/>
      <dgm:spPr/>
      <dgm:t>
        <a:bodyPr/>
        <a:lstStyle/>
        <a:p>
          <a:r>
            <a:rPr lang="en-US" sz="1600" dirty="0" smtClean="0">
              <a:latin typeface="+mj-lt"/>
            </a:rPr>
            <a:t>Internal Control Testing </a:t>
          </a:r>
          <a:endParaRPr lang="en-US" sz="1600" dirty="0">
            <a:latin typeface="+mj-lt"/>
          </a:endParaRPr>
        </a:p>
      </dgm:t>
    </dgm:pt>
    <dgm:pt modelId="{AAAFD6DE-15B9-4C9E-ABE7-EA09AFCB8096}" type="sibTrans" cxnId="{B26C9BF4-3068-4633-B1C7-C125975AC9C8}">
      <dgm:prSet/>
      <dgm:spPr/>
      <dgm:t>
        <a:bodyPr/>
        <a:lstStyle/>
        <a:p>
          <a:endParaRPr lang="en-US"/>
        </a:p>
      </dgm:t>
    </dgm:pt>
    <dgm:pt modelId="{35A51B87-EB3F-4B9E-A862-F3A06DC7D7D1}" type="parTrans" cxnId="{B26C9BF4-3068-4633-B1C7-C125975AC9C8}">
      <dgm:prSet/>
      <dgm:spPr/>
      <dgm:t>
        <a:bodyPr/>
        <a:lstStyle/>
        <a:p>
          <a:endParaRPr lang="en-US"/>
        </a:p>
      </dgm:t>
    </dgm:pt>
    <dgm:pt modelId="{07824C28-11C2-416B-93AF-3F10722CBF11}">
      <dgm:prSet custT="1"/>
      <dgm:spPr/>
      <dgm:t>
        <a:bodyPr/>
        <a:lstStyle/>
        <a:p>
          <a:r>
            <a:rPr lang="en-US" sz="1600" dirty="0" smtClean="0">
              <a:latin typeface="+mj-lt"/>
            </a:rPr>
            <a:t>Failure to confirm sufficiency of coverage over  </a:t>
          </a:r>
          <a:r>
            <a:rPr lang="en-US" sz="1600" b="1" dirty="0" smtClean="0">
              <a:latin typeface="+mj-lt"/>
            </a:rPr>
            <a:t>untested population</a:t>
          </a:r>
          <a:endParaRPr lang="en-US" sz="1600" b="1" dirty="0">
            <a:latin typeface="+mj-lt"/>
          </a:endParaRPr>
        </a:p>
      </dgm:t>
    </dgm:pt>
    <dgm:pt modelId="{F7D3E055-B949-4A70-946F-0304B25A5039}" type="parTrans" cxnId="{E4F15F2A-BE17-41D3-9349-E3C89EE26549}">
      <dgm:prSet/>
      <dgm:spPr/>
      <dgm:t>
        <a:bodyPr/>
        <a:lstStyle/>
        <a:p>
          <a:endParaRPr lang="en-US"/>
        </a:p>
      </dgm:t>
    </dgm:pt>
    <dgm:pt modelId="{38AAA9D1-9095-4B4D-AB1A-E6605E37FEA4}" type="sibTrans" cxnId="{E4F15F2A-BE17-41D3-9349-E3C89EE26549}">
      <dgm:prSet/>
      <dgm:spPr/>
      <dgm:t>
        <a:bodyPr/>
        <a:lstStyle/>
        <a:p>
          <a:endParaRPr lang="en-US"/>
        </a:p>
      </dgm:t>
    </dgm:pt>
    <dgm:pt modelId="{7545D277-A338-445E-927D-27A770C06DE4}">
      <dgm:prSet custT="1"/>
      <dgm:spPr/>
      <dgm:t>
        <a:bodyPr/>
        <a:lstStyle/>
        <a:p>
          <a:r>
            <a:rPr lang="en-US" sz="1600" dirty="0" smtClean="0">
              <a:latin typeface="+mj-lt"/>
            </a:rPr>
            <a:t>Excess reliance on control and </a:t>
          </a:r>
          <a:r>
            <a:rPr lang="en-US" sz="1600" b="1" dirty="0" smtClean="0">
              <a:latin typeface="+mj-lt"/>
            </a:rPr>
            <a:t>management</a:t>
          </a:r>
          <a:r>
            <a:rPr lang="en-US" sz="1600" dirty="0" smtClean="0">
              <a:latin typeface="+mj-lt"/>
            </a:rPr>
            <a:t> testing and </a:t>
          </a:r>
          <a:r>
            <a:rPr lang="en-US" sz="1600" b="1" dirty="0" smtClean="0">
              <a:latin typeface="+mj-lt"/>
            </a:rPr>
            <a:t>representation</a:t>
          </a:r>
          <a:endParaRPr lang="en-US" sz="1600" b="1" dirty="0">
            <a:latin typeface="+mj-lt"/>
          </a:endParaRPr>
        </a:p>
      </dgm:t>
    </dgm:pt>
    <dgm:pt modelId="{77F71CB9-655A-4F03-B0E4-CB38FE9BB88E}" type="parTrans" cxnId="{47B69A55-5EDA-4B86-BD7D-BB95329CBA60}">
      <dgm:prSet/>
      <dgm:spPr/>
      <dgm:t>
        <a:bodyPr/>
        <a:lstStyle/>
        <a:p>
          <a:endParaRPr lang="en-US"/>
        </a:p>
      </dgm:t>
    </dgm:pt>
    <dgm:pt modelId="{07462CB3-21C4-443A-B11A-547190E81615}" type="sibTrans" cxnId="{47B69A55-5EDA-4B86-BD7D-BB95329CBA60}">
      <dgm:prSet/>
      <dgm:spPr/>
      <dgm:t>
        <a:bodyPr/>
        <a:lstStyle/>
        <a:p>
          <a:endParaRPr lang="en-US"/>
        </a:p>
      </dgm:t>
    </dgm:pt>
    <dgm:pt modelId="{0095DA13-18E5-4E40-A04F-B9A4FFD27888}">
      <dgm:prSet phldrT="[Text]" custT="1"/>
      <dgm:spPr/>
      <dgm:t>
        <a:bodyPr/>
        <a:lstStyle/>
        <a:p>
          <a:r>
            <a:rPr lang="en-US" sz="1600" dirty="0" smtClean="0">
              <a:latin typeface="+mj-lt"/>
            </a:rPr>
            <a:t>Failure to sufficiently test </a:t>
          </a:r>
          <a:r>
            <a:rPr lang="en-US" sz="1600" b="1" dirty="0" smtClean="0">
              <a:latin typeface="+mj-lt"/>
            </a:rPr>
            <a:t>information technology</a:t>
          </a:r>
          <a:r>
            <a:rPr lang="en-US" sz="1600" dirty="0" smtClean="0">
              <a:latin typeface="+mj-lt"/>
            </a:rPr>
            <a:t> general and application</a:t>
          </a:r>
          <a:endParaRPr lang="en-US" sz="1600" dirty="0">
            <a:latin typeface="+mj-lt"/>
          </a:endParaRPr>
        </a:p>
      </dgm:t>
    </dgm:pt>
    <dgm:pt modelId="{61C8FEFB-4F5F-464C-8DBE-F45D5AE01241}" type="parTrans" cxnId="{E96F5723-37CF-41A5-8C18-F5CFF07ACE87}">
      <dgm:prSet/>
      <dgm:spPr/>
      <dgm:t>
        <a:bodyPr/>
        <a:lstStyle/>
        <a:p>
          <a:endParaRPr lang="en-US"/>
        </a:p>
      </dgm:t>
    </dgm:pt>
    <dgm:pt modelId="{ACAF5A95-49B8-427C-B73A-6BB5CA72B8ED}" type="sibTrans" cxnId="{E96F5723-37CF-41A5-8C18-F5CFF07ACE87}">
      <dgm:prSet/>
      <dgm:spPr/>
      <dgm:t>
        <a:bodyPr/>
        <a:lstStyle/>
        <a:p>
          <a:endParaRPr lang="en-US"/>
        </a:p>
      </dgm:t>
    </dgm:pt>
    <dgm:pt modelId="{347452E4-1323-4361-B5D0-711E5B0A82A8}">
      <dgm:prSet phldrT="[Text]" custT="1"/>
      <dgm:spPr/>
      <dgm:t>
        <a:bodyPr/>
        <a:lstStyle/>
        <a:p>
          <a:r>
            <a:rPr lang="en-US" sz="1600" dirty="0" smtClean="0">
              <a:latin typeface="+mj-lt"/>
            </a:rPr>
            <a:t>Failure to sufficiently evaluate the </a:t>
          </a:r>
          <a:r>
            <a:rPr lang="en-US" sz="1600" b="1" dirty="0" smtClean="0">
              <a:latin typeface="+mj-lt"/>
            </a:rPr>
            <a:t>severity of control deficiencies</a:t>
          </a:r>
          <a:r>
            <a:rPr lang="en-US" sz="1600" dirty="0" smtClean="0">
              <a:latin typeface="+mj-lt"/>
            </a:rPr>
            <a:t> controls</a:t>
          </a:r>
          <a:endParaRPr lang="en-US" sz="1600" dirty="0">
            <a:latin typeface="+mj-lt"/>
          </a:endParaRPr>
        </a:p>
      </dgm:t>
    </dgm:pt>
    <dgm:pt modelId="{18118048-1077-42C3-9346-9A3E01A9BDC7}" type="parTrans" cxnId="{8827BF77-955B-4AC0-92D8-F36DFAD5936D}">
      <dgm:prSet/>
      <dgm:spPr/>
      <dgm:t>
        <a:bodyPr/>
        <a:lstStyle/>
        <a:p>
          <a:endParaRPr lang="en-US"/>
        </a:p>
      </dgm:t>
    </dgm:pt>
    <dgm:pt modelId="{A0074302-3FA6-437F-A63E-DE6C53FB9735}" type="sibTrans" cxnId="{8827BF77-955B-4AC0-92D8-F36DFAD5936D}">
      <dgm:prSet/>
      <dgm:spPr/>
      <dgm:t>
        <a:bodyPr/>
        <a:lstStyle/>
        <a:p>
          <a:endParaRPr lang="en-US"/>
        </a:p>
      </dgm:t>
    </dgm:pt>
    <dgm:pt modelId="{5C472C28-1B24-49AF-8748-FF46F050AE90}">
      <dgm:prSet phldrT="[Text]" custT="1"/>
      <dgm:spPr/>
      <dgm:t>
        <a:bodyPr/>
        <a:lstStyle/>
        <a:p>
          <a:r>
            <a:rPr lang="en-US" sz="1600" dirty="0" smtClean="0">
              <a:latin typeface="+mj-lt"/>
            </a:rPr>
            <a:t>Failure to appropriately adjust testing as a result of </a:t>
          </a:r>
          <a:r>
            <a:rPr lang="en-US" sz="1600" b="1" dirty="0" smtClean="0">
              <a:latin typeface="+mj-lt"/>
            </a:rPr>
            <a:t>ineffective controls</a:t>
          </a:r>
          <a:endParaRPr lang="en-US" sz="1600" b="1" dirty="0">
            <a:latin typeface="+mj-lt"/>
          </a:endParaRPr>
        </a:p>
      </dgm:t>
    </dgm:pt>
    <dgm:pt modelId="{352BCD84-B0AD-4758-8AE1-82B3771CF1C8}" type="parTrans" cxnId="{61B5C165-0769-4122-94CB-152FF32E616F}">
      <dgm:prSet/>
      <dgm:spPr/>
      <dgm:t>
        <a:bodyPr/>
        <a:lstStyle/>
        <a:p>
          <a:endParaRPr lang="en-US"/>
        </a:p>
      </dgm:t>
    </dgm:pt>
    <dgm:pt modelId="{58C06C3A-7A86-4DAD-B2A6-69F7BB38536B}" type="sibTrans" cxnId="{61B5C165-0769-4122-94CB-152FF32E616F}">
      <dgm:prSet/>
      <dgm:spPr/>
      <dgm:t>
        <a:bodyPr/>
        <a:lstStyle/>
        <a:p>
          <a:endParaRPr lang="en-US"/>
        </a:p>
      </dgm:t>
    </dgm:pt>
    <dgm:pt modelId="{524C2AFA-3037-4DEB-8F96-80F52AA17D79}">
      <dgm:prSet phldrT="[Text]" custT="1"/>
      <dgm:spPr/>
      <dgm:t>
        <a:bodyPr/>
        <a:lstStyle/>
        <a:p>
          <a:r>
            <a:rPr lang="en-US" sz="1600" dirty="0" smtClean="0">
              <a:latin typeface="+mj-lt"/>
            </a:rPr>
            <a:t>Failure to adequately assess the appropriateness of placing reliance on the </a:t>
          </a:r>
          <a:r>
            <a:rPr lang="en-US" sz="1600" b="1" dirty="0" smtClean="0">
              <a:latin typeface="+mj-lt"/>
            </a:rPr>
            <a:t>work of others</a:t>
          </a:r>
          <a:endParaRPr lang="en-US" sz="1600" b="1" dirty="0">
            <a:latin typeface="+mj-lt"/>
          </a:endParaRPr>
        </a:p>
      </dgm:t>
    </dgm:pt>
    <dgm:pt modelId="{CD51038E-9F23-479C-9AA1-138D7C86D639}" type="parTrans" cxnId="{B5D6AF85-8CE4-42ED-913E-2DECB17F84DB}">
      <dgm:prSet/>
      <dgm:spPr/>
      <dgm:t>
        <a:bodyPr/>
        <a:lstStyle/>
        <a:p>
          <a:endParaRPr lang="en-US"/>
        </a:p>
      </dgm:t>
    </dgm:pt>
    <dgm:pt modelId="{625B8350-B7A1-43EE-81F3-7783A300AADB}" type="sibTrans" cxnId="{B5D6AF85-8CE4-42ED-913E-2DECB17F84DB}">
      <dgm:prSet/>
      <dgm:spPr/>
      <dgm:t>
        <a:bodyPr/>
        <a:lstStyle/>
        <a:p>
          <a:endParaRPr lang="en-US"/>
        </a:p>
      </dgm:t>
    </dgm:pt>
    <dgm:pt modelId="{B311706C-AA13-41FD-BCA1-0560CB0CE077}">
      <dgm:prSet custT="1"/>
      <dgm:spPr/>
      <dgm:t>
        <a:bodyPr/>
        <a:lstStyle/>
        <a:p>
          <a:endParaRPr lang="en-US" sz="1600" dirty="0">
            <a:latin typeface="+mj-lt"/>
          </a:endParaRPr>
        </a:p>
      </dgm:t>
    </dgm:pt>
    <dgm:pt modelId="{66462AE3-A2CF-4247-BE4B-947B95A25064}" type="sibTrans" cxnId="{BB7040CB-2761-4BAA-A56D-C5FB8EDDFA53}">
      <dgm:prSet/>
      <dgm:spPr/>
      <dgm:t>
        <a:bodyPr/>
        <a:lstStyle/>
        <a:p>
          <a:endParaRPr lang="en-US"/>
        </a:p>
      </dgm:t>
    </dgm:pt>
    <dgm:pt modelId="{15250ADC-821D-4366-905F-5043C1BE8A47}" type="parTrans" cxnId="{BB7040CB-2761-4BAA-A56D-C5FB8EDDFA53}">
      <dgm:prSet/>
      <dgm:spPr/>
      <dgm:t>
        <a:bodyPr/>
        <a:lstStyle/>
        <a:p>
          <a:endParaRPr lang="en-US"/>
        </a:p>
      </dgm:t>
    </dgm:pt>
    <dgm:pt modelId="{ACB95F56-76D4-4215-9159-6DC7FA2C2D79}">
      <dgm:prSet phldrT="[Text]" custT="1"/>
      <dgm:spPr/>
      <dgm:t>
        <a:bodyPr/>
        <a:lstStyle/>
        <a:p>
          <a:endParaRPr lang="en-US" sz="1600" dirty="0">
            <a:latin typeface="+mj-lt"/>
          </a:endParaRPr>
        </a:p>
      </dgm:t>
    </dgm:pt>
    <dgm:pt modelId="{7D6D5B9B-14D1-4A8E-A640-E944F84B1297}" type="parTrans" cxnId="{ECEF2267-D8ED-4E9A-9749-1DD844B96558}">
      <dgm:prSet/>
      <dgm:spPr/>
      <dgm:t>
        <a:bodyPr/>
        <a:lstStyle/>
        <a:p>
          <a:endParaRPr lang="en-US"/>
        </a:p>
      </dgm:t>
    </dgm:pt>
    <dgm:pt modelId="{2B8B021D-2D42-41C7-8BEA-A4C4ECCD745E}" type="sibTrans" cxnId="{ECEF2267-D8ED-4E9A-9749-1DD844B96558}">
      <dgm:prSet/>
      <dgm:spPr/>
      <dgm:t>
        <a:bodyPr/>
        <a:lstStyle/>
        <a:p>
          <a:endParaRPr lang="en-US"/>
        </a:p>
      </dgm:t>
    </dgm:pt>
    <dgm:pt modelId="{B3BB9E91-C666-43CB-8E38-FF12477A2AD0}">
      <dgm:prSet custT="1"/>
      <dgm:spPr/>
      <dgm:t>
        <a:bodyPr/>
        <a:lstStyle/>
        <a:p>
          <a:endParaRPr lang="en-US" sz="1600" dirty="0">
            <a:latin typeface="+mj-lt"/>
          </a:endParaRPr>
        </a:p>
      </dgm:t>
    </dgm:pt>
    <dgm:pt modelId="{911954BF-C9CA-4A8E-A677-3A9EEDD5EED6}" type="parTrans" cxnId="{12FDF395-C69E-4ED5-8E26-8813307B5561}">
      <dgm:prSet/>
      <dgm:spPr/>
      <dgm:t>
        <a:bodyPr/>
        <a:lstStyle/>
        <a:p>
          <a:endParaRPr lang="en-US"/>
        </a:p>
      </dgm:t>
    </dgm:pt>
    <dgm:pt modelId="{D3D709BB-3C10-4523-883C-06DB3375AE22}" type="sibTrans" cxnId="{12FDF395-C69E-4ED5-8E26-8813307B5561}">
      <dgm:prSet/>
      <dgm:spPr/>
      <dgm:t>
        <a:bodyPr/>
        <a:lstStyle/>
        <a:p>
          <a:endParaRPr lang="en-US"/>
        </a:p>
      </dgm:t>
    </dgm:pt>
    <dgm:pt modelId="{7CD47B2A-5A98-41C7-8A92-BE522CE72572}">
      <dgm:prSet custT="1"/>
      <dgm:spPr/>
      <dgm:t>
        <a:bodyPr/>
        <a:lstStyle/>
        <a:p>
          <a:endParaRPr lang="en-US" sz="1600" b="1" dirty="0">
            <a:latin typeface="+mj-lt"/>
          </a:endParaRPr>
        </a:p>
      </dgm:t>
    </dgm:pt>
    <dgm:pt modelId="{D7A7AD03-339A-41AA-8D72-2FF055300D3F}" type="parTrans" cxnId="{D058ABE8-B184-4A8A-9061-4AA7154E5ABE}">
      <dgm:prSet/>
      <dgm:spPr/>
      <dgm:t>
        <a:bodyPr/>
        <a:lstStyle/>
        <a:p>
          <a:endParaRPr lang="en-US"/>
        </a:p>
      </dgm:t>
    </dgm:pt>
    <dgm:pt modelId="{2C160AA2-EFEF-46B9-803E-47C6F713501A}" type="sibTrans" cxnId="{D058ABE8-B184-4A8A-9061-4AA7154E5ABE}">
      <dgm:prSet/>
      <dgm:spPr/>
      <dgm:t>
        <a:bodyPr/>
        <a:lstStyle/>
        <a:p>
          <a:endParaRPr lang="en-US"/>
        </a:p>
      </dgm:t>
    </dgm:pt>
    <dgm:pt modelId="{FC106347-F11B-4DBA-886B-F05682B33318}">
      <dgm:prSet custT="1"/>
      <dgm:spPr/>
      <dgm:t>
        <a:bodyPr/>
        <a:lstStyle/>
        <a:p>
          <a:endParaRPr lang="en-US" sz="1600" b="1" dirty="0">
            <a:latin typeface="+mj-lt"/>
          </a:endParaRPr>
        </a:p>
      </dgm:t>
    </dgm:pt>
    <dgm:pt modelId="{AEC62E9A-487E-408C-9B1B-EED392336CFD}" type="parTrans" cxnId="{91DFF5A5-8BF8-4A27-B64D-3A79E50FBDC1}">
      <dgm:prSet/>
      <dgm:spPr/>
      <dgm:t>
        <a:bodyPr/>
        <a:lstStyle/>
        <a:p>
          <a:endParaRPr lang="en-US"/>
        </a:p>
      </dgm:t>
    </dgm:pt>
    <dgm:pt modelId="{605B9712-065E-4D85-9A17-CA69DE8ACDFA}" type="sibTrans" cxnId="{91DFF5A5-8BF8-4A27-B64D-3A79E50FBDC1}">
      <dgm:prSet/>
      <dgm:spPr/>
      <dgm:t>
        <a:bodyPr/>
        <a:lstStyle/>
        <a:p>
          <a:endParaRPr lang="en-US"/>
        </a:p>
      </dgm:t>
    </dgm:pt>
    <dgm:pt modelId="{B9A1DDD8-3899-4548-A275-695949A149CE}" type="pres">
      <dgm:prSet presAssocID="{5C660B3B-2356-4DF1-9520-6FAE6B69A5A5}" presName="Name0" presStyleCnt="0">
        <dgm:presLayoutVars>
          <dgm:dir/>
          <dgm:animLvl val="lvl"/>
          <dgm:resizeHandles val="exact"/>
        </dgm:presLayoutVars>
      </dgm:prSet>
      <dgm:spPr/>
      <dgm:t>
        <a:bodyPr/>
        <a:lstStyle/>
        <a:p>
          <a:endParaRPr lang="en-US"/>
        </a:p>
      </dgm:t>
    </dgm:pt>
    <dgm:pt modelId="{1FC4246D-CC39-43F0-8002-4869990EAF35}" type="pres">
      <dgm:prSet presAssocID="{889BAB0C-E560-4692-9A33-843B12B76BF3}" presName="composite" presStyleCnt="0"/>
      <dgm:spPr/>
      <dgm:t>
        <a:bodyPr/>
        <a:lstStyle/>
        <a:p>
          <a:endParaRPr lang="en-US"/>
        </a:p>
      </dgm:t>
    </dgm:pt>
    <dgm:pt modelId="{EA73963B-C4AB-4C54-9FE7-1D0937700DE5}" type="pres">
      <dgm:prSet presAssocID="{889BAB0C-E560-4692-9A33-843B12B76BF3}" presName="parTx" presStyleLbl="alignNode1" presStyleIdx="0" presStyleCnt="2">
        <dgm:presLayoutVars>
          <dgm:chMax val="0"/>
          <dgm:chPref val="0"/>
          <dgm:bulletEnabled val="1"/>
        </dgm:presLayoutVars>
      </dgm:prSet>
      <dgm:spPr/>
      <dgm:t>
        <a:bodyPr/>
        <a:lstStyle/>
        <a:p>
          <a:endParaRPr lang="en-US"/>
        </a:p>
      </dgm:t>
    </dgm:pt>
    <dgm:pt modelId="{F45BEA67-AACC-4E76-85DF-A062C202F824}" type="pres">
      <dgm:prSet presAssocID="{889BAB0C-E560-4692-9A33-843B12B76BF3}" presName="desTx" presStyleLbl="alignAccFollowNode1" presStyleIdx="0" presStyleCnt="2">
        <dgm:presLayoutVars>
          <dgm:bulletEnabled val="1"/>
        </dgm:presLayoutVars>
      </dgm:prSet>
      <dgm:spPr/>
      <dgm:t>
        <a:bodyPr/>
        <a:lstStyle/>
        <a:p>
          <a:endParaRPr lang="en-US"/>
        </a:p>
      </dgm:t>
    </dgm:pt>
    <dgm:pt modelId="{D91DAA22-361A-45D1-8544-DE58E496DEDE}" type="pres">
      <dgm:prSet presAssocID="{AAAFD6DE-15B9-4C9E-ABE7-EA09AFCB8096}" presName="space" presStyleCnt="0"/>
      <dgm:spPr/>
      <dgm:t>
        <a:bodyPr/>
        <a:lstStyle/>
        <a:p>
          <a:endParaRPr lang="en-US"/>
        </a:p>
      </dgm:t>
    </dgm:pt>
    <dgm:pt modelId="{AAB2AFD1-9DC0-4D3A-B9EA-4DE051D1F561}" type="pres">
      <dgm:prSet presAssocID="{0D511AB4-CF22-49BC-9DB2-4B10B71665F5}" presName="composite" presStyleCnt="0"/>
      <dgm:spPr/>
      <dgm:t>
        <a:bodyPr/>
        <a:lstStyle/>
        <a:p>
          <a:endParaRPr lang="en-US"/>
        </a:p>
      </dgm:t>
    </dgm:pt>
    <dgm:pt modelId="{91D12D6E-C51F-40C0-B05B-346387F3F8BA}" type="pres">
      <dgm:prSet presAssocID="{0D511AB4-CF22-49BC-9DB2-4B10B71665F5}" presName="parTx" presStyleLbl="alignNode1" presStyleIdx="1" presStyleCnt="2">
        <dgm:presLayoutVars>
          <dgm:chMax val="0"/>
          <dgm:chPref val="0"/>
          <dgm:bulletEnabled val="1"/>
        </dgm:presLayoutVars>
      </dgm:prSet>
      <dgm:spPr/>
      <dgm:t>
        <a:bodyPr/>
        <a:lstStyle/>
        <a:p>
          <a:endParaRPr lang="en-US"/>
        </a:p>
      </dgm:t>
    </dgm:pt>
    <dgm:pt modelId="{5B988BE0-D4C7-425C-A63D-B048984EE68D}" type="pres">
      <dgm:prSet presAssocID="{0D511AB4-CF22-49BC-9DB2-4B10B71665F5}" presName="desTx" presStyleLbl="alignAccFollowNode1" presStyleIdx="1" presStyleCnt="2">
        <dgm:presLayoutVars>
          <dgm:bulletEnabled val="1"/>
        </dgm:presLayoutVars>
      </dgm:prSet>
      <dgm:spPr/>
      <dgm:t>
        <a:bodyPr/>
        <a:lstStyle/>
        <a:p>
          <a:endParaRPr lang="en-US"/>
        </a:p>
      </dgm:t>
    </dgm:pt>
  </dgm:ptLst>
  <dgm:cxnLst>
    <dgm:cxn modelId="{123EB807-E5AE-4E11-A8DB-7F6A75A5A813}" srcId="{889BAB0C-E560-4692-9A33-843B12B76BF3}" destId="{FA3CA471-4018-45DA-9C50-6FF9023902DA}" srcOrd="0" destOrd="0" parTransId="{4556EBCB-B2ED-4FC8-A85F-E88B640D2A9F}" sibTransId="{9506E8BE-F1FC-4CDA-837E-39FD5205F049}"/>
    <dgm:cxn modelId="{9D243338-7C0D-4E98-9233-9E708BD7615A}" type="presOf" srcId="{ACB95F56-76D4-4215-9159-6DC7FA2C2D79}" destId="{5B988BE0-D4C7-425C-A63D-B048984EE68D}" srcOrd="0" destOrd="1" presId="urn:microsoft.com/office/officeart/2005/8/layout/hList1"/>
    <dgm:cxn modelId="{DA6D0B02-436A-422C-9C7B-5D548FD3331F}" type="presOf" srcId="{FA3CA471-4018-45DA-9C50-6FF9023902DA}" destId="{F45BEA67-AACC-4E76-85DF-A062C202F824}" srcOrd="0" destOrd="0" presId="urn:microsoft.com/office/officeart/2005/8/layout/hList1"/>
    <dgm:cxn modelId="{ECEF2267-D8ED-4E9A-9749-1DD844B96558}" srcId="{0D511AB4-CF22-49BC-9DB2-4B10B71665F5}" destId="{ACB95F56-76D4-4215-9159-6DC7FA2C2D79}" srcOrd="1" destOrd="0" parTransId="{7D6D5B9B-14D1-4A8E-A640-E944F84B1297}" sibTransId="{2B8B021D-2D42-41C7-8BEA-A4C4ECCD745E}"/>
    <dgm:cxn modelId="{61B5C165-0769-4122-94CB-152FF32E616F}" srcId="{889BAB0C-E560-4692-9A33-843B12B76BF3}" destId="{5C472C28-1B24-49AF-8748-FF46F050AE90}" srcOrd="4" destOrd="0" parTransId="{352BCD84-B0AD-4758-8AE1-82B3771CF1C8}" sibTransId="{58C06C3A-7A86-4DAD-B2A6-69F7BB38536B}"/>
    <dgm:cxn modelId="{B5D6AF85-8CE4-42ED-913E-2DECB17F84DB}" srcId="{889BAB0C-E560-4692-9A33-843B12B76BF3}" destId="{524C2AFA-3037-4DEB-8F96-80F52AA17D79}" srcOrd="5" destOrd="0" parTransId="{CD51038E-9F23-479C-9AA1-138D7C86D639}" sibTransId="{625B8350-B7A1-43EE-81F3-7783A300AADB}"/>
    <dgm:cxn modelId="{CC9555E2-5690-4BDC-853E-11D72F80E48A}" type="presOf" srcId="{260925AC-F787-45FC-B2AC-E0CCFCF2607E}" destId="{F45BEA67-AACC-4E76-85DF-A062C202F824}" srcOrd="0" destOrd="1" presId="urn:microsoft.com/office/officeart/2005/8/layout/hList1"/>
    <dgm:cxn modelId="{D5811E8B-25D4-45AD-AFF8-1DC22C4309C4}" type="presOf" srcId="{889BAB0C-E560-4692-9A33-843B12B76BF3}" destId="{EA73963B-C4AB-4C54-9FE7-1D0937700DE5}" srcOrd="0" destOrd="0" presId="urn:microsoft.com/office/officeart/2005/8/layout/hList1"/>
    <dgm:cxn modelId="{91DFF5A5-8BF8-4A27-B64D-3A79E50FBDC1}" srcId="{0D511AB4-CF22-49BC-9DB2-4B10B71665F5}" destId="{FC106347-F11B-4DBA-886B-F05682B33318}" srcOrd="5" destOrd="0" parTransId="{AEC62E9A-487E-408C-9B1B-EED392336CFD}" sibTransId="{605B9712-065E-4D85-9A17-CA69DE8ACDFA}"/>
    <dgm:cxn modelId="{8827BF77-955B-4AC0-92D8-F36DFAD5936D}" srcId="{889BAB0C-E560-4692-9A33-843B12B76BF3}" destId="{347452E4-1323-4361-B5D0-711E5B0A82A8}" srcOrd="3" destOrd="0" parTransId="{18118048-1077-42C3-9346-9A3E01A9BDC7}" sibTransId="{A0074302-3FA6-437F-A63E-DE6C53FB9735}"/>
    <dgm:cxn modelId="{84C8876C-02DB-4A96-9A77-6F6A245CEF2B}" type="presOf" srcId="{524C2AFA-3037-4DEB-8F96-80F52AA17D79}" destId="{F45BEA67-AACC-4E76-85DF-A062C202F824}" srcOrd="0" destOrd="5" presId="urn:microsoft.com/office/officeart/2005/8/layout/hList1"/>
    <dgm:cxn modelId="{69C69D76-5459-4B42-BAC7-A97FEC93C3C8}" type="presOf" srcId="{0095DA13-18E5-4E40-A04F-B9A4FFD27888}" destId="{F45BEA67-AACC-4E76-85DF-A062C202F824}" srcOrd="0" destOrd="2" presId="urn:microsoft.com/office/officeart/2005/8/layout/hList1"/>
    <dgm:cxn modelId="{12FDF395-C69E-4ED5-8E26-8813307B5561}" srcId="{0D511AB4-CF22-49BC-9DB2-4B10B71665F5}" destId="{B3BB9E91-C666-43CB-8E38-FF12477A2AD0}" srcOrd="3" destOrd="0" parTransId="{911954BF-C9CA-4A8E-A677-3A9EEDD5EED6}" sibTransId="{D3D709BB-3C10-4523-883C-06DB3375AE22}"/>
    <dgm:cxn modelId="{BB7040CB-2761-4BAA-A56D-C5FB8EDDFA53}" srcId="{889BAB0C-E560-4692-9A33-843B12B76BF3}" destId="{B311706C-AA13-41FD-BCA1-0560CB0CE077}" srcOrd="6" destOrd="0" parTransId="{15250ADC-821D-4366-905F-5043C1BE8A47}" sibTransId="{66462AE3-A2CF-4247-BE4B-947B95A25064}"/>
    <dgm:cxn modelId="{B26C9BF4-3068-4633-B1C7-C125975AC9C8}" srcId="{5C660B3B-2356-4DF1-9520-6FAE6B69A5A5}" destId="{889BAB0C-E560-4692-9A33-843B12B76BF3}" srcOrd="0" destOrd="0" parTransId="{35A51B87-EB3F-4B9E-A862-F3A06DC7D7D1}" sibTransId="{AAAFD6DE-15B9-4C9E-ABE7-EA09AFCB8096}"/>
    <dgm:cxn modelId="{4D9F4027-4A50-49D3-BE34-7820891783E7}" type="presOf" srcId="{B311706C-AA13-41FD-BCA1-0560CB0CE077}" destId="{F45BEA67-AACC-4E76-85DF-A062C202F824}" srcOrd="0" destOrd="6" presId="urn:microsoft.com/office/officeart/2005/8/layout/hList1"/>
    <dgm:cxn modelId="{B37D9FC1-7918-42D3-9162-AA9EC1D2659F}" type="presOf" srcId="{347452E4-1323-4361-B5D0-711E5B0A82A8}" destId="{F45BEA67-AACC-4E76-85DF-A062C202F824}" srcOrd="0" destOrd="3" presId="urn:microsoft.com/office/officeart/2005/8/layout/hList1"/>
    <dgm:cxn modelId="{ACD4C24A-C478-43A5-97D6-F0B48B6F964B}" type="presOf" srcId="{96CEF6CD-4AA3-4CD3-87A7-BA6A7083F7EC}" destId="{5B988BE0-D4C7-425C-A63D-B048984EE68D}" srcOrd="0" destOrd="0" presId="urn:microsoft.com/office/officeart/2005/8/layout/hList1"/>
    <dgm:cxn modelId="{F14B40B8-55AF-4D76-B919-850ED65A3CDD}" type="presOf" srcId="{5C660B3B-2356-4DF1-9520-6FAE6B69A5A5}" destId="{B9A1DDD8-3899-4548-A275-695949A149CE}" srcOrd="0" destOrd="0" presId="urn:microsoft.com/office/officeart/2005/8/layout/hList1"/>
    <dgm:cxn modelId="{9122D330-72D8-491A-91EF-861336B1D7D1}" type="presOf" srcId="{FC106347-F11B-4DBA-886B-F05682B33318}" destId="{5B988BE0-D4C7-425C-A63D-B048984EE68D}" srcOrd="0" destOrd="5" presId="urn:microsoft.com/office/officeart/2005/8/layout/hList1"/>
    <dgm:cxn modelId="{47B69A55-5EDA-4B86-BD7D-BB95329CBA60}" srcId="{0D511AB4-CF22-49BC-9DB2-4B10B71665F5}" destId="{7545D277-A338-445E-927D-27A770C06DE4}" srcOrd="4" destOrd="0" parTransId="{77F71CB9-655A-4F03-B0E4-CB38FE9BB88E}" sibTransId="{07462CB3-21C4-443A-B11A-547190E81615}"/>
    <dgm:cxn modelId="{EB5D5FD8-15DF-42F1-9CA9-BD26145D957E}" type="presOf" srcId="{B3BB9E91-C666-43CB-8E38-FF12477A2AD0}" destId="{5B988BE0-D4C7-425C-A63D-B048984EE68D}" srcOrd="0" destOrd="3" presId="urn:microsoft.com/office/officeart/2005/8/layout/hList1"/>
    <dgm:cxn modelId="{E4F15F2A-BE17-41D3-9349-E3C89EE26549}" srcId="{0D511AB4-CF22-49BC-9DB2-4B10B71665F5}" destId="{07824C28-11C2-416B-93AF-3F10722CBF11}" srcOrd="2" destOrd="0" parTransId="{F7D3E055-B949-4A70-946F-0304B25A5039}" sibTransId="{38AAA9D1-9095-4B4D-AB1A-E6605E37FEA4}"/>
    <dgm:cxn modelId="{6CB875D7-535D-4E43-9526-408414DA6F62}" type="presOf" srcId="{7CD47B2A-5A98-41C7-8A92-BE522CE72572}" destId="{5B988BE0-D4C7-425C-A63D-B048984EE68D}" srcOrd="0" destOrd="6" presId="urn:microsoft.com/office/officeart/2005/8/layout/hList1"/>
    <dgm:cxn modelId="{D52B0415-0142-4F51-837F-048CAE0873B4}" srcId="{889BAB0C-E560-4692-9A33-843B12B76BF3}" destId="{260925AC-F787-45FC-B2AC-E0CCFCF2607E}" srcOrd="1" destOrd="0" parTransId="{C9226AAE-B4C5-4EC0-A82F-9F148C3A4CA6}" sibTransId="{A136377B-DF63-49C7-A705-272D2FC66BD1}"/>
    <dgm:cxn modelId="{E96F5723-37CF-41A5-8C18-F5CFF07ACE87}" srcId="{889BAB0C-E560-4692-9A33-843B12B76BF3}" destId="{0095DA13-18E5-4E40-A04F-B9A4FFD27888}" srcOrd="2" destOrd="0" parTransId="{61C8FEFB-4F5F-464C-8DBE-F45D5AE01241}" sibTransId="{ACAF5A95-49B8-427C-B73A-6BB5CA72B8ED}"/>
    <dgm:cxn modelId="{A19EBAC9-9257-4D65-A4FA-6B0FF2E11387}" type="presOf" srcId="{5C472C28-1B24-49AF-8748-FF46F050AE90}" destId="{F45BEA67-AACC-4E76-85DF-A062C202F824}" srcOrd="0" destOrd="4" presId="urn:microsoft.com/office/officeart/2005/8/layout/hList1"/>
    <dgm:cxn modelId="{A76B23C6-DEB5-4356-98B9-96CFEDCF96B4}" srcId="{5C660B3B-2356-4DF1-9520-6FAE6B69A5A5}" destId="{0D511AB4-CF22-49BC-9DB2-4B10B71665F5}" srcOrd="1" destOrd="0" parTransId="{066C6E2B-DDCB-4E6F-883B-B12725C1BD94}" sibTransId="{C5819CF2-15D6-4C01-B5F4-60902D45E910}"/>
    <dgm:cxn modelId="{F00628FA-9F4F-41E9-8A05-FD6265B2F118}" type="presOf" srcId="{7545D277-A338-445E-927D-27A770C06DE4}" destId="{5B988BE0-D4C7-425C-A63D-B048984EE68D}" srcOrd="0" destOrd="4" presId="urn:microsoft.com/office/officeart/2005/8/layout/hList1"/>
    <dgm:cxn modelId="{29A32586-5FCA-4A73-933A-3ECD5895B0F9}" type="presOf" srcId="{07824C28-11C2-416B-93AF-3F10722CBF11}" destId="{5B988BE0-D4C7-425C-A63D-B048984EE68D}" srcOrd="0" destOrd="2" presId="urn:microsoft.com/office/officeart/2005/8/layout/hList1"/>
    <dgm:cxn modelId="{D058ABE8-B184-4A8A-9061-4AA7154E5ABE}" srcId="{0D511AB4-CF22-49BC-9DB2-4B10B71665F5}" destId="{7CD47B2A-5A98-41C7-8A92-BE522CE72572}" srcOrd="6" destOrd="0" parTransId="{D7A7AD03-339A-41AA-8D72-2FF055300D3F}" sibTransId="{2C160AA2-EFEF-46B9-803E-47C6F713501A}"/>
    <dgm:cxn modelId="{39AAFEC4-2A74-4D62-AF95-A607EBA43101}" type="presOf" srcId="{0D511AB4-CF22-49BC-9DB2-4B10B71665F5}" destId="{91D12D6E-C51F-40C0-B05B-346387F3F8BA}" srcOrd="0" destOrd="0" presId="urn:microsoft.com/office/officeart/2005/8/layout/hList1"/>
    <dgm:cxn modelId="{83F01352-BD40-4FA2-AA43-932B2E5688AD}" srcId="{0D511AB4-CF22-49BC-9DB2-4B10B71665F5}" destId="{96CEF6CD-4AA3-4CD3-87A7-BA6A7083F7EC}" srcOrd="0" destOrd="0" parTransId="{0B70C780-384F-409B-A3D4-864AB2F07914}" sibTransId="{5EB066D8-580B-48E9-BE18-4A2FF28FCCFF}"/>
    <dgm:cxn modelId="{AFC0D9E2-2C84-4F80-9B74-DD5E1640497F}" type="presParOf" srcId="{B9A1DDD8-3899-4548-A275-695949A149CE}" destId="{1FC4246D-CC39-43F0-8002-4869990EAF35}" srcOrd="0" destOrd="0" presId="urn:microsoft.com/office/officeart/2005/8/layout/hList1"/>
    <dgm:cxn modelId="{AF5B18A4-2642-4708-BEA2-943AAF5D46C9}" type="presParOf" srcId="{1FC4246D-CC39-43F0-8002-4869990EAF35}" destId="{EA73963B-C4AB-4C54-9FE7-1D0937700DE5}" srcOrd="0" destOrd="0" presId="urn:microsoft.com/office/officeart/2005/8/layout/hList1"/>
    <dgm:cxn modelId="{709B0575-72BB-4664-AE53-247D5A446157}" type="presParOf" srcId="{1FC4246D-CC39-43F0-8002-4869990EAF35}" destId="{F45BEA67-AACC-4E76-85DF-A062C202F824}" srcOrd="1" destOrd="0" presId="urn:microsoft.com/office/officeart/2005/8/layout/hList1"/>
    <dgm:cxn modelId="{2F0BF63C-CB2B-414E-8073-F5F430B951D3}" type="presParOf" srcId="{B9A1DDD8-3899-4548-A275-695949A149CE}" destId="{D91DAA22-361A-45D1-8544-DE58E496DEDE}" srcOrd="1" destOrd="0" presId="urn:microsoft.com/office/officeart/2005/8/layout/hList1"/>
    <dgm:cxn modelId="{B5C9831D-EA09-497A-BDE1-BC5642BB82D1}" type="presParOf" srcId="{B9A1DDD8-3899-4548-A275-695949A149CE}" destId="{AAB2AFD1-9DC0-4D3A-B9EA-4DE051D1F561}" srcOrd="2" destOrd="0" presId="urn:microsoft.com/office/officeart/2005/8/layout/hList1"/>
    <dgm:cxn modelId="{5D457157-7142-41AF-886E-3A5A193185D0}" type="presParOf" srcId="{AAB2AFD1-9DC0-4D3A-B9EA-4DE051D1F561}" destId="{91D12D6E-C51F-40C0-B05B-346387F3F8BA}" srcOrd="0" destOrd="0" presId="urn:microsoft.com/office/officeart/2005/8/layout/hList1"/>
    <dgm:cxn modelId="{2560C13B-56B6-48D7-87C0-F3CDC028D10F}" type="presParOf" srcId="{AAB2AFD1-9DC0-4D3A-B9EA-4DE051D1F561}" destId="{5B988BE0-D4C7-425C-A63D-B048984EE68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660B3B-2356-4DF1-9520-6FAE6B69A5A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F7792377-D5EB-436D-A519-C8F43C03BE82}">
      <dgm:prSet phldrT="[Text]" custT="1"/>
      <dgm:spPr/>
      <dgm:t>
        <a:bodyPr/>
        <a:lstStyle/>
        <a:p>
          <a:r>
            <a:rPr lang="en-US" sz="2000" dirty="0" smtClean="0">
              <a:latin typeface="+mj-lt"/>
            </a:rPr>
            <a:t>Adequacy of Financial Statement Presentation and Disclosure</a:t>
          </a:r>
        </a:p>
      </dgm:t>
    </dgm:pt>
    <dgm:pt modelId="{4637E2D8-BCEA-4DA1-BD16-DAA82DF08CD7}" type="parTrans" cxnId="{ECD6E10C-01AA-42F8-A3AF-7B1B91D693D4}">
      <dgm:prSet/>
      <dgm:spPr/>
      <dgm:t>
        <a:bodyPr/>
        <a:lstStyle/>
        <a:p>
          <a:endParaRPr lang="en-US"/>
        </a:p>
      </dgm:t>
    </dgm:pt>
    <dgm:pt modelId="{6BD1ACCB-BD9E-4AA6-B876-46280E24FF65}" type="sibTrans" cxnId="{ECD6E10C-01AA-42F8-A3AF-7B1B91D693D4}">
      <dgm:prSet/>
      <dgm:spPr/>
      <dgm:t>
        <a:bodyPr/>
        <a:lstStyle/>
        <a:p>
          <a:endParaRPr lang="en-US"/>
        </a:p>
      </dgm:t>
    </dgm:pt>
    <dgm:pt modelId="{FA3CA471-4018-45DA-9C50-6FF9023902DA}">
      <dgm:prSet phldrT="[Text]" custT="1"/>
      <dgm:spPr/>
      <dgm:t>
        <a:bodyPr/>
        <a:lstStyle/>
        <a:p>
          <a:r>
            <a:rPr lang="en-US" sz="2000" dirty="0" smtClean="0">
              <a:latin typeface="+mj-lt"/>
            </a:rPr>
            <a:t>Reasonableness of </a:t>
          </a:r>
          <a:r>
            <a:rPr lang="en-US" sz="2000" b="1" dirty="0" smtClean="0">
              <a:latin typeface="+mj-lt"/>
            </a:rPr>
            <a:t>assumptions</a:t>
          </a:r>
          <a:endParaRPr lang="en-US" sz="2000" b="1" dirty="0">
            <a:latin typeface="+mj-lt"/>
          </a:endParaRPr>
        </a:p>
      </dgm:t>
    </dgm:pt>
    <dgm:pt modelId="{4556EBCB-B2ED-4FC8-A85F-E88B640D2A9F}" type="parTrans" cxnId="{123EB807-E5AE-4E11-A8DB-7F6A75A5A813}">
      <dgm:prSet/>
      <dgm:spPr/>
      <dgm:t>
        <a:bodyPr/>
        <a:lstStyle/>
        <a:p>
          <a:endParaRPr lang="en-US"/>
        </a:p>
      </dgm:t>
    </dgm:pt>
    <dgm:pt modelId="{9506E8BE-F1FC-4CDA-837E-39FD5205F049}" type="sibTrans" cxnId="{123EB807-E5AE-4E11-A8DB-7F6A75A5A813}">
      <dgm:prSet/>
      <dgm:spPr/>
      <dgm:t>
        <a:bodyPr/>
        <a:lstStyle/>
        <a:p>
          <a:endParaRPr lang="en-US"/>
        </a:p>
      </dgm:t>
    </dgm:pt>
    <dgm:pt modelId="{260925AC-F787-45FC-B2AC-E0CCFCF2607E}">
      <dgm:prSet phldrT="[Text]" custT="1"/>
      <dgm:spPr/>
      <dgm:t>
        <a:bodyPr/>
        <a:lstStyle/>
        <a:p>
          <a:r>
            <a:rPr lang="en-US" sz="2000" dirty="0" smtClean="0">
              <a:latin typeface="+mj-lt"/>
            </a:rPr>
            <a:t>Failure to take relevant </a:t>
          </a:r>
          <a:r>
            <a:rPr lang="en-US" sz="2000" b="1" dirty="0" smtClean="0">
              <a:latin typeface="+mj-lt"/>
            </a:rPr>
            <a:t>variables into account</a:t>
          </a:r>
          <a:endParaRPr lang="en-US" sz="2000" b="1" dirty="0">
            <a:latin typeface="+mj-lt"/>
          </a:endParaRPr>
        </a:p>
      </dgm:t>
    </dgm:pt>
    <dgm:pt modelId="{C9226AAE-B4C5-4EC0-A82F-9F148C3A4CA6}" type="parTrans" cxnId="{D52B0415-0142-4F51-837F-048CAE0873B4}">
      <dgm:prSet/>
      <dgm:spPr/>
      <dgm:t>
        <a:bodyPr/>
        <a:lstStyle/>
        <a:p>
          <a:endParaRPr lang="en-US"/>
        </a:p>
      </dgm:t>
    </dgm:pt>
    <dgm:pt modelId="{A136377B-DF63-49C7-A705-272D2FC66BD1}" type="sibTrans" cxnId="{D52B0415-0142-4F51-837F-048CAE0873B4}">
      <dgm:prSet/>
      <dgm:spPr/>
      <dgm:t>
        <a:bodyPr/>
        <a:lstStyle/>
        <a:p>
          <a:endParaRPr lang="en-US"/>
        </a:p>
      </dgm:t>
    </dgm:pt>
    <dgm:pt modelId="{889BAB0C-E560-4692-9A33-843B12B76BF3}">
      <dgm:prSet phldrT="[Text]" custT="1"/>
      <dgm:spPr/>
      <dgm:t>
        <a:bodyPr/>
        <a:lstStyle/>
        <a:p>
          <a:r>
            <a:rPr lang="en-US" sz="2000" dirty="0" smtClean="0">
              <a:latin typeface="+mj-lt"/>
            </a:rPr>
            <a:t>Audit of Allowance for Loan Losses and Loan Impairments</a:t>
          </a:r>
          <a:endParaRPr lang="en-US" sz="2000" dirty="0">
            <a:latin typeface="+mj-lt"/>
          </a:endParaRPr>
        </a:p>
      </dgm:t>
    </dgm:pt>
    <dgm:pt modelId="{AAAFD6DE-15B9-4C9E-ABE7-EA09AFCB8096}" type="sibTrans" cxnId="{B26C9BF4-3068-4633-B1C7-C125975AC9C8}">
      <dgm:prSet/>
      <dgm:spPr/>
      <dgm:t>
        <a:bodyPr/>
        <a:lstStyle/>
        <a:p>
          <a:endParaRPr lang="en-US"/>
        </a:p>
      </dgm:t>
    </dgm:pt>
    <dgm:pt modelId="{35A51B87-EB3F-4B9E-A862-F3A06DC7D7D1}" type="parTrans" cxnId="{B26C9BF4-3068-4633-B1C7-C125975AC9C8}">
      <dgm:prSet/>
      <dgm:spPr/>
      <dgm:t>
        <a:bodyPr/>
        <a:lstStyle/>
        <a:p>
          <a:endParaRPr lang="en-US"/>
        </a:p>
      </dgm:t>
    </dgm:pt>
    <dgm:pt modelId="{AD841F78-1E3E-4C17-9809-85C4C4157912}">
      <dgm:prSet phldrT="[Text]" custT="1"/>
      <dgm:spPr/>
      <dgm:t>
        <a:bodyPr/>
        <a:lstStyle/>
        <a:p>
          <a:r>
            <a:rPr lang="en-US" sz="2000" dirty="0" smtClean="0">
              <a:latin typeface="+mj-lt"/>
            </a:rPr>
            <a:t>Adequacy of </a:t>
          </a:r>
          <a:r>
            <a:rPr lang="en-US" sz="2000" b="1" dirty="0" smtClean="0">
              <a:latin typeface="+mj-lt"/>
            </a:rPr>
            <a:t>disclosure</a:t>
          </a:r>
          <a:endParaRPr lang="en-US" sz="2000" b="1" dirty="0">
            <a:latin typeface="+mj-lt"/>
          </a:endParaRPr>
        </a:p>
      </dgm:t>
    </dgm:pt>
    <dgm:pt modelId="{95340B87-90B8-4896-A01E-5E7BBBB19BB4}" type="sibTrans" cxnId="{2606E5D7-D3B6-4F28-910B-CB030A5FE61B}">
      <dgm:prSet/>
      <dgm:spPr/>
      <dgm:t>
        <a:bodyPr/>
        <a:lstStyle/>
        <a:p>
          <a:endParaRPr lang="en-US"/>
        </a:p>
      </dgm:t>
    </dgm:pt>
    <dgm:pt modelId="{DF4579B5-5163-44DC-87D7-334EC0BB2032}" type="parTrans" cxnId="{2606E5D7-D3B6-4F28-910B-CB030A5FE61B}">
      <dgm:prSet/>
      <dgm:spPr/>
      <dgm:t>
        <a:bodyPr/>
        <a:lstStyle/>
        <a:p>
          <a:endParaRPr lang="en-US"/>
        </a:p>
      </dgm:t>
    </dgm:pt>
    <dgm:pt modelId="{66C4A08A-A781-4F77-95AD-28AA175397DE}">
      <dgm:prSet phldrT="[Text]" custT="1"/>
      <dgm:spPr/>
      <dgm:t>
        <a:bodyPr/>
        <a:lstStyle/>
        <a:p>
          <a:r>
            <a:rPr lang="en-US" sz="2000" dirty="0" smtClean="0">
              <a:latin typeface="+mj-lt"/>
            </a:rPr>
            <a:t>The presentation of financial statements in conformity with generally accepted accounting principles includes </a:t>
          </a:r>
          <a:r>
            <a:rPr lang="en-US" sz="2000" b="1" dirty="0" smtClean="0">
              <a:latin typeface="+mj-lt"/>
            </a:rPr>
            <a:t>adequate disclosure of material matters</a:t>
          </a:r>
          <a:endParaRPr lang="en-US" sz="2000" b="1" dirty="0">
            <a:latin typeface="+mj-lt"/>
          </a:endParaRPr>
        </a:p>
      </dgm:t>
    </dgm:pt>
    <dgm:pt modelId="{D60D3BC9-F600-4F01-9638-96931AD8EFB1}" type="parTrans" cxnId="{E2D84659-A64C-4A7D-9BFA-986DAA2000B6}">
      <dgm:prSet/>
      <dgm:spPr/>
      <dgm:t>
        <a:bodyPr/>
        <a:lstStyle/>
        <a:p>
          <a:endParaRPr lang="en-US"/>
        </a:p>
      </dgm:t>
    </dgm:pt>
    <dgm:pt modelId="{D82BD0A9-EED7-4B50-937C-55B5C2D5773D}" type="sibTrans" cxnId="{E2D84659-A64C-4A7D-9BFA-986DAA2000B6}">
      <dgm:prSet/>
      <dgm:spPr/>
      <dgm:t>
        <a:bodyPr/>
        <a:lstStyle/>
        <a:p>
          <a:endParaRPr lang="en-US"/>
        </a:p>
      </dgm:t>
    </dgm:pt>
    <dgm:pt modelId="{6FF40913-AAB6-4702-9FDC-5FF4D3109186}">
      <dgm:prSet phldrT="[Text]" custT="1"/>
      <dgm:spPr/>
      <dgm:t>
        <a:bodyPr/>
        <a:lstStyle/>
        <a:p>
          <a:endParaRPr lang="en-US" sz="2000" dirty="0">
            <a:latin typeface="+mj-lt"/>
          </a:endParaRPr>
        </a:p>
      </dgm:t>
    </dgm:pt>
    <dgm:pt modelId="{E65D65A0-6F60-446E-B10F-D7C83D571384}" type="parTrans" cxnId="{21BFAFFA-F826-4466-BB51-6701A333A4EC}">
      <dgm:prSet/>
      <dgm:spPr/>
      <dgm:t>
        <a:bodyPr/>
        <a:lstStyle/>
        <a:p>
          <a:endParaRPr lang="en-US"/>
        </a:p>
      </dgm:t>
    </dgm:pt>
    <dgm:pt modelId="{BF54FC15-BEC9-45CA-BC19-146169CC9688}" type="sibTrans" cxnId="{21BFAFFA-F826-4466-BB51-6701A333A4EC}">
      <dgm:prSet/>
      <dgm:spPr/>
      <dgm:t>
        <a:bodyPr/>
        <a:lstStyle/>
        <a:p>
          <a:endParaRPr lang="en-US"/>
        </a:p>
      </dgm:t>
    </dgm:pt>
    <dgm:pt modelId="{FB241574-D9F6-4D88-9F43-A9088AD5BDB3}">
      <dgm:prSet phldrT="[Text]" custT="1"/>
      <dgm:spPr/>
      <dgm:t>
        <a:bodyPr/>
        <a:lstStyle/>
        <a:p>
          <a:endParaRPr lang="en-US" sz="2000" dirty="0">
            <a:latin typeface="+mj-lt"/>
          </a:endParaRPr>
        </a:p>
      </dgm:t>
    </dgm:pt>
    <dgm:pt modelId="{9D725FF3-3BA9-4A6F-899B-6E34C68234D8}" type="parTrans" cxnId="{D2424AED-13FA-40B9-82F0-8EF48AC38C19}">
      <dgm:prSet/>
      <dgm:spPr/>
    </dgm:pt>
    <dgm:pt modelId="{76F25BE0-7A1E-4801-849F-D15F3D140955}" type="sibTrans" cxnId="{D2424AED-13FA-40B9-82F0-8EF48AC38C19}">
      <dgm:prSet/>
      <dgm:spPr/>
    </dgm:pt>
    <dgm:pt modelId="{0A45986C-6B1C-4127-A51E-77AE7A60EE5E}" type="pres">
      <dgm:prSet presAssocID="{5C660B3B-2356-4DF1-9520-6FAE6B69A5A5}" presName="Name0" presStyleCnt="0">
        <dgm:presLayoutVars>
          <dgm:dir/>
          <dgm:animLvl val="lvl"/>
          <dgm:resizeHandles val="exact"/>
        </dgm:presLayoutVars>
      </dgm:prSet>
      <dgm:spPr/>
      <dgm:t>
        <a:bodyPr/>
        <a:lstStyle/>
        <a:p>
          <a:endParaRPr lang="en-US"/>
        </a:p>
      </dgm:t>
    </dgm:pt>
    <dgm:pt modelId="{FE56AF05-30DE-4EF3-9220-CEE49DBFCDA4}" type="pres">
      <dgm:prSet presAssocID="{F7792377-D5EB-436D-A519-C8F43C03BE82}" presName="composite" presStyleCnt="0"/>
      <dgm:spPr/>
      <dgm:t>
        <a:bodyPr/>
        <a:lstStyle/>
        <a:p>
          <a:endParaRPr lang="en-US"/>
        </a:p>
      </dgm:t>
    </dgm:pt>
    <dgm:pt modelId="{819CE650-E4B6-456B-9B0C-A46218B0BA5B}" type="pres">
      <dgm:prSet presAssocID="{F7792377-D5EB-436D-A519-C8F43C03BE82}" presName="parTx" presStyleLbl="alignNode1" presStyleIdx="0" presStyleCnt="2">
        <dgm:presLayoutVars>
          <dgm:chMax val="0"/>
          <dgm:chPref val="0"/>
          <dgm:bulletEnabled val="1"/>
        </dgm:presLayoutVars>
      </dgm:prSet>
      <dgm:spPr/>
      <dgm:t>
        <a:bodyPr/>
        <a:lstStyle/>
        <a:p>
          <a:endParaRPr lang="en-US"/>
        </a:p>
      </dgm:t>
    </dgm:pt>
    <dgm:pt modelId="{E4676243-5C76-4B17-9073-062D174C6E2A}" type="pres">
      <dgm:prSet presAssocID="{F7792377-D5EB-436D-A519-C8F43C03BE82}" presName="desTx" presStyleLbl="alignAccFollowNode1" presStyleIdx="0" presStyleCnt="2">
        <dgm:presLayoutVars>
          <dgm:bulletEnabled val="1"/>
        </dgm:presLayoutVars>
      </dgm:prSet>
      <dgm:spPr/>
      <dgm:t>
        <a:bodyPr/>
        <a:lstStyle/>
        <a:p>
          <a:endParaRPr lang="en-US"/>
        </a:p>
      </dgm:t>
    </dgm:pt>
    <dgm:pt modelId="{A26C1BDF-0D4B-403E-8D79-8562C96FEA77}" type="pres">
      <dgm:prSet presAssocID="{6BD1ACCB-BD9E-4AA6-B876-46280E24FF65}" presName="space" presStyleCnt="0"/>
      <dgm:spPr/>
      <dgm:t>
        <a:bodyPr/>
        <a:lstStyle/>
        <a:p>
          <a:endParaRPr lang="en-US"/>
        </a:p>
      </dgm:t>
    </dgm:pt>
    <dgm:pt modelId="{D4D93C76-FE65-47AF-AD2A-6D69001C7BA9}" type="pres">
      <dgm:prSet presAssocID="{889BAB0C-E560-4692-9A33-843B12B76BF3}" presName="composite" presStyleCnt="0"/>
      <dgm:spPr/>
      <dgm:t>
        <a:bodyPr/>
        <a:lstStyle/>
        <a:p>
          <a:endParaRPr lang="en-US"/>
        </a:p>
      </dgm:t>
    </dgm:pt>
    <dgm:pt modelId="{78520A05-382E-4389-AC4C-FE646029D1CE}" type="pres">
      <dgm:prSet presAssocID="{889BAB0C-E560-4692-9A33-843B12B76BF3}" presName="parTx" presStyleLbl="alignNode1" presStyleIdx="1" presStyleCnt="2">
        <dgm:presLayoutVars>
          <dgm:chMax val="0"/>
          <dgm:chPref val="0"/>
          <dgm:bulletEnabled val="1"/>
        </dgm:presLayoutVars>
      </dgm:prSet>
      <dgm:spPr/>
      <dgm:t>
        <a:bodyPr/>
        <a:lstStyle/>
        <a:p>
          <a:endParaRPr lang="en-US"/>
        </a:p>
      </dgm:t>
    </dgm:pt>
    <dgm:pt modelId="{DADDF8E0-CE81-41C1-80B5-4C9029D6C2D2}" type="pres">
      <dgm:prSet presAssocID="{889BAB0C-E560-4692-9A33-843B12B76BF3}" presName="desTx" presStyleLbl="alignAccFollowNode1" presStyleIdx="1" presStyleCnt="2">
        <dgm:presLayoutVars>
          <dgm:bulletEnabled val="1"/>
        </dgm:presLayoutVars>
      </dgm:prSet>
      <dgm:spPr/>
      <dgm:t>
        <a:bodyPr/>
        <a:lstStyle/>
        <a:p>
          <a:endParaRPr lang="en-US"/>
        </a:p>
      </dgm:t>
    </dgm:pt>
  </dgm:ptLst>
  <dgm:cxnLst>
    <dgm:cxn modelId="{B26C9BF4-3068-4633-B1C7-C125975AC9C8}" srcId="{5C660B3B-2356-4DF1-9520-6FAE6B69A5A5}" destId="{889BAB0C-E560-4692-9A33-843B12B76BF3}" srcOrd="1" destOrd="0" parTransId="{35A51B87-EB3F-4B9E-A862-F3A06DC7D7D1}" sibTransId="{AAAFD6DE-15B9-4C9E-ABE7-EA09AFCB8096}"/>
    <dgm:cxn modelId="{21BFAFFA-F826-4466-BB51-6701A333A4EC}" srcId="{F7792377-D5EB-436D-A519-C8F43C03BE82}" destId="{6FF40913-AAB6-4702-9FDC-5FF4D3109186}" srcOrd="1" destOrd="0" parTransId="{E65D65A0-6F60-446E-B10F-D7C83D571384}" sibTransId="{BF54FC15-BEC9-45CA-BC19-146169CC9688}"/>
    <dgm:cxn modelId="{123EB807-E5AE-4E11-A8DB-7F6A75A5A813}" srcId="{889BAB0C-E560-4692-9A33-843B12B76BF3}" destId="{FA3CA471-4018-45DA-9C50-6FF9023902DA}" srcOrd="0" destOrd="0" parTransId="{4556EBCB-B2ED-4FC8-A85F-E88B640D2A9F}" sibTransId="{9506E8BE-F1FC-4CDA-837E-39FD5205F049}"/>
    <dgm:cxn modelId="{3D0FFCD4-AA2E-47A1-B31A-AD66D01E0500}" type="presOf" srcId="{66C4A08A-A781-4F77-95AD-28AA175397DE}" destId="{E4676243-5C76-4B17-9073-062D174C6E2A}" srcOrd="0" destOrd="2" presId="urn:microsoft.com/office/officeart/2005/8/layout/hList1"/>
    <dgm:cxn modelId="{C4D7736A-3035-45AA-993C-FD2C90CEE91C}" type="presOf" srcId="{6FF40913-AAB6-4702-9FDC-5FF4D3109186}" destId="{E4676243-5C76-4B17-9073-062D174C6E2A}" srcOrd="0" destOrd="1" presId="urn:microsoft.com/office/officeart/2005/8/layout/hList1"/>
    <dgm:cxn modelId="{1EA2D0BC-1A79-465D-B68A-BCDC0FF56942}" type="presOf" srcId="{5C660B3B-2356-4DF1-9520-6FAE6B69A5A5}" destId="{0A45986C-6B1C-4127-A51E-77AE7A60EE5E}" srcOrd="0" destOrd="0" presId="urn:microsoft.com/office/officeart/2005/8/layout/hList1"/>
    <dgm:cxn modelId="{09336E28-CCED-4541-9239-A950413E3CB6}" type="presOf" srcId="{F7792377-D5EB-436D-A519-C8F43C03BE82}" destId="{819CE650-E4B6-456B-9B0C-A46218B0BA5B}" srcOrd="0" destOrd="0" presId="urn:microsoft.com/office/officeart/2005/8/layout/hList1"/>
    <dgm:cxn modelId="{02AEEC30-9292-4607-B86D-D0771CE67D4A}" type="presOf" srcId="{FB241574-D9F6-4D88-9F43-A9088AD5BDB3}" destId="{DADDF8E0-CE81-41C1-80B5-4C9029D6C2D2}" srcOrd="0" destOrd="1" presId="urn:microsoft.com/office/officeart/2005/8/layout/hList1"/>
    <dgm:cxn modelId="{D2424AED-13FA-40B9-82F0-8EF48AC38C19}" srcId="{889BAB0C-E560-4692-9A33-843B12B76BF3}" destId="{FB241574-D9F6-4D88-9F43-A9088AD5BDB3}" srcOrd="1" destOrd="0" parTransId="{9D725FF3-3BA9-4A6F-899B-6E34C68234D8}" sibTransId="{76F25BE0-7A1E-4801-849F-D15F3D140955}"/>
    <dgm:cxn modelId="{E2D84659-A64C-4A7D-9BFA-986DAA2000B6}" srcId="{F7792377-D5EB-436D-A519-C8F43C03BE82}" destId="{66C4A08A-A781-4F77-95AD-28AA175397DE}" srcOrd="2" destOrd="0" parTransId="{D60D3BC9-F600-4F01-9638-96931AD8EFB1}" sibTransId="{D82BD0A9-EED7-4B50-937C-55B5C2D5773D}"/>
    <dgm:cxn modelId="{90D0109E-3212-49AD-AD43-93AD6377EBDA}" type="presOf" srcId="{260925AC-F787-45FC-B2AC-E0CCFCF2607E}" destId="{DADDF8E0-CE81-41C1-80B5-4C9029D6C2D2}" srcOrd="0" destOrd="2" presId="urn:microsoft.com/office/officeart/2005/8/layout/hList1"/>
    <dgm:cxn modelId="{2606E5D7-D3B6-4F28-910B-CB030A5FE61B}" srcId="{F7792377-D5EB-436D-A519-C8F43C03BE82}" destId="{AD841F78-1E3E-4C17-9809-85C4C4157912}" srcOrd="0" destOrd="0" parTransId="{DF4579B5-5163-44DC-87D7-334EC0BB2032}" sibTransId="{95340B87-90B8-4896-A01E-5E7BBBB19BB4}"/>
    <dgm:cxn modelId="{D52B0415-0142-4F51-837F-048CAE0873B4}" srcId="{889BAB0C-E560-4692-9A33-843B12B76BF3}" destId="{260925AC-F787-45FC-B2AC-E0CCFCF2607E}" srcOrd="2" destOrd="0" parTransId="{C9226AAE-B4C5-4EC0-A82F-9F148C3A4CA6}" sibTransId="{A136377B-DF63-49C7-A705-272D2FC66BD1}"/>
    <dgm:cxn modelId="{B8B23764-AA38-4354-B9D9-BC072677E257}" type="presOf" srcId="{FA3CA471-4018-45DA-9C50-6FF9023902DA}" destId="{DADDF8E0-CE81-41C1-80B5-4C9029D6C2D2}" srcOrd="0" destOrd="0" presId="urn:microsoft.com/office/officeart/2005/8/layout/hList1"/>
    <dgm:cxn modelId="{7D41FC86-7012-4447-B321-78342163D23D}" type="presOf" srcId="{AD841F78-1E3E-4C17-9809-85C4C4157912}" destId="{E4676243-5C76-4B17-9073-062D174C6E2A}" srcOrd="0" destOrd="0" presId="urn:microsoft.com/office/officeart/2005/8/layout/hList1"/>
    <dgm:cxn modelId="{5A325D41-A42A-41ED-9F27-9860AA716C26}" type="presOf" srcId="{889BAB0C-E560-4692-9A33-843B12B76BF3}" destId="{78520A05-382E-4389-AC4C-FE646029D1CE}" srcOrd="0" destOrd="0" presId="urn:microsoft.com/office/officeart/2005/8/layout/hList1"/>
    <dgm:cxn modelId="{ECD6E10C-01AA-42F8-A3AF-7B1B91D693D4}" srcId="{5C660B3B-2356-4DF1-9520-6FAE6B69A5A5}" destId="{F7792377-D5EB-436D-A519-C8F43C03BE82}" srcOrd="0" destOrd="0" parTransId="{4637E2D8-BCEA-4DA1-BD16-DAA82DF08CD7}" sibTransId="{6BD1ACCB-BD9E-4AA6-B876-46280E24FF65}"/>
    <dgm:cxn modelId="{B1FF8F5A-179C-4150-9A1E-63BC70EA688C}" type="presParOf" srcId="{0A45986C-6B1C-4127-A51E-77AE7A60EE5E}" destId="{FE56AF05-30DE-4EF3-9220-CEE49DBFCDA4}" srcOrd="0" destOrd="0" presId="urn:microsoft.com/office/officeart/2005/8/layout/hList1"/>
    <dgm:cxn modelId="{C387CAE1-9D38-4596-BF8C-4942D4270D2E}" type="presParOf" srcId="{FE56AF05-30DE-4EF3-9220-CEE49DBFCDA4}" destId="{819CE650-E4B6-456B-9B0C-A46218B0BA5B}" srcOrd="0" destOrd="0" presId="urn:microsoft.com/office/officeart/2005/8/layout/hList1"/>
    <dgm:cxn modelId="{BE26138A-389A-4F4F-AE5B-B8BFF37F2E95}" type="presParOf" srcId="{FE56AF05-30DE-4EF3-9220-CEE49DBFCDA4}" destId="{E4676243-5C76-4B17-9073-062D174C6E2A}" srcOrd="1" destOrd="0" presId="urn:microsoft.com/office/officeart/2005/8/layout/hList1"/>
    <dgm:cxn modelId="{2B0C3CDE-B17F-4546-81B6-6F5D369949C2}" type="presParOf" srcId="{0A45986C-6B1C-4127-A51E-77AE7A60EE5E}" destId="{A26C1BDF-0D4B-403E-8D79-8562C96FEA77}" srcOrd="1" destOrd="0" presId="urn:microsoft.com/office/officeart/2005/8/layout/hList1"/>
    <dgm:cxn modelId="{9AB0DEB5-4AD6-4F47-8D04-4DB4F9DC5A1C}" type="presParOf" srcId="{0A45986C-6B1C-4127-A51E-77AE7A60EE5E}" destId="{D4D93C76-FE65-47AF-AD2A-6D69001C7BA9}" srcOrd="2" destOrd="0" presId="urn:microsoft.com/office/officeart/2005/8/layout/hList1"/>
    <dgm:cxn modelId="{27227FF9-EC84-4494-AB66-ABE5841D42CA}" type="presParOf" srcId="{D4D93C76-FE65-47AF-AD2A-6D69001C7BA9}" destId="{78520A05-382E-4389-AC4C-FE646029D1CE}" srcOrd="0" destOrd="0" presId="urn:microsoft.com/office/officeart/2005/8/layout/hList1"/>
    <dgm:cxn modelId="{44C35F50-D83B-4258-8DE8-4C0C64CA0629}" type="presParOf" srcId="{D4D93C76-FE65-47AF-AD2A-6D69001C7BA9}" destId="{DADDF8E0-CE81-41C1-80B5-4C9029D6C2D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660B3B-2356-4DF1-9520-6FAE6B69A5A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0D511AB4-CF22-49BC-9DB2-4B10B71665F5}">
      <dgm:prSet phldrT="[Text]" custT="1"/>
      <dgm:spPr/>
      <dgm:t>
        <a:bodyPr/>
        <a:lstStyle/>
        <a:p>
          <a:r>
            <a:rPr lang="en-US" sz="2000" dirty="0" smtClean="0">
              <a:latin typeface="+mj-lt"/>
            </a:rPr>
            <a:t>Group Audits</a:t>
          </a:r>
          <a:endParaRPr lang="en-US" sz="2000" dirty="0">
            <a:latin typeface="+mj-lt"/>
          </a:endParaRPr>
        </a:p>
      </dgm:t>
    </dgm:pt>
    <dgm:pt modelId="{066C6E2B-DDCB-4E6F-883B-B12725C1BD94}" type="parTrans" cxnId="{A76B23C6-DEB5-4356-98B9-96CFEDCF96B4}">
      <dgm:prSet/>
      <dgm:spPr/>
      <dgm:t>
        <a:bodyPr/>
        <a:lstStyle/>
        <a:p>
          <a:endParaRPr lang="en-US"/>
        </a:p>
      </dgm:t>
    </dgm:pt>
    <dgm:pt modelId="{C5819CF2-15D6-4C01-B5F4-60902D45E910}" type="sibTrans" cxnId="{A76B23C6-DEB5-4356-98B9-96CFEDCF96B4}">
      <dgm:prSet/>
      <dgm:spPr/>
      <dgm:t>
        <a:bodyPr/>
        <a:lstStyle/>
        <a:p>
          <a:endParaRPr lang="en-US"/>
        </a:p>
      </dgm:t>
    </dgm:pt>
    <dgm:pt modelId="{96CEF6CD-4AA3-4CD3-87A7-BA6A7083F7EC}">
      <dgm:prSet phldrT="[Text]" custT="1"/>
      <dgm:spPr/>
      <dgm:t>
        <a:bodyPr/>
        <a:lstStyle/>
        <a:p>
          <a:r>
            <a:rPr lang="en-US" sz="2000" dirty="0" smtClean="0">
              <a:latin typeface="+mj-lt"/>
            </a:rPr>
            <a:t>Overall </a:t>
          </a:r>
          <a:r>
            <a:rPr lang="en-US" sz="2000" b="1" dirty="0" smtClean="0">
              <a:latin typeface="+mj-lt"/>
            </a:rPr>
            <a:t>audit strategy</a:t>
          </a:r>
          <a:r>
            <a:rPr lang="en-US" sz="2000" dirty="0" smtClean="0">
              <a:latin typeface="+mj-lt"/>
            </a:rPr>
            <a:t> - determining the type of work to be performed on components</a:t>
          </a:r>
          <a:endParaRPr lang="en-US" sz="2000" dirty="0">
            <a:latin typeface="+mj-lt"/>
          </a:endParaRPr>
        </a:p>
      </dgm:t>
    </dgm:pt>
    <dgm:pt modelId="{0B70C780-384F-409B-A3D4-864AB2F07914}" type="parTrans" cxnId="{83F01352-BD40-4FA2-AA43-932B2E5688AD}">
      <dgm:prSet/>
      <dgm:spPr/>
      <dgm:t>
        <a:bodyPr/>
        <a:lstStyle/>
        <a:p>
          <a:endParaRPr lang="en-US"/>
        </a:p>
      </dgm:t>
    </dgm:pt>
    <dgm:pt modelId="{5EB066D8-580B-48E9-BE18-4A2FF28FCCFF}" type="sibTrans" cxnId="{83F01352-BD40-4FA2-AA43-932B2E5688AD}">
      <dgm:prSet/>
      <dgm:spPr/>
      <dgm:t>
        <a:bodyPr/>
        <a:lstStyle/>
        <a:p>
          <a:endParaRPr lang="en-US"/>
        </a:p>
      </dgm:t>
    </dgm:pt>
    <dgm:pt modelId="{DE242021-79D1-4AE2-A655-4F88EA08594B}">
      <dgm:prSet phldrT="[Text]" custT="1"/>
      <dgm:spPr/>
      <dgm:t>
        <a:bodyPr/>
        <a:lstStyle/>
        <a:p>
          <a:r>
            <a:rPr lang="en-US" sz="2000" dirty="0" smtClean="0">
              <a:latin typeface="+mj-lt"/>
            </a:rPr>
            <a:t>Substantive Analytical Procedures</a:t>
          </a:r>
          <a:endParaRPr lang="en-US" sz="2000" dirty="0">
            <a:latin typeface="+mj-lt"/>
          </a:endParaRPr>
        </a:p>
      </dgm:t>
    </dgm:pt>
    <dgm:pt modelId="{CCC11D2D-F003-4688-99D1-E0CDB4A860F0}" type="parTrans" cxnId="{C854322E-B9A1-449F-9696-B7C3C64E0958}">
      <dgm:prSet/>
      <dgm:spPr/>
      <dgm:t>
        <a:bodyPr/>
        <a:lstStyle/>
        <a:p>
          <a:endParaRPr lang="en-US"/>
        </a:p>
      </dgm:t>
    </dgm:pt>
    <dgm:pt modelId="{F73E6BDF-2FF0-4718-AE30-53A21D061B04}" type="sibTrans" cxnId="{C854322E-B9A1-449F-9696-B7C3C64E0958}">
      <dgm:prSet/>
      <dgm:spPr/>
      <dgm:t>
        <a:bodyPr/>
        <a:lstStyle/>
        <a:p>
          <a:endParaRPr lang="en-US"/>
        </a:p>
      </dgm:t>
    </dgm:pt>
    <dgm:pt modelId="{923BC330-6E26-4075-8832-7BB8FD4635A3}">
      <dgm:prSet phldrT="[Text]" custT="1"/>
      <dgm:spPr/>
      <dgm:t>
        <a:bodyPr/>
        <a:lstStyle/>
        <a:p>
          <a:r>
            <a:rPr lang="en-US" sz="2000" dirty="0" smtClean="0">
              <a:latin typeface="+mj-lt"/>
            </a:rPr>
            <a:t>Lack of </a:t>
          </a:r>
          <a:r>
            <a:rPr lang="en-US" sz="2000" b="1" dirty="0" smtClean="0">
              <a:latin typeface="+mj-lt"/>
            </a:rPr>
            <a:t>independent expectations</a:t>
          </a:r>
          <a:endParaRPr lang="en-US" sz="2000" b="1" dirty="0">
            <a:latin typeface="+mj-lt"/>
          </a:endParaRPr>
        </a:p>
      </dgm:t>
    </dgm:pt>
    <dgm:pt modelId="{D0B42AB5-8BFA-49D1-A24E-82A81DA59374}" type="parTrans" cxnId="{79AA84FE-8EAA-4286-903F-83E395D695CB}">
      <dgm:prSet/>
      <dgm:spPr/>
      <dgm:t>
        <a:bodyPr/>
        <a:lstStyle/>
        <a:p>
          <a:endParaRPr lang="en-US"/>
        </a:p>
      </dgm:t>
    </dgm:pt>
    <dgm:pt modelId="{616E4D71-84F8-4D12-A08F-6BD7FBB90A90}" type="sibTrans" cxnId="{79AA84FE-8EAA-4286-903F-83E395D695CB}">
      <dgm:prSet/>
      <dgm:spPr/>
      <dgm:t>
        <a:bodyPr/>
        <a:lstStyle/>
        <a:p>
          <a:endParaRPr lang="en-US"/>
        </a:p>
      </dgm:t>
    </dgm:pt>
    <dgm:pt modelId="{A59F533D-7E0A-4994-8F5B-DFE27D214D2E}">
      <dgm:prSet phldrT="[Text]" custT="1"/>
      <dgm:spPr/>
      <dgm:t>
        <a:bodyPr/>
        <a:lstStyle/>
        <a:p>
          <a:r>
            <a:rPr lang="en-US" sz="2000" dirty="0" smtClean="0">
              <a:latin typeface="+mj-lt"/>
            </a:rPr>
            <a:t>Failure to sufficiently test the </a:t>
          </a:r>
          <a:r>
            <a:rPr lang="en-US" sz="2000" b="1" dirty="0" smtClean="0">
              <a:latin typeface="+mj-lt"/>
            </a:rPr>
            <a:t>accuracy of the data</a:t>
          </a:r>
          <a:endParaRPr lang="en-US" sz="2000" b="1" dirty="0">
            <a:latin typeface="+mj-lt"/>
          </a:endParaRPr>
        </a:p>
      </dgm:t>
    </dgm:pt>
    <dgm:pt modelId="{645767F2-770B-4399-9DA9-9DE214918DD4}" type="parTrans" cxnId="{47BFD5BF-001C-4588-8CCB-F05403BABEEF}">
      <dgm:prSet/>
      <dgm:spPr/>
      <dgm:t>
        <a:bodyPr/>
        <a:lstStyle/>
        <a:p>
          <a:endParaRPr lang="en-US"/>
        </a:p>
      </dgm:t>
    </dgm:pt>
    <dgm:pt modelId="{05502867-0675-40D5-90B8-1708C5839A50}" type="sibTrans" cxnId="{47BFD5BF-001C-4588-8CCB-F05403BABEEF}">
      <dgm:prSet/>
      <dgm:spPr/>
      <dgm:t>
        <a:bodyPr/>
        <a:lstStyle/>
        <a:p>
          <a:endParaRPr lang="en-US"/>
        </a:p>
      </dgm:t>
    </dgm:pt>
    <dgm:pt modelId="{EE48DD54-6364-451E-AAC4-25CB29F411B6}">
      <dgm:prSet phldrT="[Text]" custT="1"/>
      <dgm:spPr/>
      <dgm:t>
        <a:bodyPr/>
        <a:lstStyle/>
        <a:p>
          <a:r>
            <a:rPr lang="en-US" sz="2000" dirty="0" smtClean="0">
              <a:latin typeface="+mj-lt"/>
            </a:rPr>
            <a:t>Determining appropriate </a:t>
          </a:r>
          <a:r>
            <a:rPr lang="en-US" sz="2000" b="1" dirty="0" smtClean="0">
              <a:latin typeface="+mj-lt"/>
            </a:rPr>
            <a:t>component materiality</a:t>
          </a:r>
          <a:endParaRPr lang="en-US" sz="2000" b="1" dirty="0">
            <a:latin typeface="+mj-lt"/>
          </a:endParaRPr>
        </a:p>
      </dgm:t>
    </dgm:pt>
    <dgm:pt modelId="{F917FF1B-5EE0-4FFE-B940-BB480E68C550}" type="parTrans" cxnId="{EE6D0FC8-7EFE-4AA2-89F6-D9EF0BED7C31}">
      <dgm:prSet/>
      <dgm:spPr/>
      <dgm:t>
        <a:bodyPr/>
        <a:lstStyle/>
        <a:p>
          <a:endParaRPr lang="en-US"/>
        </a:p>
      </dgm:t>
    </dgm:pt>
    <dgm:pt modelId="{E0AAB806-673E-41A8-B029-EAC206E9D195}" type="sibTrans" cxnId="{EE6D0FC8-7EFE-4AA2-89F6-D9EF0BED7C31}">
      <dgm:prSet/>
      <dgm:spPr/>
      <dgm:t>
        <a:bodyPr/>
        <a:lstStyle/>
        <a:p>
          <a:endParaRPr lang="en-US"/>
        </a:p>
      </dgm:t>
    </dgm:pt>
    <dgm:pt modelId="{2BD1AE81-7EA0-4207-9B70-1482A6895612}">
      <dgm:prSet phldrT="[Text]" custT="1"/>
      <dgm:spPr/>
      <dgm:t>
        <a:bodyPr/>
        <a:lstStyle/>
        <a:p>
          <a:endParaRPr lang="en-US" sz="2000" dirty="0">
            <a:latin typeface="+mj-lt"/>
          </a:endParaRPr>
        </a:p>
      </dgm:t>
    </dgm:pt>
    <dgm:pt modelId="{59EFAB66-5AE6-4FC5-A092-D8F6C0B0238C}" type="parTrans" cxnId="{4DF5CBCC-4BEB-469C-9BFF-38D76836BF92}">
      <dgm:prSet/>
      <dgm:spPr/>
      <dgm:t>
        <a:bodyPr/>
        <a:lstStyle/>
        <a:p>
          <a:endParaRPr lang="en-US"/>
        </a:p>
      </dgm:t>
    </dgm:pt>
    <dgm:pt modelId="{F823FD66-9291-4A8C-8059-738582681AB3}" type="sibTrans" cxnId="{4DF5CBCC-4BEB-469C-9BFF-38D76836BF92}">
      <dgm:prSet/>
      <dgm:spPr/>
      <dgm:t>
        <a:bodyPr/>
        <a:lstStyle/>
        <a:p>
          <a:endParaRPr lang="en-US"/>
        </a:p>
      </dgm:t>
    </dgm:pt>
    <dgm:pt modelId="{87B181D7-2B80-4EEF-98AD-9FBAFCDB6223}">
      <dgm:prSet phldrT="[Text]" custT="1"/>
      <dgm:spPr/>
      <dgm:t>
        <a:bodyPr/>
        <a:lstStyle/>
        <a:p>
          <a:endParaRPr lang="en-US" sz="2000" dirty="0">
            <a:latin typeface="+mj-lt"/>
          </a:endParaRPr>
        </a:p>
      </dgm:t>
    </dgm:pt>
    <dgm:pt modelId="{62A89C80-4AF3-457E-B1A5-E958D4CBAA31}" type="parTrans" cxnId="{5A5DEEC1-5524-4B93-BC66-77CE728AAA5D}">
      <dgm:prSet/>
      <dgm:spPr/>
      <dgm:t>
        <a:bodyPr/>
        <a:lstStyle/>
        <a:p>
          <a:endParaRPr lang="en-US"/>
        </a:p>
      </dgm:t>
    </dgm:pt>
    <dgm:pt modelId="{E96A7B01-1642-4034-A7AE-41062EF016A9}" type="sibTrans" cxnId="{5A5DEEC1-5524-4B93-BC66-77CE728AAA5D}">
      <dgm:prSet/>
      <dgm:spPr/>
      <dgm:t>
        <a:bodyPr/>
        <a:lstStyle/>
        <a:p>
          <a:endParaRPr lang="en-US"/>
        </a:p>
      </dgm:t>
    </dgm:pt>
    <dgm:pt modelId="{673B6E17-3521-47E4-82D8-97F400C0A792}" type="pres">
      <dgm:prSet presAssocID="{5C660B3B-2356-4DF1-9520-6FAE6B69A5A5}" presName="Name0" presStyleCnt="0">
        <dgm:presLayoutVars>
          <dgm:dir/>
          <dgm:animLvl val="lvl"/>
          <dgm:resizeHandles val="exact"/>
        </dgm:presLayoutVars>
      </dgm:prSet>
      <dgm:spPr/>
      <dgm:t>
        <a:bodyPr/>
        <a:lstStyle/>
        <a:p>
          <a:endParaRPr lang="en-US"/>
        </a:p>
      </dgm:t>
    </dgm:pt>
    <dgm:pt modelId="{0B6F59DF-CFBF-4E66-82E0-E36C320310C9}" type="pres">
      <dgm:prSet presAssocID="{0D511AB4-CF22-49BC-9DB2-4B10B71665F5}" presName="composite" presStyleCnt="0"/>
      <dgm:spPr/>
      <dgm:t>
        <a:bodyPr/>
        <a:lstStyle/>
        <a:p>
          <a:endParaRPr lang="en-US"/>
        </a:p>
      </dgm:t>
    </dgm:pt>
    <dgm:pt modelId="{31025813-15FD-4614-B74D-95BFAA1E585F}" type="pres">
      <dgm:prSet presAssocID="{0D511AB4-CF22-49BC-9DB2-4B10B71665F5}" presName="parTx" presStyleLbl="alignNode1" presStyleIdx="0" presStyleCnt="2">
        <dgm:presLayoutVars>
          <dgm:chMax val="0"/>
          <dgm:chPref val="0"/>
          <dgm:bulletEnabled val="1"/>
        </dgm:presLayoutVars>
      </dgm:prSet>
      <dgm:spPr/>
      <dgm:t>
        <a:bodyPr/>
        <a:lstStyle/>
        <a:p>
          <a:endParaRPr lang="en-US"/>
        </a:p>
      </dgm:t>
    </dgm:pt>
    <dgm:pt modelId="{29B0B6E8-F683-4E3F-8105-41A9B221DCA7}" type="pres">
      <dgm:prSet presAssocID="{0D511AB4-CF22-49BC-9DB2-4B10B71665F5}" presName="desTx" presStyleLbl="alignAccFollowNode1" presStyleIdx="0" presStyleCnt="2">
        <dgm:presLayoutVars>
          <dgm:bulletEnabled val="1"/>
        </dgm:presLayoutVars>
      </dgm:prSet>
      <dgm:spPr/>
      <dgm:t>
        <a:bodyPr/>
        <a:lstStyle/>
        <a:p>
          <a:endParaRPr lang="en-US"/>
        </a:p>
      </dgm:t>
    </dgm:pt>
    <dgm:pt modelId="{697677AB-1ED2-4A85-ABBE-F3BCA5C40AB8}" type="pres">
      <dgm:prSet presAssocID="{C5819CF2-15D6-4C01-B5F4-60902D45E910}" presName="space" presStyleCnt="0"/>
      <dgm:spPr/>
      <dgm:t>
        <a:bodyPr/>
        <a:lstStyle/>
        <a:p>
          <a:endParaRPr lang="en-US"/>
        </a:p>
      </dgm:t>
    </dgm:pt>
    <dgm:pt modelId="{1BAFF817-119B-45D9-B65F-8CB49A0E0875}" type="pres">
      <dgm:prSet presAssocID="{DE242021-79D1-4AE2-A655-4F88EA08594B}" presName="composite" presStyleCnt="0"/>
      <dgm:spPr/>
      <dgm:t>
        <a:bodyPr/>
        <a:lstStyle/>
        <a:p>
          <a:endParaRPr lang="en-US"/>
        </a:p>
      </dgm:t>
    </dgm:pt>
    <dgm:pt modelId="{980C9F69-6162-4C91-8492-B9E80D487CF0}" type="pres">
      <dgm:prSet presAssocID="{DE242021-79D1-4AE2-A655-4F88EA08594B}" presName="parTx" presStyleLbl="alignNode1" presStyleIdx="1" presStyleCnt="2">
        <dgm:presLayoutVars>
          <dgm:chMax val="0"/>
          <dgm:chPref val="0"/>
          <dgm:bulletEnabled val="1"/>
        </dgm:presLayoutVars>
      </dgm:prSet>
      <dgm:spPr/>
      <dgm:t>
        <a:bodyPr/>
        <a:lstStyle/>
        <a:p>
          <a:endParaRPr lang="en-US"/>
        </a:p>
      </dgm:t>
    </dgm:pt>
    <dgm:pt modelId="{15EDBEA6-33F3-4488-AF74-66DC3A2B3B0C}" type="pres">
      <dgm:prSet presAssocID="{DE242021-79D1-4AE2-A655-4F88EA08594B}" presName="desTx" presStyleLbl="alignAccFollowNode1" presStyleIdx="1" presStyleCnt="2">
        <dgm:presLayoutVars>
          <dgm:bulletEnabled val="1"/>
        </dgm:presLayoutVars>
      </dgm:prSet>
      <dgm:spPr/>
      <dgm:t>
        <a:bodyPr/>
        <a:lstStyle/>
        <a:p>
          <a:endParaRPr lang="en-US"/>
        </a:p>
      </dgm:t>
    </dgm:pt>
  </dgm:ptLst>
  <dgm:cxnLst>
    <dgm:cxn modelId="{1BC0940A-6F13-4C32-A22F-4A90A118E53A}" type="presOf" srcId="{EE48DD54-6364-451E-AAC4-25CB29F411B6}" destId="{29B0B6E8-F683-4E3F-8105-41A9B221DCA7}" srcOrd="0" destOrd="2" presId="urn:microsoft.com/office/officeart/2005/8/layout/hList1"/>
    <dgm:cxn modelId="{EE6D0FC8-7EFE-4AA2-89F6-D9EF0BED7C31}" srcId="{0D511AB4-CF22-49BC-9DB2-4B10B71665F5}" destId="{EE48DD54-6364-451E-AAC4-25CB29F411B6}" srcOrd="2" destOrd="0" parTransId="{F917FF1B-5EE0-4FFE-B940-BB480E68C550}" sibTransId="{E0AAB806-673E-41A8-B029-EAC206E9D195}"/>
    <dgm:cxn modelId="{2C961EE3-1AF0-4B4C-BAE4-6D9C5E60933E}" type="presOf" srcId="{923BC330-6E26-4075-8832-7BB8FD4635A3}" destId="{15EDBEA6-33F3-4488-AF74-66DC3A2B3B0C}" srcOrd="0" destOrd="0" presId="urn:microsoft.com/office/officeart/2005/8/layout/hList1"/>
    <dgm:cxn modelId="{83F01352-BD40-4FA2-AA43-932B2E5688AD}" srcId="{0D511AB4-CF22-49BC-9DB2-4B10B71665F5}" destId="{96CEF6CD-4AA3-4CD3-87A7-BA6A7083F7EC}" srcOrd="0" destOrd="0" parTransId="{0B70C780-384F-409B-A3D4-864AB2F07914}" sibTransId="{5EB066D8-580B-48E9-BE18-4A2FF28FCCFF}"/>
    <dgm:cxn modelId="{A76B23C6-DEB5-4356-98B9-96CFEDCF96B4}" srcId="{5C660B3B-2356-4DF1-9520-6FAE6B69A5A5}" destId="{0D511AB4-CF22-49BC-9DB2-4B10B71665F5}" srcOrd="0" destOrd="0" parTransId="{066C6E2B-DDCB-4E6F-883B-B12725C1BD94}" sibTransId="{C5819CF2-15D6-4C01-B5F4-60902D45E910}"/>
    <dgm:cxn modelId="{D7327C0C-5851-4E41-89A3-ECBED77FF44A}" type="presOf" srcId="{96CEF6CD-4AA3-4CD3-87A7-BA6A7083F7EC}" destId="{29B0B6E8-F683-4E3F-8105-41A9B221DCA7}" srcOrd="0" destOrd="0" presId="urn:microsoft.com/office/officeart/2005/8/layout/hList1"/>
    <dgm:cxn modelId="{62D8C945-6E68-42DA-AD61-E6C48D8D51CB}" type="presOf" srcId="{0D511AB4-CF22-49BC-9DB2-4B10B71665F5}" destId="{31025813-15FD-4614-B74D-95BFAA1E585F}" srcOrd="0" destOrd="0" presId="urn:microsoft.com/office/officeart/2005/8/layout/hList1"/>
    <dgm:cxn modelId="{B8C2F408-1B64-4EB8-A1FF-FF840A621076}" type="presOf" srcId="{87B181D7-2B80-4EEF-98AD-9FBAFCDB6223}" destId="{15EDBEA6-33F3-4488-AF74-66DC3A2B3B0C}" srcOrd="0" destOrd="1" presId="urn:microsoft.com/office/officeart/2005/8/layout/hList1"/>
    <dgm:cxn modelId="{5A5DEEC1-5524-4B93-BC66-77CE728AAA5D}" srcId="{DE242021-79D1-4AE2-A655-4F88EA08594B}" destId="{87B181D7-2B80-4EEF-98AD-9FBAFCDB6223}" srcOrd="1" destOrd="0" parTransId="{62A89C80-4AF3-457E-B1A5-E958D4CBAA31}" sibTransId="{E96A7B01-1642-4034-A7AE-41062EF016A9}"/>
    <dgm:cxn modelId="{4DF5CBCC-4BEB-469C-9BFF-38D76836BF92}" srcId="{0D511AB4-CF22-49BC-9DB2-4B10B71665F5}" destId="{2BD1AE81-7EA0-4207-9B70-1482A6895612}" srcOrd="1" destOrd="0" parTransId="{59EFAB66-5AE6-4FC5-A092-D8F6C0B0238C}" sibTransId="{F823FD66-9291-4A8C-8059-738582681AB3}"/>
    <dgm:cxn modelId="{D9564633-F19B-48D5-83CB-CC88FF53F2BE}" type="presOf" srcId="{5C660B3B-2356-4DF1-9520-6FAE6B69A5A5}" destId="{673B6E17-3521-47E4-82D8-97F400C0A792}" srcOrd="0" destOrd="0" presId="urn:microsoft.com/office/officeart/2005/8/layout/hList1"/>
    <dgm:cxn modelId="{47BFD5BF-001C-4588-8CCB-F05403BABEEF}" srcId="{DE242021-79D1-4AE2-A655-4F88EA08594B}" destId="{A59F533D-7E0A-4994-8F5B-DFE27D214D2E}" srcOrd="2" destOrd="0" parTransId="{645767F2-770B-4399-9DA9-9DE214918DD4}" sibTransId="{05502867-0675-40D5-90B8-1708C5839A50}"/>
    <dgm:cxn modelId="{C854322E-B9A1-449F-9696-B7C3C64E0958}" srcId="{5C660B3B-2356-4DF1-9520-6FAE6B69A5A5}" destId="{DE242021-79D1-4AE2-A655-4F88EA08594B}" srcOrd="1" destOrd="0" parTransId="{CCC11D2D-F003-4688-99D1-E0CDB4A860F0}" sibTransId="{F73E6BDF-2FF0-4718-AE30-53A21D061B04}"/>
    <dgm:cxn modelId="{79AA84FE-8EAA-4286-903F-83E395D695CB}" srcId="{DE242021-79D1-4AE2-A655-4F88EA08594B}" destId="{923BC330-6E26-4075-8832-7BB8FD4635A3}" srcOrd="0" destOrd="0" parTransId="{D0B42AB5-8BFA-49D1-A24E-82A81DA59374}" sibTransId="{616E4D71-84F8-4D12-A08F-6BD7FBB90A90}"/>
    <dgm:cxn modelId="{0EB20510-607D-4B73-923F-170EDDC0850A}" type="presOf" srcId="{A59F533D-7E0A-4994-8F5B-DFE27D214D2E}" destId="{15EDBEA6-33F3-4488-AF74-66DC3A2B3B0C}" srcOrd="0" destOrd="2" presId="urn:microsoft.com/office/officeart/2005/8/layout/hList1"/>
    <dgm:cxn modelId="{1A529027-8439-4A3B-B793-D83ABCFA157B}" type="presOf" srcId="{2BD1AE81-7EA0-4207-9B70-1482A6895612}" destId="{29B0B6E8-F683-4E3F-8105-41A9B221DCA7}" srcOrd="0" destOrd="1" presId="urn:microsoft.com/office/officeart/2005/8/layout/hList1"/>
    <dgm:cxn modelId="{1A797375-8A76-4EF2-A77F-8388E0541F42}" type="presOf" srcId="{DE242021-79D1-4AE2-A655-4F88EA08594B}" destId="{980C9F69-6162-4C91-8492-B9E80D487CF0}" srcOrd="0" destOrd="0" presId="urn:microsoft.com/office/officeart/2005/8/layout/hList1"/>
    <dgm:cxn modelId="{2B7D5F12-6FB5-4427-99D8-C317997169DE}" type="presParOf" srcId="{673B6E17-3521-47E4-82D8-97F400C0A792}" destId="{0B6F59DF-CFBF-4E66-82E0-E36C320310C9}" srcOrd="0" destOrd="0" presId="urn:microsoft.com/office/officeart/2005/8/layout/hList1"/>
    <dgm:cxn modelId="{994DCAE5-6795-45F0-8D6C-352598CE2D10}" type="presParOf" srcId="{0B6F59DF-CFBF-4E66-82E0-E36C320310C9}" destId="{31025813-15FD-4614-B74D-95BFAA1E585F}" srcOrd="0" destOrd="0" presId="urn:microsoft.com/office/officeart/2005/8/layout/hList1"/>
    <dgm:cxn modelId="{A883EA41-A734-4B9D-8140-02A594BDA52F}" type="presParOf" srcId="{0B6F59DF-CFBF-4E66-82E0-E36C320310C9}" destId="{29B0B6E8-F683-4E3F-8105-41A9B221DCA7}" srcOrd="1" destOrd="0" presId="urn:microsoft.com/office/officeart/2005/8/layout/hList1"/>
    <dgm:cxn modelId="{2662DE5E-7DD4-430F-BF51-EC4FA99B99B3}" type="presParOf" srcId="{673B6E17-3521-47E4-82D8-97F400C0A792}" destId="{697677AB-1ED2-4A85-ABBE-F3BCA5C40AB8}" srcOrd="1" destOrd="0" presId="urn:microsoft.com/office/officeart/2005/8/layout/hList1"/>
    <dgm:cxn modelId="{DD61DD7A-4F43-41EC-87AF-2C341E39DB7D}" type="presParOf" srcId="{673B6E17-3521-47E4-82D8-97F400C0A792}" destId="{1BAFF817-119B-45D9-B65F-8CB49A0E0875}" srcOrd="2" destOrd="0" presId="urn:microsoft.com/office/officeart/2005/8/layout/hList1"/>
    <dgm:cxn modelId="{FC537DFF-9F70-4525-90C0-114B595C0F9A}" type="presParOf" srcId="{1BAFF817-119B-45D9-B65F-8CB49A0E0875}" destId="{980C9F69-6162-4C91-8492-B9E80D487CF0}" srcOrd="0" destOrd="0" presId="urn:microsoft.com/office/officeart/2005/8/layout/hList1"/>
    <dgm:cxn modelId="{CAE1CEE6-7C43-4B26-B7EB-BA72BAE01180}" type="presParOf" srcId="{1BAFF817-119B-45D9-B65F-8CB49A0E0875}" destId="{15EDBEA6-33F3-4488-AF74-66DC3A2B3B0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660B3B-2356-4DF1-9520-6FAE6B69A5A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F7792377-D5EB-436D-A519-C8F43C03BE82}">
      <dgm:prSet phldrT="[Text]" custT="1"/>
      <dgm:spPr/>
      <dgm:t>
        <a:bodyPr/>
        <a:lstStyle/>
        <a:p>
          <a:r>
            <a:rPr lang="en-US" sz="2000" dirty="0" smtClean="0">
              <a:latin typeface="+mj-lt"/>
            </a:rPr>
            <a:t>Fraud Procedures</a:t>
          </a:r>
        </a:p>
      </dgm:t>
    </dgm:pt>
    <dgm:pt modelId="{4637E2D8-BCEA-4DA1-BD16-DAA82DF08CD7}" type="parTrans" cxnId="{ECD6E10C-01AA-42F8-A3AF-7B1B91D693D4}">
      <dgm:prSet/>
      <dgm:spPr/>
      <dgm:t>
        <a:bodyPr/>
        <a:lstStyle/>
        <a:p>
          <a:endParaRPr lang="en-US"/>
        </a:p>
      </dgm:t>
    </dgm:pt>
    <dgm:pt modelId="{6BD1ACCB-BD9E-4AA6-B876-46280E24FF65}" type="sibTrans" cxnId="{ECD6E10C-01AA-42F8-A3AF-7B1B91D693D4}">
      <dgm:prSet/>
      <dgm:spPr/>
      <dgm:t>
        <a:bodyPr/>
        <a:lstStyle/>
        <a:p>
          <a:endParaRPr lang="en-US"/>
        </a:p>
      </dgm:t>
    </dgm:pt>
    <dgm:pt modelId="{FA3CA471-4018-45DA-9C50-6FF9023902DA}">
      <dgm:prSet phldrT="[Text]" custT="1"/>
      <dgm:spPr/>
      <dgm:t>
        <a:bodyPr/>
        <a:lstStyle/>
        <a:p>
          <a:r>
            <a:rPr lang="en-US" sz="2000" dirty="0" smtClean="0">
              <a:latin typeface="+mj-lt"/>
            </a:rPr>
            <a:t>Ineffective risk assessment</a:t>
          </a:r>
          <a:endParaRPr lang="en-US" sz="2000" dirty="0">
            <a:latin typeface="+mj-lt"/>
          </a:endParaRPr>
        </a:p>
      </dgm:t>
    </dgm:pt>
    <dgm:pt modelId="{4556EBCB-B2ED-4FC8-A85F-E88B640D2A9F}" type="parTrans" cxnId="{123EB807-E5AE-4E11-A8DB-7F6A75A5A813}">
      <dgm:prSet/>
      <dgm:spPr/>
      <dgm:t>
        <a:bodyPr/>
        <a:lstStyle/>
        <a:p>
          <a:endParaRPr lang="en-US"/>
        </a:p>
      </dgm:t>
    </dgm:pt>
    <dgm:pt modelId="{9506E8BE-F1FC-4CDA-837E-39FD5205F049}" type="sibTrans" cxnId="{123EB807-E5AE-4E11-A8DB-7F6A75A5A813}">
      <dgm:prSet/>
      <dgm:spPr/>
      <dgm:t>
        <a:bodyPr/>
        <a:lstStyle/>
        <a:p>
          <a:endParaRPr lang="en-US"/>
        </a:p>
      </dgm:t>
    </dgm:pt>
    <dgm:pt modelId="{0D511AB4-CF22-49BC-9DB2-4B10B71665F5}">
      <dgm:prSet phldrT="[Text]" custT="1"/>
      <dgm:spPr/>
      <dgm:t>
        <a:bodyPr/>
        <a:lstStyle/>
        <a:p>
          <a:r>
            <a:rPr lang="en-US" sz="2000" dirty="0" smtClean="0">
              <a:latin typeface="+mj-lt"/>
            </a:rPr>
            <a:t>Inventory Procedures</a:t>
          </a:r>
          <a:endParaRPr lang="en-US" sz="2000" dirty="0">
            <a:latin typeface="+mj-lt"/>
          </a:endParaRPr>
        </a:p>
      </dgm:t>
    </dgm:pt>
    <dgm:pt modelId="{066C6E2B-DDCB-4E6F-883B-B12725C1BD94}" type="parTrans" cxnId="{A76B23C6-DEB5-4356-98B9-96CFEDCF96B4}">
      <dgm:prSet/>
      <dgm:spPr/>
      <dgm:t>
        <a:bodyPr/>
        <a:lstStyle/>
        <a:p>
          <a:endParaRPr lang="en-US"/>
        </a:p>
      </dgm:t>
    </dgm:pt>
    <dgm:pt modelId="{C5819CF2-15D6-4C01-B5F4-60902D45E910}" type="sibTrans" cxnId="{A76B23C6-DEB5-4356-98B9-96CFEDCF96B4}">
      <dgm:prSet/>
      <dgm:spPr/>
      <dgm:t>
        <a:bodyPr/>
        <a:lstStyle/>
        <a:p>
          <a:endParaRPr lang="en-US"/>
        </a:p>
      </dgm:t>
    </dgm:pt>
    <dgm:pt modelId="{96CEF6CD-4AA3-4CD3-87A7-BA6A7083F7EC}">
      <dgm:prSet phldrT="[Text]" custT="1"/>
      <dgm:spPr/>
      <dgm:t>
        <a:bodyPr/>
        <a:lstStyle/>
        <a:p>
          <a:r>
            <a:rPr lang="en-US" sz="2000" dirty="0" smtClean="0">
              <a:latin typeface="+mj-lt"/>
            </a:rPr>
            <a:t>Sufficient coverage over physical </a:t>
          </a:r>
          <a:r>
            <a:rPr lang="en-US" sz="2000" b="1" dirty="0" smtClean="0">
              <a:latin typeface="+mj-lt"/>
            </a:rPr>
            <a:t>existence</a:t>
          </a:r>
          <a:r>
            <a:rPr lang="en-US" sz="2000" dirty="0" smtClean="0">
              <a:latin typeface="+mj-lt"/>
            </a:rPr>
            <a:t> of year end inventory.</a:t>
          </a:r>
          <a:endParaRPr lang="en-US" sz="2000" dirty="0">
            <a:latin typeface="+mj-lt"/>
          </a:endParaRPr>
        </a:p>
      </dgm:t>
    </dgm:pt>
    <dgm:pt modelId="{0B70C780-384F-409B-A3D4-864AB2F07914}" type="parTrans" cxnId="{83F01352-BD40-4FA2-AA43-932B2E5688AD}">
      <dgm:prSet/>
      <dgm:spPr/>
      <dgm:t>
        <a:bodyPr/>
        <a:lstStyle/>
        <a:p>
          <a:endParaRPr lang="en-US"/>
        </a:p>
      </dgm:t>
    </dgm:pt>
    <dgm:pt modelId="{5EB066D8-580B-48E9-BE18-4A2FF28FCCFF}" type="sibTrans" cxnId="{83F01352-BD40-4FA2-AA43-932B2E5688AD}">
      <dgm:prSet/>
      <dgm:spPr/>
      <dgm:t>
        <a:bodyPr/>
        <a:lstStyle/>
        <a:p>
          <a:endParaRPr lang="en-US"/>
        </a:p>
      </dgm:t>
    </dgm:pt>
    <dgm:pt modelId="{8762A24E-3E69-4569-833F-457150A0515E}">
      <dgm:prSet phldrT="[Text]" custT="1"/>
      <dgm:spPr/>
      <dgm:t>
        <a:bodyPr/>
        <a:lstStyle/>
        <a:p>
          <a:r>
            <a:rPr lang="en-US" sz="2000" dirty="0" smtClean="0">
              <a:latin typeface="+mj-lt"/>
            </a:rPr>
            <a:t>Lack of comfort over </a:t>
          </a:r>
          <a:r>
            <a:rPr lang="en-US" sz="2000" b="1" dirty="0" smtClean="0">
              <a:latin typeface="+mj-lt"/>
            </a:rPr>
            <a:t>stock at 3</a:t>
          </a:r>
          <a:r>
            <a:rPr lang="en-US" sz="2000" b="1" baseline="30000" dirty="0" smtClean="0">
              <a:latin typeface="+mj-lt"/>
            </a:rPr>
            <a:t>rd</a:t>
          </a:r>
          <a:r>
            <a:rPr lang="en-US" sz="2000" b="1" dirty="0" smtClean="0">
              <a:latin typeface="+mj-lt"/>
            </a:rPr>
            <a:t> party location</a:t>
          </a:r>
          <a:r>
            <a:rPr lang="en-US" sz="2000" dirty="0" smtClean="0">
              <a:latin typeface="+mj-lt"/>
            </a:rPr>
            <a:t>.</a:t>
          </a:r>
          <a:endParaRPr lang="en-US" sz="2000" dirty="0">
            <a:latin typeface="+mj-lt"/>
          </a:endParaRPr>
        </a:p>
      </dgm:t>
    </dgm:pt>
    <dgm:pt modelId="{409E904F-5AE1-4F42-932B-766AAAE1A216}" type="parTrans" cxnId="{AE7FEB56-E2CC-44E7-ADA9-270CD7C4507D}">
      <dgm:prSet/>
      <dgm:spPr/>
      <dgm:t>
        <a:bodyPr/>
        <a:lstStyle/>
        <a:p>
          <a:endParaRPr lang="en-US"/>
        </a:p>
      </dgm:t>
    </dgm:pt>
    <dgm:pt modelId="{BD05D7C4-A96F-4DCC-B5A5-7E3287B64817}" type="sibTrans" cxnId="{AE7FEB56-E2CC-44E7-ADA9-270CD7C4507D}">
      <dgm:prSet/>
      <dgm:spPr/>
      <dgm:t>
        <a:bodyPr/>
        <a:lstStyle/>
        <a:p>
          <a:endParaRPr lang="en-US"/>
        </a:p>
      </dgm:t>
    </dgm:pt>
    <dgm:pt modelId="{889BAB0C-E560-4692-9A33-843B12B76BF3}">
      <dgm:prSet phldrT="[Text]" custT="1"/>
      <dgm:spPr/>
      <dgm:t>
        <a:bodyPr/>
        <a:lstStyle/>
        <a:p>
          <a:r>
            <a:rPr lang="en-US" sz="2000" dirty="0" smtClean="0">
              <a:latin typeface="+mj-lt"/>
            </a:rPr>
            <a:t>Risk Assessment </a:t>
          </a:r>
          <a:endParaRPr lang="en-US" sz="2000" dirty="0">
            <a:latin typeface="+mj-lt"/>
          </a:endParaRPr>
        </a:p>
      </dgm:t>
    </dgm:pt>
    <dgm:pt modelId="{AAAFD6DE-15B9-4C9E-ABE7-EA09AFCB8096}" type="sibTrans" cxnId="{B26C9BF4-3068-4633-B1C7-C125975AC9C8}">
      <dgm:prSet/>
      <dgm:spPr/>
      <dgm:t>
        <a:bodyPr/>
        <a:lstStyle/>
        <a:p>
          <a:endParaRPr lang="en-US"/>
        </a:p>
      </dgm:t>
    </dgm:pt>
    <dgm:pt modelId="{35A51B87-EB3F-4B9E-A862-F3A06DC7D7D1}" type="parTrans" cxnId="{B26C9BF4-3068-4633-B1C7-C125975AC9C8}">
      <dgm:prSet/>
      <dgm:spPr/>
      <dgm:t>
        <a:bodyPr/>
        <a:lstStyle/>
        <a:p>
          <a:endParaRPr lang="en-US"/>
        </a:p>
      </dgm:t>
    </dgm:pt>
    <dgm:pt modelId="{AD841F78-1E3E-4C17-9809-85C4C4157912}">
      <dgm:prSet phldrT="[Text]" custT="1"/>
      <dgm:spPr/>
      <dgm:t>
        <a:bodyPr/>
        <a:lstStyle/>
        <a:p>
          <a:r>
            <a:rPr lang="en-US" sz="2000" dirty="0" smtClean="0">
              <a:latin typeface="+mj-lt"/>
            </a:rPr>
            <a:t>Lack of Fraud </a:t>
          </a:r>
          <a:r>
            <a:rPr lang="en-US" sz="2000" b="1" dirty="0" smtClean="0">
              <a:latin typeface="+mj-lt"/>
            </a:rPr>
            <a:t>Brainstorming</a:t>
          </a:r>
          <a:r>
            <a:rPr lang="en-US" sz="2000" dirty="0" smtClean="0">
              <a:latin typeface="+mj-lt"/>
            </a:rPr>
            <a:t> with in engagement team</a:t>
          </a:r>
          <a:endParaRPr lang="en-US" sz="2000" dirty="0">
            <a:latin typeface="+mj-lt"/>
          </a:endParaRPr>
        </a:p>
      </dgm:t>
    </dgm:pt>
    <dgm:pt modelId="{95340B87-90B8-4896-A01E-5E7BBBB19BB4}" type="sibTrans" cxnId="{2606E5D7-D3B6-4F28-910B-CB030A5FE61B}">
      <dgm:prSet/>
      <dgm:spPr/>
      <dgm:t>
        <a:bodyPr/>
        <a:lstStyle/>
        <a:p>
          <a:endParaRPr lang="en-US"/>
        </a:p>
      </dgm:t>
    </dgm:pt>
    <dgm:pt modelId="{DF4579B5-5163-44DC-87D7-334EC0BB2032}" type="parTrans" cxnId="{2606E5D7-D3B6-4F28-910B-CB030A5FE61B}">
      <dgm:prSet/>
      <dgm:spPr/>
      <dgm:t>
        <a:bodyPr/>
        <a:lstStyle/>
        <a:p>
          <a:endParaRPr lang="en-US"/>
        </a:p>
      </dgm:t>
    </dgm:pt>
    <dgm:pt modelId="{5AE1EB9C-F609-4526-AB94-110566F259FC}">
      <dgm:prSet phldrT="[Text]" custT="1"/>
      <dgm:spPr/>
      <dgm:t>
        <a:bodyPr/>
        <a:lstStyle/>
        <a:p>
          <a:r>
            <a:rPr lang="en-US" sz="2000" dirty="0" smtClean="0">
              <a:latin typeface="+mj-lt"/>
            </a:rPr>
            <a:t>Non-availability of information to identify </a:t>
          </a:r>
          <a:r>
            <a:rPr lang="en-US" sz="2000" b="1" dirty="0" smtClean="0">
              <a:latin typeface="+mj-lt"/>
            </a:rPr>
            <a:t>risk of fraud </a:t>
          </a:r>
          <a:r>
            <a:rPr lang="en-US" sz="2000" dirty="0" smtClean="0">
              <a:latin typeface="+mj-lt"/>
            </a:rPr>
            <a:t>and plan the testing</a:t>
          </a:r>
          <a:endParaRPr lang="en-US" sz="2000" dirty="0">
            <a:latin typeface="+mj-lt"/>
          </a:endParaRPr>
        </a:p>
      </dgm:t>
    </dgm:pt>
    <dgm:pt modelId="{C33E5E12-35F4-480E-B988-296580C69D0B}" type="parTrans" cxnId="{C13FEC0E-B28A-4B04-A79B-E953C3316B2C}">
      <dgm:prSet/>
      <dgm:spPr/>
      <dgm:t>
        <a:bodyPr/>
        <a:lstStyle/>
        <a:p>
          <a:endParaRPr lang="en-US"/>
        </a:p>
      </dgm:t>
    </dgm:pt>
    <dgm:pt modelId="{F16CBA0A-2237-4932-B321-EAD8DC8B9614}" type="sibTrans" cxnId="{C13FEC0E-B28A-4B04-A79B-E953C3316B2C}">
      <dgm:prSet/>
      <dgm:spPr/>
      <dgm:t>
        <a:bodyPr/>
        <a:lstStyle/>
        <a:p>
          <a:endParaRPr lang="en-US"/>
        </a:p>
      </dgm:t>
    </dgm:pt>
    <dgm:pt modelId="{E7EDEED8-90CE-4836-9F89-B30B7E88C072}">
      <dgm:prSet phldrT="[Text]" custT="1"/>
      <dgm:spPr/>
      <dgm:t>
        <a:bodyPr/>
        <a:lstStyle/>
        <a:p>
          <a:endParaRPr lang="en-US" sz="2000" dirty="0">
            <a:latin typeface="+mj-lt"/>
          </a:endParaRPr>
        </a:p>
      </dgm:t>
    </dgm:pt>
    <dgm:pt modelId="{C34EDEB3-62E3-4C61-810E-9E3A2786EE1D}" type="parTrans" cxnId="{B8777B27-B298-4C02-BF07-503C32864DFB}">
      <dgm:prSet/>
      <dgm:spPr/>
      <dgm:t>
        <a:bodyPr/>
        <a:lstStyle/>
        <a:p>
          <a:endParaRPr lang="en-US"/>
        </a:p>
      </dgm:t>
    </dgm:pt>
    <dgm:pt modelId="{FB128CCD-B203-41C0-9FE3-BEAA0EBB200D}" type="sibTrans" cxnId="{B8777B27-B298-4C02-BF07-503C32864DFB}">
      <dgm:prSet/>
      <dgm:spPr/>
      <dgm:t>
        <a:bodyPr/>
        <a:lstStyle/>
        <a:p>
          <a:endParaRPr lang="en-US"/>
        </a:p>
      </dgm:t>
    </dgm:pt>
    <dgm:pt modelId="{2E321D0F-92B3-4A64-9FA8-3D32D2C53603}">
      <dgm:prSet phldrT="[Text]" custT="1"/>
      <dgm:spPr/>
      <dgm:t>
        <a:bodyPr/>
        <a:lstStyle/>
        <a:p>
          <a:endParaRPr lang="en-US" sz="2000" dirty="0">
            <a:latin typeface="+mj-lt"/>
          </a:endParaRPr>
        </a:p>
      </dgm:t>
    </dgm:pt>
    <dgm:pt modelId="{641A9AFD-0C06-4C10-8087-59A92B51C673}" type="parTrans" cxnId="{F3B43F41-E34B-47D2-B463-25B9F8B58E37}">
      <dgm:prSet/>
      <dgm:spPr/>
      <dgm:t>
        <a:bodyPr/>
        <a:lstStyle/>
        <a:p>
          <a:endParaRPr lang="en-US"/>
        </a:p>
      </dgm:t>
    </dgm:pt>
    <dgm:pt modelId="{51DFA96F-7C14-4A8C-BF54-641A273DBFDB}" type="sibTrans" cxnId="{F3B43F41-E34B-47D2-B463-25B9F8B58E37}">
      <dgm:prSet/>
      <dgm:spPr/>
      <dgm:t>
        <a:bodyPr/>
        <a:lstStyle/>
        <a:p>
          <a:endParaRPr lang="en-US"/>
        </a:p>
      </dgm:t>
    </dgm:pt>
    <dgm:pt modelId="{B5FA92F9-DEE5-4032-AFA9-2199C4C5B796}" type="pres">
      <dgm:prSet presAssocID="{5C660B3B-2356-4DF1-9520-6FAE6B69A5A5}" presName="Name0" presStyleCnt="0">
        <dgm:presLayoutVars>
          <dgm:dir/>
          <dgm:animLvl val="lvl"/>
          <dgm:resizeHandles val="exact"/>
        </dgm:presLayoutVars>
      </dgm:prSet>
      <dgm:spPr/>
      <dgm:t>
        <a:bodyPr/>
        <a:lstStyle/>
        <a:p>
          <a:endParaRPr lang="en-US"/>
        </a:p>
      </dgm:t>
    </dgm:pt>
    <dgm:pt modelId="{01981862-1B8C-406B-9EA1-46B8BED78DB8}" type="pres">
      <dgm:prSet presAssocID="{F7792377-D5EB-436D-A519-C8F43C03BE82}" presName="composite" presStyleCnt="0"/>
      <dgm:spPr/>
      <dgm:t>
        <a:bodyPr/>
        <a:lstStyle/>
        <a:p>
          <a:endParaRPr lang="en-US"/>
        </a:p>
      </dgm:t>
    </dgm:pt>
    <dgm:pt modelId="{31EC364B-DB71-4DCA-B6D7-6B31D0FF6917}" type="pres">
      <dgm:prSet presAssocID="{F7792377-D5EB-436D-A519-C8F43C03BE82}" presName="parTx" presStyleLbl="alignNode1" presStyleIdx="0" presStyleCnt="3">
        <dgm:presLayoutVars>
          <dgm:chMax val="0"/>
          <dgm:chPref val="0"/>
          <dgm:bulletEnabled val="1"/>
        </dgm:presLayoutVars>
      </dgm:prSet>
      <dgm:spPr/>
      <dgm:t>
        <a:bodyPr/>
        <a:lstStyle/>
        <a:p>
          <a:endParaRPr lang="en-US"/>
        </a:p>
      </dgm:t>
    </dgm:pt>
    <dgm:pt modelId="{64012A1B-1979-4D46-BFF7-EFF41D3B3573}" type="pres">
      <dgm:prSet presAssocID="{F7792377-D5EB-436D-A519-C8F43C03BE82}" presName="desTx" presStyleLbl="alignAccFollowNode1" presStyleIdx="0" presStyleCnt="3">
        <dgm:presLayoutVars>
          <dgm:bulletEnabled val="1"/>
        </dgm:presLayoutVars>
      </dgm:prSet>
      <dgm:spPr/>
      <dgm:t>
        <a:bodyPr/>
        <a:lstStyle/>
        <a:p>
          <a:endParaRPr lang="en-US"/>
        </a:p>
      </dgm:t>
    </dgm:pt>
    <dgm:pt modelId="{03064D85-EA6C-4B5E-BF1A-DDC14CA56ECB}" type="pres">
      <dgm:prSet presAssocID="{6BD1ACCB-BD9E-4AA6-B876-46280E24FF65}" presName="space" presStyleCnt="0"/>
      <dgm:spPr/>
      <dgm:t>
        <a:bodyPr/>
        <a:lstStyle/>
        <a:p>
          <a:endParaRPr lang="en-US"/>
        </a:p>
      </dgm:t>
    </dgm:pt>
    <dgm:pt modelId="{7E82086E-B838-459F-A2DB-4E609564DB6E}" type="pres">
      <dgm:prSet presAssocID="{889BAB0C-E560-4692-9A33-843B12B76BF3}" presName="composite" presStyleCnt="0"/>
      <dgm:spPr/>
      <dgm:t>
        <a:bodyPr/>
        <a:lstStyle/>
        <a:p>
          <a:endParaRPr lang="en-US"/>
        </a:p>
      </dgm:t>
    </dgm:pt>
    <dgm:pt modelId="{9EBC40ED-3417-49FD-AE4C-02B16BDA21B3}" type="pres">
      <dgm:prSet presAssocID="{889BAB0C-E560-4692-9A33-843B12B76BF3}" presName="parTx" presStyleLbl="alignNode1" presStyleIdx="1" presStyleCnt="3">
        <dgm:presLayoutVars>
          <dgm:chMax val="0"/>
          <dgm:chPref val="0"/>
          <dgm:bulletEnabled val="1"/>
        </dgm:presLayoutVars>
      </dgm:prSet>
      <dgm:spPr/>
      <dgm:t>
        <a:bodyPr/>
        <a:lstStyle/>
        <a:p>
          <a:endParaRPr lang="en-US"/>
        </a:p>
      </dgm:t>
    </dgm:pt>
    <dgm:pt modelId="{6CE4A840-59A9-40FF-B5BE-DD49BDC3163B}" type="pres">
      <dgm:prSet presAssocID="{889BAB0C-E560-4692-9A33-843B12B76BF3}" presName="desTx" presStyleLbl="alignAccFollowNode1" presStyleIdx="1" presStyleCnt="3">
        <dgm:presLayoutVars>
          <dgm:bulletEnabled val="1"/>
        </dgm:presLayoutVars>
      </dgm:prSet>
      <dgm:spPr/>
      <dgm:t>
        <a:bodyPr/>
        <a:lstStyle/>
        <a:p>
          <a:endParaRPr lang="en-US"/>
        </a:p>
      </dgm:t>
    </dgm:pt>
    <dgm:pt modelId="{B7947318-FDCA-4E04-BE66-23B4BE14E172}" type="pres">
      <dgm:prSet presAssocID="{AAAFD6DE-15B9-4C9E-ABE7-EA09AFCB8096}" presName="space" presStyleCnt="0"/>
      <dgm:spPr/>
      <dgm:t>
        <a:bodyPr/>
        <a:lstStyle/>
        <a:p>
          <a:endParaRPr lang="en-US"/>
        </a:p>
      </dgm:t>
    </dgm:pt>
    <dgm:pt modelId="{5C15E40A-9D13-497D-BC38-2CD7C559545D}" type="pres">
      <dgm:prSet presAssocID="{0D511AB4-CF22-49BC-9DB2-4B10B71665F5}" presName="composite" presStyleCnt="0"/>
      <dgm:spPr/>
      <dgm:t>
        <a:bodyPr/>
        <a:lstStyle/>
        <a:p>
          <a:endParaRPr lang="en-US"/>
        </a:p>
      </dgm:t>
    </dgm:pt>
    <dgm:pt modelId="{083A0A7A-C3E9-420C-B835-A3F585D58BE4}" type="pres">
      <dgm:prSet presAssocID="{0D511AB4-CF22-49BC-9DB2-4B10B71665F5}" presName="parTx" presStyleLbl="alignNode1" presStyleIdx="2" presStyleCnt="3">
        <dgm:presLayoutVars>
          <dgm:chMax val="0"/>
          <dgm:chPref val="0"/>
          <dgm:bulletEnabled val="1"/>
        </dgm:presLayoutVars>
      </dgm:prSet>
      <dgm:spPr/>
      <dgm:t>
        <a:bodyPr/>
        <a:lstStyle/>
        <a:p>
          <a:endParaRPr lang="en-US"/>
        </a:p>
      </dgm:t>
    </dgm:pt>
    <dgm:pt modelId="{875B9855-44F7-4971-9EDD-1E32A31AE515}" type="pres">
      <dgm:prSet presAssocID="{0D511AB4-CF22-49BC-9DB2-4B10B71665F5}" presName="desTx" presStyleLbl="alignAccFollowNode1" presStyleIdx="2" presStyleCnt="3">
        <dgm:presLayoutVars>
          <dgm:bulletEnabled val="1"/>
        </dgm:presLayoutVars>
      </dgm:prSet>
      <dgm:spPr/>
      <dgm:t>
        <a:bodyPr/>
        <a:lstStyle/>
        <a:p>
          <a:endParaRPr lang="en-US"/>
        </a:p>
      </dgm:t>
    </dgm:pt>
  </dgm:ptLst>
  <dgm:cxnLst>
    <dgm:cxn modelId="{123EB807-E5AE-4E11-A8DB-7F6A75A5A813}" srcId="{889BAB0C-E560-4692-9A33-843B12B76BF3}" destId="{FA3CA471-4018-45DA-9C50-6FF9023902DA}" srcOrd="0" destOrd="0" parTransId="{4556EBCB-B2ED-4FC8-A85F-E88B640D2A9F}" sibTransId="{9506E8BE-F1FC-4CDA-837E-39FD5205F049}"/>
    <dgm:cxn modelId="{B8777B27-B298-4C02-BF07-503C32864DFB}" srcId="{F7792377-D5EB-436D-A519-C8F43C03BE82}" destId="{E7EDEED8-90CE-4836-9F89-B30B7E88C072}" srcOrd="1" destOrd="0" parTransId="{C34EDEB3-62E3-4C61-810E-9E3A2786EE1D}" sibTransId="{FB128CCD-B203-41C0-9FE3-BEAA0EBB200D}"/>
    <dgm:cxn modelId="{F3B43F41-E34B-47D2-B463-25B9F8B58E37}" srcId="{0D511AB4-CF22-49BC-9DB2-4B10B71665F5}" destId="{2E321D0F-92B3-4A64-9FA8-3D32D2C53603}" srcOrd="1" destOrd="0" parTransId="{641A9AFD-0C06-4C10-8087-59A92B51C673}" sibTransId="{51DFA96F-7C14-4A8C-BF54-641A273DBFDB}"/>
    <dgm:cxn modelId="{A78ECF70-AD4B-49CD-9352-4966964C8AE8}" type="presOf" srcId="{0D511AB4-CF22-49BC-9DB2-4B10B71665F5}" destId="{083A0A7A-C3E9-420C-B835-A3F585D58BE4}" srcOrd="0" destOrd="0" presId="urn:microsoft.com/office/officeart/2005/8/layout/hList1"/>
    <dgm:cxn modelId="{0C33AECE-D20A-4768-95C8-44A63B4A14C9}" type="presOf" srcId="{F7792377-D5EB-436D-A519-C8F43C03BE82}" destId="{31EC364B-DB71-4DCA-B6D7-6B31D0FF6917}" srcOrd="0" destOrd="0" presId="urn:microsoft.com/office/officeart/2005/8/layout/hList1"/>
    <dgm:cxn modelId="{C13FEC0E-B28A-4B04-A79B-E953C3316B2C}" srcId="{F7792377-D5EB-436D-A519-C8F43C03BE82}" destId="{5AE1EB9C-F609-4526-AB94-110566F259FC}" srcOrd="2" destOrd="0" parTransId="{C33E5E12-35F4-480E-B988-296580C69D0B}" sibTransId="{F16CBA0A-2237-4932-B321-EAD8DC8B9614}"/>
    <dgm:cxn modelId="{ACA6506F-1536-4976-9642-9FDDA9C51059}" type="presOf" srcId="{96CEF6CD-4AA3-4CD3-87A7-BA6A7083F7EC}" destId="{875B9855-44F7-4971-9EDD-1E32A31AE515}" srcOrd="0" destOrd="0" presId="urn:microsoft.com/office/officeart/2005/8/layout/hList1"/>
    <dgm:cxn modelId="{EF63CEB3-9B1A-482F-AAA6-1D670A0CE845}" type="presOf" srcId="{5AE1EB9C-F609-4526-AB94-110566F259FC}" destId="{64012A1B-1979-4D46-BFF7-EFF41D3B3573}" srcOrd="0" destOrd="2" presId="urn:microsoft.com/office/officeart/2005/8/layout/hList1"/>
    <dgm:cxn modelId="{ED7728E2-B2BB-4ADF-A326-DEFE922BC646}" type="presOf" srcId="{E7EDEED8-90CE-4836-9F89-B30B7E88C072}" destId="{64012A1B-1979-4D46-BFF7-EFF41D3B3573}" srcOrd="0" destOrd="1" presId="urn:microsoft.com/office/officeart/2005/8/layout/hList1"/>
    <dgm:cxn modelId="{B26C9BF4-3068-4633-B1C7-C125975AC9C8}" srcId="{5C660B3B-2356-4DF1-9520-6FAE6B69A5A5}" destId="{889BAB0C-E560-4692-9A33-843B12B76BF3}" srcOrd="1" destOrd="0" parTransId="{35A51B87-EB3F-4B9E-A862-F3A06DC7D7D1}" sibTransId="{AAAFD6DE-15B9-4C9E-ABE7-EA09AFCB8096}"/>
    <dgm:cxn modelId="{6F7CD2BD-9742-4B88-BFE4-508DB79BEADE}" type="presOf" srcId="{8762A24E-3E69-4569-833F-457150A0515E}" destId="{875B9855-44F7-4971-9EDD-1E32A31AE515}" srcOrd="0" destOrd="2" presId="urn:microsoft.com/office/officeart/2005/8/layout/hList1"/>
    <dgm:cxn modelId="{AE7FEB56-E2CC-44E7-ADA9-270CD7C4507D}" srcId="{0D511AB4-CF22-49BC-9DB2-4B10B71665F5}" destId="{8762A24E-3E69-4569-833F-457150A0515E}" srcOrd="2" destOrd="0" parTransId="{409E904F-5AE1-4F42-932B-766AAAE1A216}" sibTransId="{BD05D7C4-A96F-4DCC-B5A5-7E3287B64817}"/>
    <dgm:cxn modelId="{EEC85965-97B7-4925-AB7A-3289FEB44EDD}" type="presOf" srcId="{5C660B3B-2356-4DF1-9520-6FAE6B69A5A5}" destId="{B5FA92F9-DEE5-4032-AFA9-2199C4C5B796}" srcOrd="0" destOrd="0" presId="urn:microsoft.com/office/officeart/2005/8/layout/hList1"/>
    <dgm:cxn modelId="{9C462AB7-8341-44EE-8BA0-7BA07037B74E}" type="presOf" srcId="{2E321D0F-92B3-4A64-9FA8-3D32D2C53603}" destId="{875B9855-44F7-4971-9EDD-1E32A31AE515}" srcOrd="0" destOrd="1" presId="urn:microsoft.com/office/officeart/2005/8/layout/hList1"/>
    <dgm:cxn modelId="{ECD6E10C-01AA-42F8-A3AF-7B1B91D693D4}" srcId="{5C660B3B-2356-4DF1-9520-6FAE6B69A5A5}" destId="{F7792377-D5EB-436D-A519-C8F43C03BE82}" srcOrd="0" destOrd="0" parTransId="{4637E2D8-BCEA-4DA1-BD16-DAA82DF08CD7}" sibTransId="{6BD1ACCB-BD9E-4AA6-B876-46280E24FF65}"/>
    <dgm:cxn modelId="{2606E5D7-D3B6-4F28-910B-CB030A5FE61B}" srcId="{F7792377-D5EB-436D-A519-C8F43C03BE82}" destId="{AD841F78-1E3E-4C17-9809-85C4C4157912}" srcOrd="0" destOrd="0" parTransId="{DF4579B5-5163-44DC-87D7-334EC0BB2032}" sibTransId="{95340B87-90B8-4896-A01E-5E7BBBB19BB4}"/>
    <dgm:cxn modelId="{0D0F1A84-93DA-4B01-BB31-C6C65DCABDF4}" type="presOf" srcId="{AD841F78-1E3E-4C17-9809-85C4C4157912}" destId="{64012A1B-1979-4D46-BFF7-EFF41D3B3573}" srcOrd="0" destOrd="0" presId="urn:microsoft.com/office/officeart/2005/8/layout/hList1"/>
    <dgm:cxn modelId="{A76B23C6-DEB5-4356-98B9-96CFEDCF96B4}" srcId="{5C660B3B-2356-4DF1-9520-6FAE6B69A5A5}" destId="{0D511AB4-CF22-49BC-9DB2-4B10B71665F5}" srcOrd="2" destOrd="0" parTransId="{066C6E2B-DDCB-4E6F-883B-B12725C1BD94}" sibTransId="{C5819CF2-15D6-4C01-B5F4-60902D45E910}"/>
    <dgm:cxn modelId="{7615422A-54B4-4E38-85DB-3634C4149D7C}" type="presOf" srcId="{FA3CA471-4018-45DA-9C50-6FF9023902DA}" destId="{6CE4A840-59A9-40FF-B5BE-DD49BDC3163B}" srcOrd="0" destOrd="0" presId="urn:microsoft.com/office/officeart/2005/8/layout/hList1"/>
    <dgm:cxn modelId="{83F01352-BD40-4FA2-AA43-932B2E5688AD}" srcId="{0D511AB4-CF22-49BC-9DB2-4B10B71665F5}" destId="{96CEF6CD-4AA3-4CD3-87A7-BA6A7083F7EC}" srcOrd="0" destOrd="0" parTransId="{0B70C780-384F-409B-A3D4-864AB2F07914}" sibTransId="{5EB066D8-580B-48E9-BE18-4A2FF28FCCFF}"/>
    <dgm:cxn modelId="{B4AB3B0D-187E-4C2A-951E-FADC07EB1D8A}" type="presOf" srcId="{889BAB0C-E560-4692-9A33-843B12B76BF3}" destId="{9EBC40ED-3417-49FD-AE4C-02B16BDA21B3}" srcOrd="0" destOrd="0" presId="urn:microsoft.com/office/officeart/2005/8/layout/hList1"/>
    <dgm:cxn modelId="{D32EBCFA-083E-4987-924A-0472AF3ED94D}" type="presParOf" srcId="{B5FA92F9-DEE5-4032-AFA9-2199C4C5B796}" destId="{01981862-1B8C-406B-9EA1-46B8BED78DB8}" srcOrd="0" destOrd="0" presId="urn:microsoft.com/office/officeart/2005/8/layout/hList1"/>
    <dgm:cxn modelId="{5445DA5E-118A-4D3B-8C3A-60F5A313357F}" type="presParOf" srcId="{01981862-1B8C-406B-9EA1-46B8BED78DB8}" destId="{31EC364B-DB71-4DCA-B6D7-6B31D0FF6917}" srcOrd="0" destOrd="0" presId="urn:microsoft.com/office/officeart/2005/8/layout/hList1"/>
    <dgm:cxn modelId="{146DE15C-EF50-438A-80DC-A67E2BA64A78}" type="presParOf" srcId="{01981862-1B8C-406B-9EA1-46B8BED78DB8}" destId="{64012A1B-1979-4D46-BFF7-EFF41D3B3573}" srcOrd="1" destOrd="0" presId="urn:microsoft.com/office/officeart/2005/8/layout/hList1"/>
    <dgm:cxn modelId="{AD3869D1-E063-4F33-AA12-686EEA14DE42}" type="presParOf" srcId="{B5FA92F9-DEE5-4032-AFA9-2199C4C5B796}" destId="{03064D85-EA6C-4B5E-BF1A-DDC14CA56ECB}" srcOrd="1" destOrd="0" presId="urn:microsoft.com/office/officeart/2005/8/layout/hList1"/>
    <dgm:cxn modelId="{68DA60D7-A111-4708-8A6D-A464F583E1E0}" type="presParOf" srcId="{B5FA92F9-DEE5-4032-AFA9-2199C4C5B796}" destId="{7E82086E-B838-459F-A2DB-4E609564DB6E}" srcOrd="2" destOrd="0" presId="urn:microsoft.com/office/officeart/2005/8/layout/hList1"/>
    <dgm:cxn modelId="{D8832AFC-1CF1-4D56-BEB6-C52CCAF72E9F}" type="presParOf" srcId="{7E82086E-B838-459F-A2DB-4E609564DB6E}" destId="{9EBC40ED-3417-49FD-AE4C-02B16BDA21B3}" srcOrd="0" destOrd="0" presId="urn:microsoft.com/office/officeart/2005/8/layout/hList1"/>
    <dgm:cxn modelId="{7C45A092-917C-4FCD-B08E-9DB963738970}" type="presParOf" srcId="{7E82086E-B838-459F-A2DB-4E609564DB6E}" destId="{6CE4A840-59A9-40FF-B5BE-DD49BDC3163B}" srcOrd="1" destOrd="0" presId="urn:microsoft.com/office/officeart/2005/8/layout/hList1"/>
    <dgm:cxn modelId="{F3DBB800-41B8-41E2-9738-A1303442C828}" type="presParOf" srcId="{B5FA92F9-DEE5-4032-AFA9-2199C4C5B796}" destId="{B7947318-FDCA-4E04-BE66-23B4BE14E172}" srcOrd="3" destOrd="0" presId="urn:microsoft.com/office/officeart/2005/8/layout/hList1"/>
    <dgm:cxn modelId="{D4EE498D-07CD-4E69-B219-8D38DDADD1FE}" type="presParOf" srcId="{B5FA92F9-DEE5-4032-AFA9-2199C4C5B796}" destId="{5C15E40A-9D13-497D-BC38-2CD7C559545D}" srcOrd="4" destOrd="0" presId="urn:microsoft.com/office/officeart/2005/8/layout/hList1"/>
    <dgm:cxn modelId="{1C6FBE7E-ADFD-462A-9C30-93B37864EF3E}" type="presParOf" srcId="{5C15E40A-9D13-497D-BC38-2CD7C559545D}" destId="{083A0A7A-C3E9-420C-B835-A3F585D58BE4}" srcOrd="0" destOrd="0" presId="urn:microsoft.com/office/officeart/2005/8/layout/hList1"/>
    <dgm:cxn modelId="{68B8DD6C-9DCD-44B8-9040-4BF9F8DB8780}" type="presParOf" srcId="{5C15E40A-9D13-497D-BC38-2CD7C559545D}" destId="{875B9855-44F7-4971-9EDD-1E32A31AE51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660B3B-2356-4DF1-9520-6FAE6B69A5A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DE242021-79D1-4AE2-A655-4F88EA08594B}">
      <dgm:prSet phldrT="[Text]" custT="1"/>
      <dgm:spPr/>
      <dgm:t>
        <a:bodyPr/>
        <a:lstStyle/>
        <a:p>
          <a:r>
            <a:rPr lang="en-US" sz="2000" dirty="0" smtClean="0">
              <a:latin typeface="+mj-lt"/>
            </a:rPr>
            <a:t>Adequacy of Review and Supervision</a:t>
          </a:r>
          <a:endParaRPr lang="en-US" sz="2000" dirty="0">
            <a:latin typeface="+mj-lt"/>
          </a:endParaRPr>
        </a:p>
      </dgm:t>
    </dgm:pt>
    <dgm:pt modelId="{CCC11D2D-F003-4688-99D1-E0CDB4A860F0}" type="parTrans" cxnId="{C854322E-B9A1-449F-9696-B7C3C64E0958}">
      <dgm:prSet/>
      <dgm:spPr/>
      <dgm:t>
        <a:bodyPr/>
        <a:lstStyle/>
        <a:p>
          <a:endParaRPr lang="en-US"/>
        </a:p>
      </dgm:t>
    </dgm:pt>
    <dgm:pt modelId="{F73E6BDF-2FF0-4718-AE30-53A21D061B04}" type="sibTrans" cxnId="{C854322E-B9A1-449F-9696-B7C3C64E0958}">
      <dgm:prSet/>
      <dgm:spPr/>
      <dgm:t>
        <a:bodyPr/>
        <a:lstStyle/>
        <a:p>
          <a:endParaRPr lang="en-US"/>
        </a:p>
      </dgm:t>
    </dgm:pt>
    <dgm:pt modelId="{923BC330-6E26-4075-8832-7BB8FD4635A3}">
      <dgm:prSet phldrT="[Text]" custT="1"/>
      <dgm:spPr/>
      <dgm:t>
        <a:bodyPr/>
        <a:lstStyle/>
        <a:p>
          <a:r>
            <a:rPr lang="en-US" sz="2000" dirty="0" smtClean="0">
              <a:latin typeface="+mj-lt"/>
            </a:rPr>
            <a:t>Lack of </a:t>
          </a:r>
          <a:r>
            <a:rPr lang="en-US" sz="2000" b="1" dirty="0" smtClean="0">
              <a:latin typeface="+mj-lt"/>
            </a:rPr>
            <a:t>coaching and monitoring </a:t>
          </a:r>
          <a:r>
            <a:rPr lang="en-US" sz="2000" dirty="0" smtClean="0">
              <a:latin typeface="+mj-lt"/>
            </a:rPr>
            <a:t>during the audit</a:t>
          </a:r>
          <a:endParaRPr lang="en-US" sz="2000" dirty="0">
            <a:latin typeface="+mj-lt"/>
          </a:endParaRPr>
        </a:p>
      </dgm:t>
    </dgm:pt>
    <dgm:pt modelId="{D0B42AB5-8BFA-49D1-A24E-82A81DA59374}" type="parTrans" cxnId="{79AA84FE-8EAA-4286-903F-83E395D695CB}">
      <dgm:prSet/>
      <dgm:spPr/>
      <dgm:t>
        <a:bodyPr/>
        <a:lstStyle/>
        <a:p>
          <a:endParaRPr lang="en-US"/>
        </a:p>
      </dgm:t>
    </dgm:pt>
    <dgm:pt modelId="{616E4D71-84F8-4D12-A08F-6BD7FBB90A90}" type="sibTrans" cxnId="{79AA84FE-8EAA-4286-903F-83E395D695CB}">
      <dgm:prSet/>
      <dgm:spPr/>
      <dgm:t>
        <a:bodyPr/>
        <a:lstStyle/>
        <a:p>
          <a:endParaRPr lang="en-US"/>
        </a:p>
      </dgm:t>
    </dgm:pt>
    <dgm:pt modelId="{A59F533D-7E0A-4994-8F5B-DFE27D214D2E}">
      <dgm:prSet phldrT="[Text]" custT="1"/>
      <dgm:spPr/>
      <dgm:t>
        <a:bodyPr/>
        <a:lstStyle/>
        <a:p>
          <a:r>
            <a:rPr lang="en-US" sz="2000" dirty="0" smtClean="0">
              <a:latin typeface="+mj-lt"/>
            </a:rPr>
            <a:t>Insufficient time spent on </a:t>
          </a:r>
          <a:r>
            <a:rPr lang="en-US" sz="2000" b="1" dirty="0" smtClean="0">
              <a:latin typeface="+mj-lt"/>
            </a:rPr>
            <a:t>review and supervision</a:t>
          </a:r>
          <a:r>
            <a:rPr lang="en-US" sz="2000" dirty="0" smtClean="0">
              <a:latin typeface="+mj-lt"/>
            </a:rPr>
            <a:t> </a:t>
          </a:r>
          <a:endParaRPr lang="en-US" sz="2000" dirty="0">
            <a:latin typeface="+mj-lt"/>
          </a:endParaRPr>
        </a:p>
      </dgm:t>
    </dgm:pt>
    <dgm:pt modelId="{645767F2-770B-4399-9DA9-9DE214918DD4}" type="parTrans" cxnId="{47BFD5BF-001C-4588-8CCB-F05403BABEEF}">
      <dgm:prSet/>
      <dgm:spPr/>
      <dgm:t>
        <a:bodyPr/>
        <a:lstStyle/>
        <a:p>
          <a:endParaRPr lang="en-US"/>
        </a:p>
      </dgm:t>
    </dgm:pt>
    <dgm:pt modelId="{05502867-0675-40D5-90B8-1708C5839A50}" type="sibTrans" cxnId="{47BFD5BF-001C-4588-8CCB-F05403BABEEF}">
      <dgm:prSet/>
      <dgm:spPr/>
      <dgm:t>
        <a:bodyPr/>
        <a:lstStyle/>
        <a:p>
          <a:endParaRPr lang="en-US"/>
        </a:p>
      </dgm:t>
    </dgm:pt>
    <dgm:pt modelId="{977DBFC5-754B-4FF6-B400-E09C754E34CD}">
      <dgm:prSet phldrT="[Text]" custT="1"/>
      <dgm:spPr/>
      <dgm:t>
        <a:bodyPr/>
        <a:lstStyle/>
        <a:p>
          <a:r>
            <a:rPr lang="en-US" sz="2000" dirty="0" smtClean="0">
              <a:latin typeface="+mj-lt"/>
            </a:rPr>
            <a:t>Use of Experts and Specialists</a:t>
          </a:r>
          <a:endParaRPr lang="en-US" sz="2000" dirty="0">
            <a:latin typeface="+mj-lt"/>
          </a:endParaRPr>
        </a:p>
      </dgm:t>
    </dgm:pt>
    <dgm:pt modelId="{67BBBA13-B51D-4D89-902B-F711E0359115}" type="parTrans" cxnId="{884E07BE-488C-4D9E-AB91-1629924EF3D2}">
      <dgm:prSet/>
      <dgm:spPr/>
      <dgm:t>
        <a:bodyPr/>
        <a:lstStyle/>
        <a:p>
          <a:endParaRPr lang="en-US"/>
        </a:p>
      </dgm:t>
    </dgm:pt>
    <dgm:pt modelId="{8F5A8685-427D-42B7-B6B0-C2A28C44F725}" type="sibTrans" cxnId="{884E07BE-488C-4D9E-AB91-1629924EF3D2}">
      <dgm:prSet/>
      <dgm:spPr/>
      <dgm:t>
        <a:bodyPr/>
        <a:lstStyle/>
        <a:p>
          <a:endParaRPr lang="en-US"/>
        </a:p>
      </dgm:t>
    </dgm:pt>
    <dgm:pt modelId="{93FF9688-A25C-4114-8F61-F5E069722C47}">
      <dgm:prSet phldrT="[Text]" custT="1"/>
      <dgm:spPr/>
      <dgm:t>
        <a:bodyPr/>
        <a:lstStyle/>
        <a:p>
          <a:r>
            <a:rPr lang="en-US" sz="2000" dirty="0" smtClean="0">
              <a:latin typeface="+mj-lt"/>
            </a:rPr>
            <a:t>Failure to evaluate </a:t>
          </a:r>
          <a:r>
            <a:rPr lang="en-US" sz="2000" b="1" dirty="0" smtClean="0">
              <a:latin typeface="+mj-lt"/>
            </a:rPr>
            <a:t>independence and competency </a:t>
          </a:r>
          <a:r>
            <a:rPr lang="en-US" sz="2000" dirty="0" smtClean="0">
              <a:latin typeface="+mj-lt"/>
            </a:rPr>
            <a:t>of experts and specialists.</a:t>
          </a:r>
          <a:endParaRPr lang="en-US" sz="2000" dirty="0">
            <a:latin typeface="+mj-lt"/>
          </a:endParaRPr>
        </a:p>
      </dgm:t>
    </dgm:pt>
    <dgm:pt modelId="{691F0036-85E8-47E1-8A48-9069F1572724}" type="parTrans" cxnId="{FABF3251-6D56-44A9-9732-FE4708C52AA0}">
      <dgm:prSet/>
      <dgm:spPr/>
      <dgm:t>
        <a:bodyPr/>
        <a:lstStyle/>
        <a:p>
          <a:endParaRPr lang="en-US"/>
        </a:p>
      </dgm:t>
    </dgm:pt>
    <dgm:pt modelId="{36584012-C701-47BD-AADC-52327CAB6208}" type="sibTrans" cxnId="{FABF3251-6D56-44A9-9732-FE4708C52AA0}">
      <dgm:prSet/>
      <dgm:spPr/>
      <dgm:t>
        <a:bodyPr/>
        <a:lstStyle/>
        <a:p>
          <a:endParaRPr lang="en-US"/>
        </a:p>
      </dgm:t>
    </dgm:pt>
    <dgm:pt modelId="{DAD1BF1C-43AF-432A-A80E-1FEF77AEEF29}">
      <dgm:prSet phldrT="[Text]" custT="1"/>
      <dgm:spPr/>
      <dgm:t>
        <a:bodyPr/>
        <a:lstStyle/>
        <a:p>
          <a:r>
            <a:rPr lang="en-US" sz="2000" dirty="0" smtClean="0">
              <a:latin typeface="+mj-lt"/>
            </a:rPr>
            <a:t>Failure to </a:t>
          </a:r>
          <a:r>
            <a:rPr lang="en-US" sz="2000" b="1" dirty="0" smtClean="0">
              <a:latin typeface="+mj-lt"/>
            </a:rPr>
            <a:t>challenge the judgements/ assumptions</a:t>
          </a:r>
          <a:r>
            <a:rPr lang="en-US" sz="2000" dirty="0" smtClean="0">
              <a:latin typeface="+mj-lt"/>
            </a:rPr>
            <a:t> used by the experts/ specialists.</a:t>
          </a:r>
          <a:endParaRPr lang="en-US" sz="2000" dirty="0">
            <a:latin typeface="+mj-lt"/>
          </a:endParaRPr>
        </a:p>
      </dgm:t>
    </dgm:pt>
    <dgm:pt modelId="{AFDF3458-81D7-4D65-AEDE-EBFDEC3792E7}" type="parTrans" cxnId="{9635016C-3937-43D6-9891-E9306950D723}">
      <dgm:prSet/>
      <dgm:spPr/>
      <dgm:t>
        <a:bodyPr/>
        <a:lstStyle/>
        <a:p>
          <a:endParaRPr lang="en-US"/>
        </a:p>
      </dgm:t>
    </dgm:pt>
    <dgm:pt modelId="{6819CC38-C982-407C-8C5A-99B7010096EF}" type="sibTrans" cxnId="{9635016C-3937-43D6-9891-E9306950D723}">
      <dgm:prSet/>
      <dgm:spPr/>
      <dgm:t>
        <a:bodyPr/>
        <a:lstStyle/>
        <a:p>
          <a:endParaRPr lang="en-US"/>
        </a:p>
      </dgm:t>
    </dgm:pt>
    <dgm:pt modelId="{45E8CF6C-4F74-4525-804C-BEB36BA82909}">
      <dgm:prSet phldrT="[Text]" custT="1"/>
      <dgm:spPr/>
      <dgm:t>
        <a:bodyPr/>
        <a:lstStyle/>
        <a:p>
          <a:r>
            <a:rPr lang="en-US" sz="2000" dirty="0" smtClean="0">
              <a:latin typeface="+mj-lt"/>
            </a:rPr>
            <a:t>Lack of monitoring </a:t>
          </a:r>
          <a:r>
            <a:rPr lang="en-US" sz="2000" b="1" dirty="0" smtClean="0">
              <a:latin typeface="+mj-lt"/>
            </a:rPr>
            <a:t>and staff mix</a:t>
          </a:r>
          <a:endParaRPr lang="en-US" sz="2000" b="1" dirty="0">
            <a:latin typeface="+mj-lt"/>
          </a:endParaRPr>
        </a:p>
      </dgm:t>
    </dgm:pt>
    <dgm:pt modelId="{20BEA433-E633-4063-B107-7A1A7F2227F1}" type="parTrans" cxnId="{C9E52CB1-D344-429B-8B09-62527F20FC50}">
      <dgm:prSet/>
      <dgm:spPr/>
      <dgm:t>
        <a:bodyPr/>
        <a:lstStyle/>
        <a:p>
          <a:endParaRPr lang="en-US"/>
        </a:p>
      </dgm:t>
    </dgm:pt>
    <dgm:pt modelId="{A202F91A-272D-4333-9198-1ED1176FEC19}" type="sibTrans" cxnId="{C9E52CB1-D344-429B-8B09-62527F20FC50}">
      <dgm:prSet/>
      <dgm:spPr/>
      <dgm:t>
        <a:bodyPr/>
        <a:lstStyle/>
        <a:p>
          <a:endParaRPr lang="en-US"/>
        </a:p>
      </dgm:t>
    </dgm:pt>
    <dgm:pt modelId="{8A916EE2-7E1C-405E-A19D-F74CDCD9921D}">
      <dgm:prSet phldrT="[Text]" custT="1"/>
      <dgm:spPr/>
      <dgm:t>
        <a:bodyPr/>
        <a:lstStyle/>
        <a:p>
          <a:endParaRPr lang="en-US" sz="2000" dirty="0">
            <a:latin typeface="+mj-lt"/>
          </a:endParaRPr>
        </a:p>
      </dgm:t>
    </dgm:pt>
    <dgm:pt modelId="{726C4084-D1A0-4C8E-AFD7-DB39212CF9B1}" type="parTrans" cxnId="{9CAB5174-0307-493D-A943-08FAA3A63A30}">
      <dgm:prSet/>
      <dgm:spPr/>
      <dgm:t>
        <a:bodyPr/>
        <a:lstStyle/>
        <a:p>
          <a:endParaRPr lang="en-US"/>
        </a:p>
      </dgm:t>
    </dgm:pt>
    <dgm:pt modelId="{7CC7C286-BDA9-4A10-964B-84FF1D98E1A8}" type="sibTrans" cxnId="{9CAB5174-0307-493D-A943-08FAA3A63A30}">
      <dgm:prSet/>
      <dgm:spPr/>
      <dgm:t>
        <a:bodyPr/>
        <a:lstStyle/>
        <a:p>
          <a:endParaRPr lang="en-US"/>
        </a:p>
      </dgm:t>
    </dgm:pt>
    <dgm:pt modelId="{3E1AEE5D-96EF-472A-BA04-92A5BE894C57}">
      <dgm:prSet phldrT="[Text]" custT="1"/>
      <dgm:spPr/>
      <dgm:t>
        <a:bodyPr/>
        <a:lstStyle/>
        <a:p>
          <a:endParaRPr lang="en-US" sz="2000" dirty="0">
            <a:latin typeface="+mj-lt"/>
          </a:endParaRPr>
        </a:p>
      </dgm:t>
    </dgm:pt>
    <dgm:pt modelId="{08C18E2D-CF10-4615-97FD-457855C76580}" type="parTrans" cxnId="{0539199F-AC5C-42B2-9836-AEF2C0BAF90D}">
      <dgm:prSet/>
      <dgm:spPr/>
      <dgm:t>
        <a:bodyPr/>
        <a:lstStyle/>
        <a:p>
          <a:endParaRPr lang="en-US"/>
        </a:p>
      </dgm:t>
    </dgm:pt>
    <dgm:pt modelId="{9817D8A3-9ACC-4BBF-A1FB-384209F1D01A}" type="sibTrans" cxnId="{0539199F-AC5C-42B2-9836-AEF2C0BAF90D}">
      <dgm:prSet/>
      <dgm:spPr/>
      <dgm:t>
        <a:bodyPr/>
        <a:lstStyle/>
        <a:p>
          <a:endParaRPr lang="en-US"/>
        </a:p>
      </dgm:t>
    </dgm:pt>
    <dgm:pt modelId="{87DFFF34-33B2-428C-B22D-B293DBB158FE}">
      <dgm:prSet phldrT="[Text]" custT="1"/>
      <dgm:spPr/>
      <dgm:t>
        <a:bodyPr/>
        <a:lstStyle/>
        <a:p>
          <a:endParaRPr lang="en-US" sz="2000" dirty="0">
            <a:latin typeface="+mj-lt"/>
          </a:endParaRPr>
        </a:p>
      </dgm:t>
    </dgm:pt>
    <dgm:pt modelId="{39F0F106-D572-4B88-A70E-7D997A5DE7C0}" type="parTrans" cxnId="{74166F74-FCE1-481D-A3B4-0FAD18718A74}">
      <dgm:prSet/>
      <dgm:spPr/>
      <dgm:t>
        <a:bodyPr/>
        <a:lstStyle/>
        <a:p>
          <a:endParaRPr lang="en-US"/>
        </a:p>
      </dgm:t>
    </dgm:pt>
    <dgm:pt modelId="{DF63664D-79B4-4A11-892E-DBA5A55D41AD}" type="sibTrans" cxnId="{74166F74-FCE1-481D-A3B4-0FAD18718A74}">
      <dgm:prSet/>
      <dgm:spPr/>
      <dgm:t>
        <a:bodyPr/>
        <a:lstStyle/>
        <a:p>
          <a:endParaRPr lang="en-US"/>
        </a:p>
      </dgm:t>
    </dgm:pt>
    <dgm:pt modelId="{A0A014C8-EDAF-4359-8DCD-AF18EFC323F1}" type="pres">
      <dgm:prSet presAssocID="{5C660B3B-2356-4DF1-9520-6FAE6B69A5A5}" presName="Name0" presStyleCnt="0">
        <dgm:presLayoutVars>
          <dgm:dir/>
          <dgm:animLvl val="lvl"/>
          <dgm:resizeHandles val="exact"/>
        </dgm:presLayoutVars>
      </dgm:prSet>
      <dgm:spPr/>
      <dgm:t>
        <a:bodyPr/>
        <a:lstStyle/>
        <a:p>
          <a:endParaRPr lang="en-US"/>
        </a:p>
      </dgm:t>
    </dgm:pt>
    <dgm:pt modelId="{87A787E7-8C15-4AA7-94C8-DACE7B482591}" type="pres">
      <dgm:prSet presAssocID="{DE242021-79D1-4AE2-A655-4F88EA08594B}" presName="composite" presStyleCnt="0"/>
      <dgm:spPr/>
      <dgm:t>
        <a:bodyPr/>
        <a:lstStyle/>
        <a:p>
          <a:endParaRPr lang="en-US"/>
        </a:p>
      </dgm:t>
    </dgm:pt>
    <dgm:pt modelId="{FA54373D-8660-468A-B05F-416CA39E73D4}" type="pres">
      <dgm:prSet presAssocID="{DE242021-79D1-4AE2-A655-4F88EA08594B}" presName="parTx" presStyleLbl="alignNode1" presStyleIdx="0" presStyleCnt="2">
        <dgm:presLayoutVars>
          <dgm:chMax val="0"/>
          <dgm:chPref val="0"/>
          <dgm:bulletEnabled val="1"/>
        </dgm:presLayoutVars>
      </dgm:prSet>
      <dgm:spPr/>
      <dgm:t>
        <a:bodyPr/>
        <a:lstStyle/>
        <a:p>
          <a:endParaRPr lang="en-US"/>
        </a:p>
      </dgm:t>
    </dgm:pt>
    <dgm:pt modelId="{12E86D0B-5221-4E91-8678-32391EAFCC48}" type="pres">
      <dgm:prSet presAssocID="{DE242021-79D1-4AE2-A655-4F88EA08594B}" presName="desTx" presStyleLbl="alignAccFollowNode1" presStyleIdx="0" presStyleCnt="2">
        <dgm:presLayoutVars>
          <dgm:bulletEnabled val="1"/>
        </dgm:presLayoutVars>
      </dgm:prSet>
      <dgm:spPr/>
      <dgm:t>
        <a:bodyPr/>
        <a:lstStyle/>
        <a:p>
          <a:endParaRPr lang="en-US"/>
        </a:p>
      </dgm:t>
    </dgm:pt>
    <dgm:pt modelId="{0DDE50B1-8EC7-47B7-A98F-9C0A50C052B4}" type="pres">
      <dgm:prSet presAssocID="{F73E6BDF-2FF0-4718-AE30-53A21D061B04}" presName="space" presStyleCnt="0"/>
      <dgm:spPr/>
      <dgm:t>
        <a:bodyPr/>
        <a:lstStyle/>
        <a:p>
          <a:endParaRPr lang="en-US"/>
        </a:p>
      </dgm:t>
    </dgm:pt>
    <dgm:pt modelId="{8E25A0A2-2E2E-4B6B-A01F-EEDFC2DDB671}" type="pres">
      <dgm:prSet presAssocID="{977DBFC5-754B-4FF6-B400-E09C754E34CD}" presName="composite" presStyleCnt="0"/>
      <dgm:spPr/>
      <dgm:t>
        <a:bodyPr/>
        <a:lstStyle/>
        <a:p>
          <a:endParaRPr lang="en-US"/>
        </a:p>
      </dgm:t>
    </dgm:pt>
    <dgm:pt modelId="{228D0B23-5827-4F31-8F33-65F99128A18A}" type="pres">
      <dgm:prSet presAssocID="{977DBFC5-754B-4FF6-B400-E09C754E34CD}" presName="parTx" presStyleLbl="alignNode1" presStyleIdx="1" presStyleCnt="2">
        <dgm:presLayoutVars>
          <dgm:chMax val="0"/>
          <dgm:chPref val="0"/>
          <dgm:bulletEnabled val="1"/>
        </dgm:presLayoutVars>
      </dgm:prSet>
      <dgm:spPr/>
      <dgm:t>
        <a:bodyPr/>
        <a:lstStyle/>
        <a:p>
          <a:endParaRPr lang="en-US"/>
        </a:p>
      </dgm:t>
    </dgm:pt>
    <dgm:pt modelId="{C22373F9-0EC8-4EDE-9E53-BCF557CF5FB0}" type="pres">
      <dgm:prSet presAssocID="{977DBFC5-754B-4FF6-B400-E09C754E34CD}" presName="desTx" presStyleLbl="alignAccFollowNode1" presStyleIdx="1" presStyleCnt="2">
        <dgm:presLayoutVars>
          <dgm:bulletEnabled val="1"/>
        </dgm:presLayoutVars>
      </dgm:prSet>
      <dgm:spPr/>
      <dgm:t>
        <a:bodyPr/>
        <a:lstStyle/>
        <a:p>
          <a:endParaRPr lang="en-US"/>
        </a:p>
      </dgm:t>
    </dgm:pt>
  </dgm:ptLst>
  <dgm:cxnLst>
    <dgm:cxn modelId="{357DEC8A-9B52-43EB-8865-2731C9140966}" type="presOf" srcId="{87DFFF34-33B2-428C-B22D-B293DBB158FE}" destId="{C22373F9-0EC8-4EDE-9E53-BCF557CF5FB0}" srcOrd="0" destOrd="1" presId="urn:microsoft.com/office/officeart/2005/8/layout/hList1"/>
    <dgm:cxn modelId="{74166F74-FCE1-481D-A3B4-0FAD18718A74}" srcId="{977DBFC5-754B-4FF6-B400-E09C754E34CD}" destId="{87DFFF34-33B2-428C-B22D-B293DBB158FE}" srcOrd="1" destOrd="0" parTransId="{39F0F106-D572-4B88-A70E-7D997A5DE7C0}" sibTransId="{DF63664D-79B4-4A11-892E-DBA5A55D41AD}"/>
    <dgm:cxn modelId="{884E07BE-488C-4D9E-AB91-1629924EF3D2}" srcId="{5C660B3B-2356-4DF1-9520-6FAE6B69A5A5}" destId="{977DBFC5-754B-4FF6-B400-E09C754E34CD}" srcOrd="1" destOrd="0" parTransId="{67BBBA13-B51D-4D89-902B-F711E0359115}" sibTransId="{8F5A8685-427D-42B7-B6B0-C2A28C44F725}"/>
    <dgm:cxn modelId="{79AA84FE-8EAA-4286-903F-83E395D695CB}" srcId="{DE242021-79D1-4AE2-A655-4F88EA08594B}" destId="{923BC330-6E26-4075-8832-7BB8FD4635A3}" srcOrd="0" destOrd="0" parTransId="{D0B42AB5-8BFA-49D1-A24E-82A81DA59374}" sibTransId="{616E4D71-84F8-4D12-A08F-6BD7FBB90A90}"/>
    <dgm:cxn modelId="{5C9C4174-5ECA-4852-94A0-A84794E72959}" type="presOf" srcId="{DE242021-79D1-4AE2-A655-4F88EA08594B}" destId="{FA54373D-8660-468A-B05F-416CA39E73D4}" srcOrd="0" destOrd="0" presId="urn:microsoft.com/office/officeart/2005/8/layout/hList1"/>
    <dgm:cxn modelId="{47BFD5BF-001C-4588-8CCB-F05403BABEEF}" srcId="{DE242021-79D1-4AE2-A655-4F88EA08594B}" destId="{A59F533D-7E0A-4994-8F5B-DFE27D214D2E}" srcOrd="2" destOrd="0" parTransId="{645767F2-770B-4399-9DA9-9DE214918DD4}" sibTransId="{05502867-0675-40D5-90B8-1708C5839A50}"/>
    <dgm:cxn modelId="{B56404F4-8FE4-4069-A08B-656B6E094A5B}" type="presOf" srcId="{8A916EE2-7E1C-405E-A19D-F74CDCD9921D}" destId="{12E86D0B-5221-4E91-8678-32391EAFCC48}" srcOrd="0" destOrd="1" presId="urn:microsoft.com/office/officeart/2005/8/layout/hList1"/>
    <dgm:cxn modelId="{F34906D3-B835-4C52-92B3-BEA51C089958}" type="presOf" srcId="{DAD1BF1C-43AF-432A-A80E-1FEF77AEEF29}" destId="{C22373F9-0EC8-4EDE-9E53-BCF557CF5FB0}" srcOrd="0" destOrd="2" presId="urn:microsoft.com/office/officeart/2005/8/layout/hList1"/>
    <dgm:cxn modelId="{DD6492D2-E3BC-40D5-A0F2-AC05F48763AC}" type="presOf" srcId="{977DBFC5-754B-4FF6-B400-E09C754E34CD}" destId="{228D0B23-5827-4F31-8F33-65F99128A18A}" srcOrd="0" destOrd="0" presId="urn:microsoft.com/office/officeart/2005/8/layout/hList1"/>
    <dgm:cxn modelId="{C854322E-B9A1-449F-9696-B7C3C64E0958}" srcId="{5C660B3B-2356-4DF1-9520-6FAE6B69A5A5}" destId="{DE242021-79D1-4AE2-A655-4F88EA08594B}" srcOrd="0" destOrd="0" parTransId="{CCC11D2D-F003-4688-99D1-E0CDB4A860F0}" sibTransId="{F73E6BDF-2FF0-4718-AE30-53A21D061B04}"/>
    <dgm:cxn modelId="{786D48A9-50E0-49D8-B2EC-08D8CF99FEBB}" type="presOf" srcId="{93FF9688-A25C-4114-8F61-F5E069722C47}" destId="{C22373F9-0EC8-4EDE-9E53-BCF557CF5FB0}" srcOrd="0" destOrd="0" presId="urn:microsoft.com/office/officeart/2005/8/layout/hList1"/>
    <dgm:cxn modelId="{9635016C-3937-43D6-9891-E9306950D723}" srcId="{977DBFC5-754B-4FF6-B400-E09C754E34CD}" destId="{DAD1BF1C-43AF-432A-A80E-1FEF77AEEF29}" srcOrd="2" destOrd="0" parTransId="{AFDF3458-81D7-4D65-AEDE-EBFDEC3792E7}" sibTransId="{6819CC38-C982-407C-8C5A-99B7010096EF}"/>
    <dgm:cxn modelId="{4E52C06D-93EE-49D3-A549-68AF61458D23}" type="presOf" srcId="{A59F533D-7E0A-4994-8F5B-DFE27D214D2E}" destId="{12E86D0B-5221-4E91-8678-32391EAFCC48}" srcOrd="0" destOrd="2" presId="urn:microsoft.com/office/officeart/2005/8/layout/hList1"/>
    <dgm:cxn modelId="{35382229-8FDD-4CB5-BF15-37818FE29437}" type="presOf" srcId="{923BC330-6E26-4075-8832-7BB8FD4635A3}" destId="{12E86D0B-5221-4E91-8678-32391EAFCC48}" srcOrd="0" destOrd="0" presId="urn:microsoft.com/office/officeart/2005/8/layout/hList1"/>
    <dgm:cxn modelId="{FABF3251-6D56-44A9-9732-FE4708C52AA0}" srcId="{977DBFC5-754B-4FF6-B400-E09C754E34CD}" destId="{93FF9688-A25C-4114-8F61-F5E069722C47}" srcOrd="0" destOrd="0" parTransId="{691F0036-85E8-47E1-8A48-9069F1572724}" sibTransId="{36584012-C701-47BD-AADC-52327CAB6208}"/>
    <dgm:cxn modelId="{9CAB5174-0307-493D-A943-08FAA3A63A30}" srcId="{DE242021-79D1-4AE2-A655-4F88EA08594B}" destId="{8A916EE2-7E1C-405E-A19D-F74CDCD9921D}" srcOrd="1" destOrd="0" parTransId="{726C4084-D1A0-4C8E-AFD7-DB39212CF9B1}" sibTransId="{7CC7C286-BDA9-4A10-964B-84FF1D98E1A8}"/>
    <dgm:cxn modelId="{786C5502-7C8A-420A-B60F-289B1BF3A18C}" type="presOf" srcId="{3E1AEE5D-96EF-472A-BA04-92A5BE894C57}" destId="{12E86D0B-5221-4E91-8678-32391EAFCC48}" srcOrd="0" destOrd="3" presId="urn:microsoft.com/office/officeart/2005/8/layout/hList1"/>
    <dgm:cxn modelId="{39284701-7A4B-424E-A867-E7A8021AF95F}" type="presOf" srcId="{5C660B3B-2356-4DF1-9520-6FAE6B69A5A5}" destId="{A0A014C8-EDAF-4359-8DCD-AF18EFC323F1}" srcOrd="0" destOrd="0" presId="urn:microsoft.com/office/officeart/2005/8/layout/hList1"/>
    <dgm:cxn modelId="{49C19FFD-CE74-46F7-8B70-A482936B67EF}" type="presOf" srcId="{45E8CF6C-4F74-4525-804C-BEB36BA82909}" destId="{12E86D0B-5221-4E91-8678-32391EAFCC48}" srcOrd="0" destOrd="4" presId="urn:microsoft.com/office/officeart/2005/8/layout/hList1"/>
    <dgm:cxn modelId="{0539199F-AC5C-42B2-9836-AEF2C0BAF90D}" srcId="{DE242021-79D1-4AE2-A655-4F88EA08594B}" destId="{3E1AEE5D-96EF-472A-BA04-92A5BE894C57}" srcOrd="3" destOrd="0" parTransId="{08C18E2D-CF10-4615-97FD-457855C76580}" sibTransId="{9817D8A3-9ACC-4BBF-A1FB-384209F1D01A}"/>
    <dgm:cxn modelId="{C9E52CB1-D344-429B-8B09-62527F20FC50}" srcId="{DE242021-79D1-4AE2-A655-4F88EA08594B}" destId="{45E8CF6C-4F74-4525-804C-BEB36BA82909}" srcOrd="4" destOrd="0" parTransId="{20BEA433-E633-4063-B107-7A1A7F2227F1}" sibTransId="{A202F91A-272D-4333-9198-1ED1176FEC19}"/>
    <dgm:cxn modelId="{E6C81A82-ABA7-4A6F-BCBB-6D534F833A35}" type="presParOf" srcId="{A0A014C8-EDAF-4359-8DCD-AF18EFC323F1}" destId="{87A787E7-8C15-4AA7-94C8-DACE7B482591}" srcOrd="0" destOrd="0" presId="urn:microsoft.com/office/officeart/2005/8/layout/hList1"/>
    <dgm:cxn modelId="{CDD07DFA-FCA6-4FEC-9027-ED03EE4C579B}" type="presParOf" srcId="{87A787E7-8C15-4AA7-94C8-DACE7B482591}" destId="{FA54373D-8660-468A-B05F-416CA39E73D4}" srcOrd="0" destOrd="0" presId="urn:microsoft.com/office/officeart/2005/8/layout/hList1"/>
    <dgm:cxn modelId="{B0D60034-6A37-4D8D-BF0E-C4403355E396}" type="presParOf" srcId="{87A787E7-8C15-4AA7-94C8-DACE7B482591}" destId="{12E86D0B-5221-4E91-8678-32391EAFCC48}" srcOrd="1" destOrd="0" presId="urn:microsoft.com/office/officeart/2005/8/layout/hList1"/>
    <dgm:cxn modelId="{735DA59E-6039-47DC-8B31-F813440D808F}" type="presParOf" srcId="{A0A014C8-EDAF-4359-8DCD-AF18EFC323F1}" destId="{0DDE50B1-8EC7-47B7-A98F-9C0A50C052B4}" srcOrd="1" destOrd="0" presId="urn:microsoft.com/office/officeart/2005/8/layout/hList1"/>
    <dgm:cxn modelId="{B683CCCB-6941-4907-BC48-5F54AE5E84FC}" type="presParOf" srcId="{A0A014C8-EDAF-4359-8DCD-AF18EFC323F1}" destId="{8E25A0A2-2E2E-4B6B-A01F-EEDFC2DDB671}" srcOrd="2" destOrd="0" presId="urn:microsoft.com/office/officeart/2005/8/layout/hList1"/>
    <dgm:cxn modelId="{FCB565DF-3D36-4E72-AE2D-26186A7C14AB}" type="presParOf" srcId="{8E25A0A2-2E2E-4B6B-A01F-EEDFC2DDB671}" destId="{228D0B23-5827-4F31-8F33-65F99128A18A}" srcOrd="0" destOrd="0" presId="urn:microsoft.com/office/officeart/2005/8/layout/hList1"/>
    <dgm:cxn modelId="{906350E1-528A-4345-997C-58FDE6BB5C63}" type="presParOf" srcId="{8E25A0A2-2E2E-4B6B-A01F-EEDFC2DDB671}" destId="{C22373F9-0EC8-4EDE-9E53-BCF557CF5FB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C660B3B-2356-4DF1-9520-6FAE6B69A5A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F7792377-D5EB-436D-A519-C8F43C03BE82}">
      <dgm:prSet phldrT="[Text]" custT="1"/>
      <dgm:spPr/>
      <dgm:t>
        <a:bodyPr/>
        <a:lstStyle/>
        <a:p>
          <a:r>
            <a:rPr lang="en-US" sz="2000" dirty="0" smtClean="0">
              <a:latin typeface="+mj-lt"/>
            </a:rPr>
            <a:t>Related Party Transactions</a:t>
          </a:r>
        </a:p>
      </dgm:t>
    </dgm:pt>
    <dgm:pt modelId="{4637E2D8-BCEA-4DA1-BD16-DAA82DF08CD7}" type="parTrans" cxnId="{ECD6E10C-01AA-42F8-A3AF-7B1B91D693D4}">
      <dgm:prSet/>
      <dgm:spPr/>
      <dgm:t>
        <a:bodyPr/>
        <a:lstStyle/>
        <a:p>
          <a:endParaRPr lang="en-US"/>
        </a:p>
      </dgm:t>
    </dgm:pt>
    <dgm:pt modelId="{6BD1ACCB-BD9E-4AA6-B876-46280E24FF65}" type="sibTrans" cxnId="{ECD6E10C-01AA-42F8-A3AF-7B1B91D693D4}">
      <dgm:prSet/>
      <dgm:spPr/>
      <dgm:t>
        <a:bodyPr/>
        <a:lstStyle/>
        <a:p>
          <a:endParaRPr lang="en-US"/>
        </a:p>
      </dgm:t>
    </dgm:pt>
    <dgm:pt modelId="{FA3CA471-4018-45DA-9C50-6FF9023902DA}">
      <dgm:prSet phldrT="[Text]" custT="1"/>
      <dgm:spPr/>
      <dgm:t>
        <a:bodyPr/>
        <a:lstStyle/>
        <a:p>
          <a:r>
            <a:rPr lang="en-US" sz="2000" dirty="0" smtClean="0">
              <a:latin typeface="+mj-lt"/>
            </a:rPr>
            <a:t>Use of appropriate </a:t>
          </a:r>
          <a:r>
            <a:rPr lang="en-US" sz="2000" b="1" dirty="0" smtClean="0">
              <a:latin typeface="+mj-lt"/>
            </a:rPr>
            <a:t>type of audit report</a:t>
          </a:r>
          <a:endParaRPr lang="en-US" sz="2000" b="1" dirty="0">
            <a:latin typeface="+mj-lt"/>
          </a:endParaRPr>
        </a:p>
      </dgm:t>
    </dgm:pt>
    <dgm:pt modelId="{4556EBCB-B2ED-4FC8-A85F-E88B640D2A9F}" type="parTrans" cxnId="{123EB807-E5AE-4E11-A8DB-7F6A75A5A813}">
      <dgm:prSet/>
      <dgm:spPr/>
      <dgm:t>
        <a:bodyPr/>
        <a:lstStyle/>
        <a:p>
          <a:endParaRPr lang="en-US"/>
        </a:p>
      </dgm:t>
    </dgm:pt>
    <dgm:pt modelId="{9506E8BE-F1FC-4CDA-837E-39FD5205F049}" type="sibTrans" cxnId="{123EB807-E5AE-4E11-A8DB-7F6A75A5A813}">
      <dgm:prSet/>
      <dgm:spPr/>
      <dgm:t>
        <a:bodyPr/>
        <a:lstStyle/>
        <a:p>
          <a:endParaRPr lang="en-US"/>
        </a:p>
      </dgm:t>
    </dgm:pt>
    <dgm:pt modelId="{260925AC-F787-45FC-B2AC-E0CCFCF2607E}">
      <dgm:prSet phldrT="[Text]" custT="1"/>
      <dgm:spPr/>
      <dgm:t>
        <a:bodyPr/>
        <a:lstStyle/>
        <a:p>
          <a:r>
            <a:rPr lang="en-US" sz="2000" b="1" dirty="0" smtClean="0">
              <a:latin typeface="+mj-lt"/>
            </a:rPr>
            <a:t>Appropriate conclusion</a:t>
          </a:r>
          <a:r>
            <a:rPr lang="en-US" sz="2000" dirty="0" smtClean="0">
              <a:latin typeface="+mj-lt"/>
            </a:rPr>
            <a:t> and reporting thereon</a:t>
          </a:r>
          <a:endParaRPr lang="en-US" sz="2000" dirty="0">
            <a:latin typeface="+mj-lt"/>
          </a:endParaRPr>
        </a:p>
      </dgm:t>
    </dgm:pt>
    <dgm:pt modelId="{C9226AAE-B4C5-4EC0-A82F-9F148C3A4CA6}" type="parTrans" cxnId="{D52B0415-0142-4F51-837F-048CAE0873B4}">
      <dgm:prSet/>
      <dgm:spPr/>
      <dgm:t>
        <a:bodyPr/>
        <a:lstStyle/>
        <a:p>
          <a:endParaRPr lang="en-US"/>
        </a:p>
      </dgm:t>
    </dgm:pt>
    <dgm:pt modelId="{A136377B-DF63-49C7-A705-272D2FC66BD1}" type="sibTrans" cxnId="{D52B0415-0142-4F51-837F-048CAE0873B4}">
      <dgm:prSet/>
      <dgm:spPr/>
      <dgm:t>
        <a:bodyPr/>
        <a:lstStyle/>
        <a:p>
          <a:endParaRPr lang="en-US"/>
        </a:p>
      </dgm:t>
    </dgm:pt>
    <dgm:pt modelId="{889BAB0C-E560-4692-9A33-843B12B76BF3}">
      <dgm:prSet phldrT="[Text]" custT="1"/>
      <dgm:spPr/>
      <dgm:t>
        <a:bodyPr/>
        <a:lstStyle/>
        <a:p>
          <a:r>
            <a:rPr lang="en-US" sz="2000" dirty="0" smtClean="0">
              <a:latin typeface="+mj-lt"/>
            </a:rPr>
            <a:t>Audit Report</a:t>
          </a:r>
          <a:endParaRPr lang="en-US" sz="2000" dirty="0">
            <a:latin typeface="+mj-lt"/>
          </a:endParaRPr>
        </a:p>
      </dgm:t>
    </dgm:pt>
    <dgm:pt modelId="{AAAFD6DE-15B9-4C9E-ABE7-EA09AFCB8096}" type="sibTrans" cxnId="{B26C9BF4-3068-4633-B1C7-C125975AC9C8}">
      <dgm:prSet/>
      <dgm:spPr/>
      <dgm:t>
        <a:bodyPr/>
        <a:lstStyle/>
        <a:p>
          <a:endParaRPr lang="en-US"/>
        </a:p>
      </dgm:t>
    </dgm:pt>
    <dgm:pt modelId="{35A51B87-EB3F-4B9E-A862-F3A06DC7D7D1}" type="parTrans" cxnId="{B26C9BF4-3068-4633-B1C7-C125975AC9C8}">
      <dgm:prSet/>
      <dgm:spPr/>
      <dgm:t>
        <a:bodyPr/>
        <a:lstStyle/>
        <a:p>
          <a:endParaRPr lang="en-US"/>
        </a:p>
      </dgm:t>
    </dgm:pt>
    <dgm:pt modelId="{AD841F78-1E3E-4C17-9809-85C4C4157912}">
      <dgm:prSet phldrT="[Text]" custT="1"/>
      <dgm:spPr/>
      <dgm:t>
        <a:bodyPr/>
        <a:lstStyle/>
        <a:p>
          <a:r>
            <a:rPr lang="en-US" sz="2000" dirty="0" smtClean="0">
              <a:latin typeface="+mj-lt"/>
            </a:rPr>
            <a:t>Failure to check for </a:t>
          </a:r>
          <a:r>
            <a:rPr lang="en-US" sz="2000" b="1" dirty="0" smtClean="0">
              <a:latin typeface="+mj-lt"/>
            </a:rPr>
            <a:t>completeness </a:t>
          </a:r>
          <a:r>
            <a:rPr lang="en-US" sz="2000" dirty="0" smtClean="0">
              <a:latin typeface="+mj-lt"/>
            </a:rPr>
            <a:t>of the disclosure made</a:t>
          </a:r>
          <a:endParaRPr lang="en-US" sz="2000" dirty="0">
            <a:latin typeface="+mj-lt"/>
          </a:endParaRPr>
        </a:p>
      </dgm:t>
    </dgm:pt>
    <dgm:pt modelId="{95340B87-90B8-4896-A01E-5E7BBBB19BB4}" type="sibTrans" cxnId="{2606E5D7-D3B6-4F28-910B-CB030A5FE61B}">
      <dgm:prSet/>
      <dgm:spPr/>
      <dgm:t>
        <a:bodyPr/>
        <a:lstStyle/>
        <a:p>
          <a:endParaRPr lang="en-US"/>
        </a:p>
      </dgm:t>
    </dgm:pt>
    <dgm:pt modelId="{DF4579B5-5163-44DC-87D7-334EC0BB2032}" type="parTrans" cxnId="{2606E5D7-D3B6-4F28-910B-CB030A5FE61B}">
      <dgm:prSet/>
      <dgm:spPr/>
      <dgm:t>
        <a:bodyPr/>
        <a:lstStyle/>
        <a:p>
          <a:endParaRPr lang="en-US"/>
        </a:p>
      </dgm:t>
    </dgm:pt>
    <dgm:pt modelId="{2A80F7CC-AA4C-40B7-834C-10DB6162735A}">
      <dgm:prSet phldrT="[Text]" custT="1"/>
      <dgm:spPr/>
      <dgm:t>
        <a:bodyPr/>
        <a:lstStyle/>
        <a:p>
          <a:r>
            <a:rPr lang="en-US" sz="2000" dirty="0" smtClean="0">
              <a:latin typeface="+mj-lt"/>
            </a:rPr>
            <a:t>Failure to validate the </a:t>
          </a:r>
          <a:r>
            <a:rPr lang="en-US" sz="2000" b="1" dirty="0" smtClean="0">
              <a:latin typeface="+mj-lt"/>
            </a:rPr>
            <a:t>valuation </a:t>
          </a:r>
          <a:r>
            <a:rPr lang="en-US" sz="2000" dirty="0" smtClean="0">
              <a:latin typeface="+mj-lt"/>
            </a:rPr>
            <a:t>considered for transactions with related parties and its approvals thereon.</a:t>
          </a:r>
          <a:endParaRPr lang="en-US" sz="2000" dirty="0">
            <a:latin typeface="+mj-lt"/>
          </a:endParaRPr>
        </a:p>
      </dgm:t>
    </dgm:pt>
    <dgm:pt modelId="{6B584772-34FA-4D98-B4BE-5546EC075154}" type="parTrans" cxnId="{A329248B-B2A9-411B-A39B-A48C13B1A6ED}">
      <dgm:prSet/>
      <dgm:spPr/>
      <dgm:t>
        <a:bodyPr/>
        <a:lstStyle/>
        <a:p>
          <a:endParaRPr lang="en-US"/>
        </a:p>
      </dgm:t>
    </dgm:pt>
    <dgm:pt modelId="{1B0EF2B4-E39A-409B-9875-75C566529741}" type="sibTrans" cxnId="{A329248B-B2A9-411B-A39B-A48C13B1A6ED}">
      <dgm:prSet/>
      <dgm:spPr/>
      <dgm:t>
        <a:bodyPr/>
        <a:lstStyle/>
        <a:p>
          <a:endParaRPr lang="en-US"/>
        </a:p>
      </dgm:t>
    </dgm:pt>
    <dgm:pt modelId="{EF8CCD56-1E6D-4BEB-9D98-08E1073D891E}">
      <dgm:prSet phldrT="[Text]" custT="1"/>
      <dgm:spPr/>
      <dgm:t>
        <a:bodyPr/>
        <a:lstStyle/>
        <a:p>
          <a:endParaRPr lang="en-US" sz="2000" dirty="0">
            <a:latin typeface="+mj-lt"/>
          </a:endParaRPr>
        </a:p>
      </dgm:t>
    </dgm:pt>
    <dgm:pt modelId="{382E4C5E-B0FD-4AE5-AAED-696129A272E6}" type="parTrans" cxnId="{B07FCFF3-FFC6-4780-A6AA-D60620F80ADD}">
      <dgm:prSet/>
      <dgm:spPr/>
    </dgm:pt>
    <dgm:pt modelId="{39664ABB-8531-4245-8A80-82DD0011E563}" type="sibTrans" cxnId="{B07FCFF3-FFC6-4780-A6AA-D60620F80ADD}">
      <dgm:prSet/>
      <dgm:spPr/>
    </dgm:pt>
    <dgm:pt modelId="{1F4E44FF-1E28-4894-9711-099A3F9425E2}">
      <dgm:prSet phldrT="[Text]" custT="1"/>
      <dgm:spPr/>
      <dgm:t>
        <a:bodyPr/>
        <a:lstStyle/>
        <a:p>
          <a:endParaRPr lang="en-US" sz="2000" dirty="0">
            <a:latin typeface="+mj-lt"/>
          </a:endParaRPr>
        </a:p>
      </dgm:t>
    </dgm:pt>
    <dgm:pt modelId="{4FD43C4A-89F0-4855-A8A1-EE835670A094}" type="parTrans" cxnId="{42C14D1F-BDC6-4FDB-8E1E-16E5CF2D6401}">
      <dgm:prSet/>
      <dgm:spPr/>
    </dgm:pt>
    <dgm:pt modelId="{AA6E833A-EAA1-4C42-9084-1A3B909CA1DA}" type="sibTrans" cxnId="{42C14D1F-BDC6-4FDB-8E1E-16E5CF2D6401}">
      <dgm:prSet/>
      <dgm:spPr/>
    </dgm:pt>
    <dgm:pt modelId="{4ADC4F1D-6DA7-4A85-9AA0-A9667801737C}" type="pres">
      <dgm:prSet presAssocID="{5C660B3B-2356-4DF1-9520-6FAE6B69A5A5}" presName="Name0" presStyleCnt="0">
        <dgm:presLayoutVars>
          <dgm:dir/>
          <dgm:animLvl val="lvl"/>
          <dgm:resizeHandles val="exact"/>
        </dgm:presLayoutVars>
      </dgm:prSet>
      <dgm:spPr/>
      <dgm:t>
        <a:bodyPr/>
        <a:lstStyle/>
        <a:p>
          <a:endParaRPr lang="en-US"/>
        </a:p>
      </dgm:t>
    </dgm:pt>
    <dgm:pt modelId="{3C869EE3-8F41-4558-BF52-8E0AD43CD145}" type="pres">
      <dgm:prSet presAssocID="{F7792377-D5EB-436D-A519-C8F43C03BE82}" presName="composite" presStyleCnt="0"/>
      <dgm:spPr/>
      <dgm:t>
        <a:bodyPr/>
        <a:lstStyle/>
        <a:p>
          <a:endParaRPr lang="en-US"/>
        </a:p>
      </dgm:t>
    </dgm:pt>
    <dgm:pt modelId="{24DB7C24-514C-4600-93DF-D5CF6E0B2925}" type="pres">
      <dgm:prSet presAssocID="{F7792377-D5EB-436D-A519-C8F43C03BE82}" presName="parTx" presStyleLbl="alignNode1" presStyleIdx="0" presStyleCnt="2">
        <dgm:presLayoutVars>
          <dgm:chMax val="0"/>
          <dgm:chPref val="0"/>
          <dgm:bulletEnabled val="1"/>
        </dgm:presLayoutVars>
      </dgm:prSet>
      <dgm:spPr/>
      <dgm:t>
        <a:bodyPr/>
        <a:lstStyle/>
        <a:p>
          <a:endParaRPr lang="en-US"/>
        </a:p>
      </dgm:t>
    </dgm:pt>
    <dgm:pt modelId="{9458B80B-8011-4086-88EC-D3750F11BEF0}" type="pres">
      <dgm:prSet presAssocID="{F7792377-D5EB-436D-A519-C8F43C03BE82}" presName="desTx" presStyleLbl="alignAccFollowNode1" presStyleIdx="0" presStyleCnt="2">
        <dgm:presLayoutVars>
          <dgm:bulletEnabled val="1"/>
        </dgm:presLayoutVars>
      </dgm:prSet>
      <dgm:spPr/>
      <dgm:t>
        <a:bodyPr/>
        <a:lstStyle/>
        <a:p>
          <a:endParaRPr lang="en-US"/>
        </a:p>
      </dgm:t>
    </dgm:pt>
    <dgm:pt modelId="{AAA50F34-858B-4BCC-9713-F2DCF1C347FA}" type="pres">
      <dgm:prSet presAssocID="{6BD1ACCB-BD9E-4AA6-B876-46280E24FF65}" presName="space" presStyleCnt="0"/>
      <dgm:spPr/>
      <dgm:t>
        <a:bodyPr/>
        <a:lstStyle/>
        <a:p>
          <a:endParaRPr lang="en-US"/>
        </a:p>
      </dgm:t>
    </dgm:pt>
    <dgm:pt modelId="{53226B8F-6698-409C-8D41-C5314D6631ED}" type="pres">
      <dgm:prSet presAssocID="{889BAB0C-E560-4692-9A33-843B12B76BF3}" presName="composite" presStyleCnt="0"/>
      <dgm:spPr/>
      <dgm:t>
        <a:bodyPr/>
        <a:lstStyle/>
        <a:p>
          <a:endParaRPr lang="en-US"/>
        </a:p>
      </dgm:t>
    </dgm:pt>
    <dgm:pt modelId="{46EF8D43-C26F-4FA9-A4E9-15D39B39DF93}" type="pres">
      <dgm:prSet presAssocID="{889BAB0C-E560-4692-9A33-843B12B76BF3}" presName="parTx" presStyleLbl="alignNode1" presStyleIdx="1" presStyleCnt="2">
        <dgm:presLayoutVars>
          <dgm:chMax val="0"/>
          <dgm:chPref val="0"/>
          <dgm:bulletEnabled val="1"/>
        </dgm:presLayoutVars>
      </dgm:prSet>
      <dgm:spPr/>
      <dgm:t>
        <a:bodyPr/>
        <a:lstStyle/>
        <a:p>
          <a:endParaRPr lang="en-US"/>
        </a:p>
      </dgm:t>
    </dgm:pt>
    <dgm:pt modelId="{3ED4AA0F-2855-48A6-B127-1C89FEC1FE71}" type="pres">
      <dgm:prSet presAssocID="{889BAB0C-E560-4692-9A33-843B12B76BF3}" presName="desTx" presStyleLbl="alignAccFollowNode1" presStyleIdx="1" presStyleCnt="2">
        <dgm:presLayoutVars>
          <dgm:bulletEnabled val="1"/>
        </dgm:presLayoutVars>
      </dgm:prSet>
      <dgm:spPr/>
      <dgm:t>
        <a:bodyPr/>
        <a:lstStyle/>
        <a:p>
          <a:endParaRPr lang="en-US"/>
        </a:p>
      </dgm:t>
    </dgm:pt>
  </dgm:ptLst>
  <dgm:cxnLst>
    <dgm:cxn modelId="{5761AA03-BC7B-4A1A-AA07-F7B0EBE092D7}" type="presOf" srcId="{AD841F78-1E3E-4C17-9809-85C4C4157912}" destId="{9458B80B-8011-4086-88EC-D3750F11BEF0}" srcOrd="0" destOrd="0" presId="urn:microsoft.com/office/officeart/2005/8/layout/hList1"/>
    <dgm:cxn modelId="{757204BB-70FC-4FB2-9280-3B72F45B4B0C}" type="presOf" srcId="{F7792377-D5EB-436D-A519-C8F43C03BE82}" destId="{24DB7C24-514C-4600-93DF-D5CF6E0B2925}" srcOrd="0" destOrd="0" presId="urn:microsoft.com/office/officeart/2005/8/layout/hList1"/>
    <dgm:cxn modelId="{123EB807-E5AE-4E11-A8DB-7F6A75A5A813}" srcId="{889BAB0C-E560-4692-9A33-843B12B76BF3}" destId="{FA3CA471-4018-45DA-9C50-6FF9023902DA}" srcOrd="0" destOrd="0" parTransId="{4556EBCB-B2ED-4FC8-A85F-E88B640D2A9F}" sibTransId="{9506E8BE-F1FC-4CDA-837E-39FD5205F049}"/>
    <dgm:cxn modelId="{A329248B-B2A9-411B-A39B-A48C13B1A6ED}" srcId="{F7792377-D5EB-436D-A519-C8F43C03BE82}" destId="{2A80F7CC-AA4C-40B7-834C-10DB6162735A}" srcOrd="2" destOrd="0" parTransId="{6B584772-34FA-4D98-B4BE-5546EC075154}" sibTransId="{1B0EF2B4-E39A-409B-9875-75C566529741}"/>
    <dgm:cxn modelId="{B07FCFF3-FFC6-4780-A6AA-D60620F80ADD}" srcId="{F7792377-D5EB-436D-A519-C8F43C03BE82}" destId="{EF8CCD56-1E6D-4BEB-9D98-08E1073D891E}" srcOrd="1" destOrd="0" parTransId="{382E4C5E-B0FD-4AE5-AAED-696129A272E6}" sibTransId="{39664ABB-8531-4245-8A80-82DD0011E563}"/>
    <dgm:cxn modelId="{B26C9BF4-3068-4633-B1C7-C125975AC9C8}" srcId="{5C660B3B-2356-4DF1-9520-6FAE6B69A5A5}" destId="{889BAB0C-E560-4692-9A33-843B12B76BF3}" srcOrd="1" destOrd="0" parTransId="{35A51B87-EB3F-4B9E-A862-F3A06DC7D7D1}" sibTransId="{AAAFD6DE-15B9-4C9E-ABE7-EA09AFCB8096}"/>
    <dgm:cxn modelId="{C0F6476F-EFA8-4DEB-8E22-40E71E3B499B}" type="presOf" srcId="{FA3CA471-4018-45DA-9C50-6FF9023902DA}" destId="{3ED4AA0F-2855-48A6-B127-1C89FEC1FE71}" srcOrd="0" destOrd="0" presId="urn:microsoft.com/office/officeart/2005/8/layout/hList1"/>
    <dgm:cxn modelId="{F6207AA9-F4AE-4C3F-9D74-A8722AEE3D53}" type="presOf" srcId="{1F4E44FF-1E28-4894-9711-099A3F9425E2}" destId="{3ED4AA0F-2855-48A6-B127-1C89FEC1FE71}" srcOrd="0" destOrd="1" presId="urn:microsoft.com/office/officeart/2005/8/layout/hList1"/>
    <dgm:cxn modelId="{7D5E435B-24DB-47FC-B0FA-48FFD4FDFFFF}" type="presOf" srcId="{5C660B3B-2356-4DF1-9520-6FAE6B69A5A5}" destId="{4ADC4F1D-6DA7-4A85-9AA0-A9667801737C}" srcOrd="0" destOrd="0" presId="urn:microsoft.com/office/officeart/2005/8/layout/hList1"/>
    <dgm:cxn modelId="{76FDF4BA-F7C7-4DCA-8F86-78CA16AC3E24}" type="presOf" srcId="{2A80F7CC-AA4C-40B7-834C-10DB6162735A}" destId="{9458B80B-8011-4086-88EC-D3750F11BEF0}" srcOrd="0" destOrd="2" presId="urn:microsoft.com/office/officeart/2005/8/layout/hList1"/>
    <dgm:cxn modelId="{054AE5B9-D1C1-41AC-9E38-9413D5F252CF}" type="presOf" srcId="{EF8CCD56-1E6D-4BEB-9D98-08E1073D891E}" destId="{9458B80B-8011-4086-88EC-D3750F11BEF0}" srcOrd="0" destOrd="1" presId="urn:microsoft.com/office/officeart/2005/8/layout/hList1"/>
    <dgm:cxn modelId="{D52B0415-0142-4F51-837F-048CAE0873B4}" srcId="{889BAB0C-E560-4692-9A33-843B12B76BF3}" destId="{260925AC-F787-45FC-B2AC-E0CCFCF2607E}" srcOrd="2" destOrd="0" parTransId="{C9226AAE-B4C5-4EC0-A82F-9F148C3A4CA6}" sibTransId="{A136377B-DF63-49C7-A705-272D2FC66BD1}"/>
    <dgm:cxn modelId="{5C7282E7-62F8-4622-B463-F244BDDC7956}" type="presOf" srcId="{889BAB0C-E560-4692-9A33-843B12B76BF3}" destId="{46EF8D43-C26F-4FA9-A4E9-15D39B39DF93}" srcOrd="0" destOrd="0" presId="urn:microsoft.com/office/officeart/2005/8/layout/hList1"/>
    <dgm:cxn modelId="{ECD6E10C-01AA-42F8-A3AF-7B1B91D693D4}" srcId="{5C660B3B-2356-4DF1-9520-6FAE6B69A5A5}" destId="{F7792377-D5EB-436D-A519-C8F43C03BE82}" srcOrd="0" destOrd="0" parTransId="{4637E2D8-BCEA-4DA1-BD16-DAA82DF08CD7}" sibTransId="{6BD1ACCB-BD9E-4AA6-B876-46280E24FF65}"/>
    <dgm:cxn modelId="{42C14D1F-BDC6-4FDB-8E1E-16E5CF2D6401}" srcId="{889BAB0C-E560-4692-9A33-843B12B76BF3}" destId="{1F4E44FF-1E28-4894-9711-099A3F9425E2}" srcOrd="1" destOrd="0" parTransId="{4FD43C4A-89F0-4855-A8A1-EE835670A094}" sibTransId="{AA6E833A-EAA1-4C42-9084-1A3B909CA1DA}"/>
    <dgm:cxn modelId="{2606E5D7-D3B6-4F28-910B-CB030A5FE61B}" srcId="{F7792377-D5EB-436D-A519-C8F43C03BE82}" destId="{AD841F78-1E3E-4C17-9809-85C4C4157912}" srcOrd="0" destOrd="0" parTransId="{DF4579B5-5163-44DC-87D7-334EC0BB2032}" sibTransId="{95340B87-90B8-4896-A01E-5E7BBBB19BB4}"/>
    <dgm:cxn modelId="{BCBA20AC-77D7-431A-B79D-E4CDC12D36CB}" type="presOf" srcId="{260925AC-F787-45FC-B2AC-E0CCFCF2607E}" destId="{3ED4AA0F-2855-48A6-B127-1C89FEC1FE71}" srcOrd="0" destOrd="2" presId="urn:microsoft.com/office/officeart/2005/8/layout/hList1"/>
    <dgm:cxn modelId="{1C556E81-B0EB-4840-83C9-C5EF7DB70805}" type="presParOf" srcId="{4ADC4F1D-6DA7-4A85-9AA0-A9667801737C}" destId="{3C869EE3-8F41-4558-BF52-8E0AD43CD145}" srcOrd="0" destOrd="0" presId="urn:microsoft.com/office/officeart/2005/8/layout/hList1"/>
    <dgm:cxn modelId="{43AB3737-19D9-42E6-9D26-2763A4F13863}" type="presParOf" srcId="{3C869EE3-8F41-4558-BF52-8E0AD43CD145}" destId="{24DB7C24-514C-4600-93DF-D5CF6E0B2925}" srcOrd="0" destOrd="0" presId="urn:microsoft.com/office/officeart/2005/8/layout/hList1"/>
    <dgm:cxn modelId="{1ABE8D59-92F5-45F9-B04B-FAC2A1A4905F}" type="presParOf" srcId="{3C869EE3-8F41-4558-BF52-8E0AD43CD145}" destId="{9458B80B-8011-4086-88EC-D3750F11BEF0}" srcOrd="1" destOrd="0" presId="urn:microsoft.com/office/officeart/2005/8/layout/hList1"/>
    <dgm:cxn modelId="{E439C3A1-95ED-4CB4-84E3-A753D749C731}" type="presParOf" srcId="{4ADC4F1D-6DA7-4A85-9AA0-A9667801737C}" destId="{AAA50F34-858B-4BCC-9713-F2DCF1C347FA}" srcOrd="1" destOrd="0" presId="urn:microsoft.com/office/officeart/2005/8/layout/hList1"/>
    <dgm:cxn modelId="{268DE626-F366-4760-BDF8-425B3CDFBC52}" type="presParOf" srcId="{4ADC4F1D-6DA7-4A85-9AA0-A9667801737C}" destId="{53226B8F-6698-409C-8D41-C5314D6631ED}" srcOrd="2" destOrd="0" presId="urn:microsoft.com/office/officeart/2005/8/layout/hList1"/>
    <dgm:cxn modelId="{73715995-50B3-4005-ABA4-EF1379E0F282}" type="presParOf" srcId="{53226B8F-6698-409C-8D41-C5314D6631ED}" destId="{46EF8D43-C26F-4FA9-A4E9-15D39B39DF93}" srcOrd="0" destOrd="0" presId="urn:microsoft.com/office/officeart/2005/8/layout/hList1"/>
    <dgm:cxn modelId="{0059C205-EC3E-4117-9D74-6162BEA83B04}" type="presParOf" srcId="{53226B8F-6698-409C-8D41-C5314D6631ED}" destId="{3ED4AA0F-2855-48A6-B127-1C89FEC1FE7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C660B3B-2356-4DF1-9520-6FAE6B69A5A5}"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0D511AB4-CF22-49BC-9DB2-4B10B71665F5}">
      <dgm:prSet phldrT="[Text]" custT="1"/>
      <dgm:spPr/>
      <dgm:t>
        <a:bodyPr/>
        <a:lstStyle/>
        <a:p>
          <a:r>
            <a:rPr lang="en-US" sz="2000" dirty="0" smtClean="0">
              <a:latin typeface="+mj-lt"/>
            </a:rPr>
            <a:t>Going Concern</a:t>
          </a:r>
          <a:endParaRPr lang="en-US" sz="2000" dirty="0">
            <a:latin typeface="+mj-lt"/>
          </a:endParaRPr>
        </a:p>
      </dgm:t>
    </dgm:pt>
    <dgm:pt modelId="{066C6E2B-DDCB-4E6F-883B-B12725C1BD94}" type="parTrans" cxnId="{A76B23C6-DEB5-4356-98B9-96CFEDCF96B4}">
      <dgm:prSet/>
      <dgm:spPr/>
      <dgm:t>
        <a:bodyPr/>
        <a:lstStyle/>
        <a:p>
          <a:endParaRPr lang="en-US"/>
        </a:p>
      </dgm:t>
    </dgm:pt>
    <dgm:pt modelId="{C5819CF2-15D6-4C01-B5F4-60902D45E910}" type="sibTrans" cxnId="{A76B23C6-DEB5-4356-98B9-96CFEDCF96B4}">
      <dgm:prSet/>
      <dgm:spPr/>
      <dgm:t>
        <a:bodyPr/>
        <a:lstStyle/>
        <a:p>
          <a:endParaRPr lang="en-US"/>
        </a:p>
      </dgm:t>
    </dgm:pt>
    <dgm:pt modelId="{96CEF6CD-4AA3-4CD3-87A7-BA6A7083F7EC}">
      <dgm:prSet phldrT="[Text]" custT="1"/>
      <dgm:spPr/>
      <dgm:t>
        <a:bodyPr/>
        <a:lstStyle/>
        <a:p>
          <a:r>
            <a:rPr lang="en-US" sz="2000" dirty="0" smtClean="0">
              <a:latin typeface="+mj-lt"/>
            </a:rPr>
            <a:t>Failure to </a:t>
          </a:r>
          <a:r>
            <a:rPr lang="en-US" sz="2000" b="1" dirty="0" smtClean="0">
              <a:latin typeface="+mj-lt"/>
            </a:rPr>
            <a:t>communicate matters mandatorily</a:t>
          </a:r>
          <a:r>
            <a:rPr lang="en-US" sz="2000" dirty="0" smtClean="0">
              <a:latin typeface="+mj-lt"/>
            </a:rPr>
            <a:t> required to be reported to audit committee</a:t>
          </a:r>
          <a:endParaRPr lang="en-US" sz="2000" dirty="0">
            <a:latin typeface="+mj-lt"/>
          </a:endParaRPr>
        </a:p>
      </dgm:t>
    </dgm:pt>
    <dgm:pt modelId="{0B70C780-384F-409B-A3D4-864AB2F07914}" type="parTrans" cxnId="{83F01352-BD40-4FA2-AA43-932B2E5688AD}">
      <dgm:prSet/>
      <dgm:spPr/>
      <dgm:t>
        <a:bodyPr/>
        <a:lstStyle/>
        <a:p>
          <a:endParaRPr lang="en-US"/>
        </a:p>
      </dgm:t>
    </dgm:pt>
    <dgm:pt modelId="{5EB066D8-580B-48E9-BE18-4A2FF28FCCFF}" type="sibTrans" cxnId="{83F01352-BD40-4FA2-AA43-932B2E5688AD}">
      <dgm:prSet/>
      <dgm:spPr/>
      <dgm:t>
        <a:bodyPr/>
        <a:lstStyle/>
        <a:p>
          <a:endParaRPr lang="en-US"/>
        </a:p>
      </dgm:t>
    </dgm:pt>
    <dgm:pt modelId="{8762A24E-3E69-4569-833F-457150A0515E}">
      <dgm:prSet phldrT="[Text]" custT="1"/>
      <dgm:spPr/>
      <dgm:t>
        <a:bodyPr/>
        <a:lstStyle/>
        <a:p>
          <a:r>
            <a:rPr lang="en-US" sz="2000" dirty="0" smtClean="0">
              <a:latin typeface="+mj-lt"/>
            </a:rPr>
            <a:t>Lack of </a:t>
          </a:r>
          <a:r>
            <a:rPr lang="en-US" sz="2000" b="1" dirty="0" smtClean="0">
              <a:latin typeface="+mj-lt"/>
            </a:rPr>
            <a:t>timely communications</a:t>
          </a:r>
          <a:endParaRPr lang="en-US" sz="2000" b="1" dirty="0">
            <a:latin typeface="+mj-lt"/>
          </a:endParaRPr>
        </a:p>
      </dgm:t>
    </dgm:pt>
    <dgm:pt modelId="{409E904F-5AE1-4F42-932B-766AAAE1A216}" type="parTrans" cxnId="{AE7FEB56-E2CC-44E7-ADA9-270CD7C4507D}">
      <dgm:prSet/>
      <dgm:spPr/>
      <dgm:t>
        <a:bodyPr/>
        <a:lstStyle/>
        <a:p>
          <a:endParaRPr lang="en-US"/>
        </a:p>
      </dgm:t>
    </dgm:pt>
    <dgm:pt modelId="{BD05D7C4-A96F-4DCC-B5A5-7E3287B64817}" type="sibTrans" cxnId="{AE7FEB56-E2CC-44E7-ADA9-270CD7C4507D}">
      <dgm:prSet/>
      <dgm:spPr/>
      <dgm:t>
        <a:bodyPr/>
        <a:lstStyle/>
        <a:p>
          <a:endParaRPr lang="en-US"/>
        </a:p>
      </dgm:t>
    </dgm:pt>
    <dgm:pt modelId="{DE242021-79D1-4AE2-A655-4F88EA08594B}">
      <dgm:prSet phldrT="[Text]" custT="1"/>
      <dgm:spPr/>
      <dgm:t>
        <a:bodyPr/>
        <a:lstStyle/>
        <a:p>
          <a:r>
            <a:rPr lang="en-US" sz="2000" dirty="0" smtClean="0">
              <a:latin typeface="+mj-lt"/>
            </a:rPr>
            <a:t>Audit Committee Communications</a:t>
          </a:r>
          <a:endParaRPr lang="en-US" sz="2000" dirty="0">
            <a:latin typeface="+mj-lt"/>
          </a:endParaRPr>
        </a:p>
      </dgm:t>
    </dgm:pt>
    <dgm:pt modelId="{CCC11D2D-F003-4688-99D1-E0CDB4A860F0}" type="parTrans" cxnId="{C854322E-B9A1-449F-9696-B7C3C64E0958}">
      <dgm:prSet/>
      <dgm:spPr/>
      <dgm:t>
        <a:bodyPr/>
        <a:lstStyle/>
        <a:p>
          <a:endParaRPr lang="en-US"/>
        </a:p>
      </dgm:t>
    </dgm:pt>
    <dgm:pt modelId="{F73E6BDF-2FF0-4718-AE30-53A21D061B04}" type="sibTrans" cxnId="{C854322E-B9A1-449F-9696-B7C3C64E0958}">
      <dgm:prSet/>
      <dgm:spPr/>
      <dgm:t>
        <a:bodyPr/>
        <a:lstStyle/>
        <a:p>
          <a:endParaRPr lang="en-US"/>
        </a:p>
      </dgm:t>
    </dgm:pt>
    <dgm:pt modelId="{923BC330-6E26-4075-8832-7BB8FD4635A3}">
      <dgm:prSet phldrT="[Text]" custT="1"/>
      <dgm:spPr/>
      <dgm:t>
        <a:bodyPr/>
        <a:lstStyle/>
        <a:p>
          <a:r>
            <a:rPr lang="en-US" sz="2000" dirty="0" smtClean="0">
              <a:latin typeface="+mj-lt"/>
            </a:rPr>
            <a:t>Failure to obtain appropriate evidence supporting the </a:t>
          </a:r>
          <a:r>
            <a:rPr lang="en-US" sz="2000" b="1" dirty="0" smtClean="0">
              <a:latin typeface="+mj-lt"/>
            </a:rPr>
            <a:t>going concern assumption</a:t>
          </a:r>
          <a:endParaRPr lang="en-US" sz="2000" b="1" dirty="0">
            <a:latin typeface="+mj-lt"/>
          </a:endParaRPr>
        </a:p>
      </dgm:t>
    </dgm:pt>
    <dgm:pt modelId="{D0B42AB5-8BFA-49D1-A24E-82A81DA59374}" type="parTrans" cxnId="{79AA84FE-8EAA-4286-903F-83E395D695CB}">
      <dgm:prSet/>
      <dgm:spPr/>
      <dgm:t>
        <a:bodyPr/>
        <a:lstStyle/>
        <a:p>
          <a:endParaRPr lang="en-US"/>
        </a:p>
      </dgm:t>
    </dgm:pt>
    <dgm:pt modelId="{616E4D71-84F8-4D12-A08F-6BD7FBB90A90}" type="sibTrans" cxnId="{79AA84FE-8EAA-4286-903F-83E395D695CB}">
      <dgm:prSet/>
      <dgm:spPr/>
      <dgm:t>
        <a:bodyPr/>
        <a:lstStyle/>
        <a:p>
          <a:endParaRPr lang="en-US"/>
        </a:p>
      </dgm:t>
    </dgm:pt>
    <dgm:pt modelId="{A59F533D-7E0A-4994-8F5B-DFE27D214D2E}">
      <dgm:prSet phldrT="[Text]" custT="1"/>
      <dgm:spPr/>
      <dgm:t>
        <a:bodyPr/>
        <a:lstStyle/>
        <a:p>
          <a:r>
            <a:rPr lang="en-US" sz="2000" b="1" dirty="0" smtClean="0">
              <a:latin typeface="+mj-lt"/>
            </a:rPr>
            <a:t>Inappropriate disclosure</a:t>
          </a:r>
          <a:endParaRPr lang="en-US" sz="2000" b="1" dirty="0">
            <a:latin typeface="+mj-lt"/>
          </a:endParaRPr>
        </a:p>
      </dgm:t>
    </dgm:pt>
    <dgm:pt modelId="{645767F2-770B-4399-9DA9-9DE214918DD4}" type="parTrans" cxnId="{47BFD5BF-001C-4588-8CCB-F05403BABEEF}">
      <dgm:prSet/>
      <dgm:spPr/>
      <dgm:t>
        <a:bodyPr/>
        <a:lstStyle/>
        <a:p>
          <a:endParaRPr lang="en-US"/>
        </a:p>
      </dgm:t>
    </dgm:pt>
    <dgm:pt modelId="{05502867-0675-40D5-90B8-1708C5839A50}" type="sibTrans" cxnId="{47BFD5BF-001C-4588-8CCB-F05403BABEEF}">
      <dgm:prSet/>
      <dgm:spPr/>
      <dgm:t>
        <a:bodyPr/>
        <a:lstStyle/>
        <a:p>
          <a:endParaRPr lang="en-US"/>
        </a:p>
      </dgm:t>
    </dgm:pt>
    <dgm:pt modelId="{451E7AB5-32BA-4D20-8A59-606DD521FD29}">
      <dgm:prSet phldrT="[Text]" custT="1"/>
      <dgm:spPr/>
      <dgm:t>
        <a:bodyPr/>
        <a:lstStyle/>
        <a:p>
          <a:endParaRPr lang="en-US" sz="2000" dirty="0">
            <a:latin typeface="+mj-lt"/>
          </a:endParaRPr>
        </a:p>
      </dgm:t>
    </dgm:pt>
    <dgm:pt modelId="{AE61743F-FA9F-4CFC-8559-21CB818DFD8A}" type="parTrans" cxnId="{230A9A76-6D8B-43CA-80E6-B60FFD4C3F53}">
      <dgm:prSet/>
      <dgm:spPr/>
      <dgm:t>
        <a:bodyPr/>
        <a:lstStyle/>
        <a:p>
          <a:endParaRPr lang="en-US"/>
        </a:p>
      </dgm:t>
    </dgm:pt>
    <dgm:pt modelId="{3E310954-2B44-4089-8F6C-39AD5C4E1055}" type="sibTrans" cxnId="{230A9A76-6D8B-43CA-80E6-B60FFD4C3F53}">
      <dgm:prSet/>
      <dgm:spPr/>
      <dgm:t>
        <a:bodyPr/>
        <a:lstStyle/>
        <a:p>
          <a:endParaRPr lang="en-US"/>
        </a:p>
      </dgm:t>
    </dgm:pt>
    <dgm:pt modelId="{38D6A67E-9156-499D-AA54-C6F2C53C0E90}">
      <dgm:prSet phldrT="[Text]" custT="1"/>
      <dgm:spPr/>
      <dgm:t>
        <a:bodyPr/>
        <a:lstStyle/>
        <a:p>
          <a:endParaRPr lang="en-US" sz="2000" dirty="0">
            <a:latin typeface="+mj-lt"/>
          </a:endParaRPr>
        </a:p>
      </dgm:t>
    </dgm:pt>
    <dgm:pt modelId="{33266BD5-45A2-436C-B629-26691437D839}" type="parTrans" cxnId="{51DE419D-1984-415E-8833-3400D22A7CDD}">
      <dgm:prSet/>
      <dgm:spPr/>
      <dgm:t>
        <a:bodyPr/>
        <a:lstStyle/>
        <a:p>
          <a:endParaRPr lang="en-US"/>
        </a:p>
      </dgm:t>
    </dgm:pt>
    <dgm:pt modelId="{F8578EA8-801D-43E0-AF51-AFADE9FD24AC}" type="sibTrans" cxnId="{51DE419D-1984-415E-8833-3400D22A7CDD}">
      <dgm:prSet/>
      <dgm:spPr/>
      <dgm:t>
        <a:bodyPr/>
        <a:lstStyle/>
        <a:p>
          <a:endParaRPr lang="en-US"/>
        </a:p>
      </dgm:t>
    </dgm:pt>
    <dgm:pt modelId="{F7253702-6CCE-421A-8B18-458469751918}" type="pres">
      <dgm:prSet presAssocID="{5C660B3B-2356-4DF1-9520-6FAE6B69A5A5}" presName="Name0" presStyleCnt="0">
        <dgm:presLayoutVars>
          <dgm:dir/>
          <dgm:animLvl val="lvl"/>
          <dgm:resizeHandles val="exact"/>
        </dgm:presLayoutVars>
      </dgm:prSet>
      <dgm:spPr/>
      <dgm:t>
        <a:bodyPr/>
        <a:lstStyle/>
        <a:p>
          <a:endParaRPr lang="en-US"/>
        </a:p>
      </dgm:t>
    </dgm:pt>
    <dgm:pt modelId="{EDD7BEEF-0A88-423E-828A-ACB04BC3A7AB}" type="pres">
      <dgm:prSet presAssocID="{0D511AB4-CF22-49BC-9DB2-4B10B71665F5}" presName="composite" presStyleCnt="0"/>
      <dgm:spPr/>
      <dgm:t>
        <a:bodyPr/>
        <a:lstStyle/>
        <a:p>
          <a:endParaRPr lang="en-US"/>
        </a:p>
      </dgm:t>
    </dgm:pt>
    <dgm:pt modelId="{6CBA4D66-3F49-49EC-97B9-C8FD5F05BFEF}" type="pres">
      <dgm:prSet presAssocID="{0D511AB4-CF22-49BC-9DB2-4B10B71665F5}" presName="parTx" presStyleLbl="alignNode1" presStyleIdx="0" presStyleCnt="2">
        <dgm:presLayoutVars>
          <dgm:chMax val="0"/>
          <dgm:chPref val="0"/>
          <dgm:bulletEnabled val="1"/>
        </dgm:presLayoutVars>
      </dgm:prSet>
      <dgm:spPr/>
      <dgm:t>
        <a:bodyPr/>
        <a:lstStyle/>
        <a:p>
          <a:endParaRPr lang="en-US"/>
        </a:p>
      </dgm:t>
    </dgm:pt>
    <dgm:pt modelId="{42DE823C-16CF-4D69-BD7C-E04633692CD5}" type="pres">
      <dgm:prSet presAssocID="{0D511AB4-CF22-49BC-9DB2-4B10B71665F5}" presName="desTx" presStyleLbl="alignAccFollowNode1" presStyleIdx="0" presStyleCnt="2">
        <dgm:presLayoutVars>
          <dgm:bulletEnabled val="1"/>
        </dgm:presLayoutVars>
      </dgm:prSet>
      <dgm:spPr/>
      <dgm:t>
        <a:bodyPr/>
        <a:lstStyle/>
        <a:p>
          <a:endParaRPr lang="en-US"/>
        </a:p>
      </dgm:t>
    </dgm:pt>
    <dgm:pt modelId="{3EA06A7E-7276-4AA1-B81F-4F6B178DFC0A}" type="pres">
      <dgm:prSet presAssocID="{C5819CF2-15D6-4C01-B5F4-60902D45E910}" presName="space" presStyleCnt="0"/>
      <dgm:spPr/>
      <dgm:t>
        <a:bodyPr/>
        <a:lstStyle/>
        <a:p>
          <a:endParaRPr lang="en-US"/>
        </a:p>
      </dgm:t>
    </dgm:pt>
    <dgm:pt modelId="{2448FEFC-5FD4-4F91-BF51-D1F7C9DF8288}" type="pres">
      <dgm:prSet presAssocID="{DE242021-79D1-4AE2-A655-4F88EA08594B}" presName="composite" presStyleCnt="0"/>
      <dgm:spPr/>
      <dgm:t>
        <a:bodyPr/>
        <a:lstStyle/>
        <a:p>
          <a:endParaRPr lang="en-US"/>
        </a:p>
      </dgm:t>
    </dgm:pt>
    <dgm:pt modelId="{3CE355DD-1046-4C12-8E32-5226C1BD1F20}" type="pres">
      <dgm:prSet presAssocID="{DE242021-79D1-4AE2-A655-4F88EA08594B}" presName="parTx" presStyleLbl="alignNode1" presStyleIdx="1" presStyleCnt="2">
        <dgm:presLayoutVars>
          <dgm:chMax val="0"/>
          <dgm:chPref val="0"/>
          <dgm:bulletEnabled val="1"/>
        </dgm:presLayoutVars>
      </dgm:prSet>
      <dgm:spPr/>
      <dgm:t>
        <a:bodyPr/>
        <a:lstStyle/>
        <a:p>
          <a:endParaRPr lang="en-US"/>
        </a:p>
      </dgm:t>
    </dgm:pt>
    <dgm:pt modelId="{81B6830C-14DC-4168-B5AB-1B4571F2D4D3}" type="pres">
      <dgm:prSet presAssocID="{DE242021-79D1-4AE2-A655-4F88EA08594B}" presName="desTx" presStyleLbl="alignAccFollowNode1" presStyleIdx="1" presStyleCnt="2">
        <dgm:presLayoutVars>
          <dgm:bulletEnabled val="1"/>
        </dgm:presLayoutVars>
      </dgm:prSet>
      <dgm:spPr/>
      <dgm:t>
        <a:bodyPr/>
        <a:lstStyle/>
        <a:p>
          <a:endParaRPr lang="en-US"/>
        </a:p>
      </dgm:t>
    </dgm:pt>
  </dgm:ptLst>
  <dgm:cxnLst>
    <dgm:cxn modelId="{230A9A76-6D8B-43CA-80E6-B60FFD4C3F53}" srcId="{0D511AB4-CF22-49BC-9DB2-4B10B71665F5}" destId="{451E7AB5-32BA-4D20-8A59-606DD521FD29}" srcOrd="1" destOrd="0" parTransId="{AE61743F-FA9F-4CFC-8559-21CB818DFD8A}" sibTransId="{3E310954-2B44-4089-8F6C-39AD5C4E1055}"/>
    <dgm:cxn modelId="{79AA84FE-8EAA-4286-903F-83E395D695CB}" srcId="{DE242021-79D1-4AE2-A655-4F88EA08594B}" destId="{923BC330-6E26-4075-8832-7BB8FD4635A3}" srcOrd="0" destOrd="0" parTransId="{D0B42AB5-8BFA-49D1-A24E-82A81DA59374}" sibTransId="{616E4D71-84F8-4D12-A08F-6BD7FBB90A90}"/>
    <dgm:cxn modelId="{47BFD5BF-001C-4588-8CCB-F05403BABEEF}" srcId="{DE242021-79D1-4AE2-A655-4F88EA08594B}" destId="{A59F533D-7E0A-4994-8F5B-DFE27D214D2E}" srcOrd="2" destOrd="0" parTransId="{645767F2-770B-4399-9DA9-9DE214918DD4}" sibTransId="{05502867-0675-40D5-90B8-1708C5839A50}"/>
    <dgm:cxn modelId="{35CE1F8D-26C0-4B86-89C7-2B8A139C4183}" type="presOf" srcId="{923BC330-6E26-4075-8832-7BB8FD4635A3}" destId="{81B6830C-14DC-4168-B5AB-1B4571F2D4D3}" srcOrd="0" destOrd="0" presId="urn:microsoft.com/office/officeart/2005/8/layout/hList1"/>
    <dgm:cxn modelId="{51DE419D-1984-415E-8833-3400D22A7CDD}" srcId="{DE242021-79D1-4AE2-A655-4F88EA08594B}" destId="{38D6A67E-9156-499D-AA54-C6F2C53C0E90}" srcOrd="1" destOrd="0" parTransId="{33266BD5-45A2-436C-B629-26691437D839}" sibTransId="{F8578EA8-801D-43E0-AF51-AFADE9FD24AC}"/>
    <dgm:cxn modelId="{F4E959B1-B63E-4EC8-9613-4636DE2AB80F}" type="presOf" srcId="{451E7AB5-32BA-4D20-8A59-606DD521FD29}" destId="{42DE823C-16CF-4D69-BD7C-E04633692CD5}" srcOrd="0" destOrd="1" presId="urn:microsoft.com/office/officeart/2005/8/layout/hList1"/>
    <dgm:cxn modelId="{2DCAC3D4-4EF4-4229-AAFA-0DF38DCCBB5D}" type="presOf" srcId="{38D6A67E-9156-499D-AA54-C6F2C53C0E90}" destId="{81B6830C-14DC-4168-B5AB-1B4571F2D4D3}" srcOrd="0" destOrd="1" presId="urn:microsoft.com/office/officeart/2005/8/layout/hList1"/>
    <dgm:cxn modelId="{C854322E-B9A1-449F-9696-B7C3C64E0958}" srcId="{5C660B3B-2356-4DF1-9520-6FAE6B69A5A5}" destId="{DE242021-79D1-4AE2-A655-4F88EA08594B}" srcOrd="1" destOrd="0" parTransId="{CCC11D2D-F003-4688-99D1-E0CDB4A860F0}" sibTransId="{F73E6BDF-2FF0-4718-AE30-53A21D061B04}"/>
    <dgm:cxn modelId="{A622C48A-4D98-43F9-BBE3-76493076D3A9}" type="presOf" srcId="{8762A24E-3E69-4569-833F-457150A0515E}" destId="{42DE823C-16CF-4D69-BD7C-E04633692CD5}" srcOrd="0" destOrd="2" presId="urn:microsoft.com/office/officeart/2005/8/layout/hList1"/>
    <dgm:cxn modelId="{D592C49B-C3D9-4F25-8029-D44F841D3445}" type="presOf" srcId="{DE242021-79D1-4AE2-A655-4F88EA08594B}" destId="{3CE355DD-1046-4C12-8E32-5226C1BD1F20}" srcOrd="0" destOrd="0" presId="urn:microsoft.com/office/officeart/2005/8/layout/hList1"/>
    <dgm:cxn modelId="{AE7FEB56-E2CC-44E7-ADA9-270CD7C4507D}" srcId="{0D511AB4-CF22-49BC-9DB2-4B10B71665F5}" destId="{8762A24E-3E69-4569-833F-457150A0515E}" srcOrd="2" destOrd="0" parTransId="{409E904F-5AE1-4F42-932B-766AAAE1A216}" sibTransId="{BD05D7C4-A96F-4DCC-B5A5-7E3287B64817}"/>
    <dgm:cxn modelId="{090CD684-E140-4A3E-96AD-871EE6B97018}" type="presOf" srcId="{5C660B3B-2356-4DF1-9520-6FAE6B69A5A5}" destId="{F7253702-6CCE-421A-8B18-458469751918}" srcOrd="0" destOrd="0" presId="urn:microsoft.com/office/officeart/2005/8/layout/hList1"/>
    <dgm:cxn modelId="{2CC997B0-AD01-41DF-8FBB-47DA77223B84}" type="presOf" srcId="{A59F533D-7E0A-4994-8F5B-DFE27D214D2E}" destId="{81B6830C-14DC-4168-B5AB-1B4571F2D4D3}" srcOrd="0" destOrd="2" presId="urn:microsoft.com/office/officeart/2005/8/layout/hList1"/>
    <dgm:cxn modelId="{FF0741ED-8C0E-4339-B032-554150438365}" type="presOf" srcId="{96CEF6CD-4AA3-4CD3-87A7-BA6A7083F7EC}" destId="{42DE823C-16CF-4D69-BD7C-E04633692CD5}" srcOrd="0" destOrd="0" presId="urn:microsoft.com/office/officeart/2005/8/layout/hList1"/>
    <dgm:cxn modelId="{9E559992-31AC-4806-B92D-5579BA62D4A8}" type="presOf" srcId="{0D511AB4-CF22-49BC-9DB2-4B10B71665F5}" destId="{6CBA4D66-3F49-49EC-97B9-C8FD5F05BFEF}" srcOrd="0" destOrd="0" presId="urn:microsoft.com/office/officeart/2005/8/layout/hList1"/>
    <dgm:cxn modelId="{A76B23C6-DEB5-4356-98B9-96CFEDCF96B4}" srcId="{5C660B3B-2356-4DF1-9520-6FAE6B69A5A5}" destId="{0D511AB4-CF22-49BC-9DB2-4B10B71665F5}" srcOrd="0" destOrd="0" parTransId="{066C6E2B-DDCB-4E6F-883B-B12725C1BD94}" sibTransId="{C5819CF2-15D6-4C01-B5F4-60902D45E910}"/>
    <dgm:cxn modelId="{83F01352-BD40-4FA2-AA43-932B2E5688AD}" srcId="{0D511AB4-CF22-49BC-9DB2-4B10B71665F5}" destId="{96CEF6CD-4AA3-4CD3-87A7-BA6A7083F7EC}" srcOrd="0" destOrd="0" parTransId="{0B70C780-384F-409B-A3D4-864AB2F07914}" sibTransId="{5EB066D8-580B-48E9-BE18-4A2FF28FCCFF}"/>
    <dgm:cxn modelId="{12A82F39-C68F-4931-A298-F2308140C6BA}" type="presParOf" srcId="{F7253702-6CCE-421A-8B18-458469751918}" destId="{EDD7BEEF-0A88-423E-828A-ACB04BC3A7AB}" srcOrd="0" destOrd="0" presId="urn:microsoft.com/office/officeart/2005/8/layout/hList1"/>
    <dgm:cxn modelId="{3E8D1EE5-FFDE-4361-8A47-E054F56317D0}" type="presParOf" srcId="{EDD7BEEF-0A88-423E-828A-ACB04BC3A7AB}" destId="{6CBA4D66-3F49-49EC-97B9-C8FD5F05BFEF}" srcOrd="0" destOrd="0" presId="urn:microsoft.com/office/officeart/2005/8/layout/hList1"/>
    <dgm:cxn modelId="{F710336F-4ACB-46D5-B1E8-A753563E038D}" type="presParOf" srcId="{EDD7BEEF-0A88-423E-828A-ACB04BC3A7AB}" destId="{42DE823C-16CF-4D69-BD7C-E04633692CD5}" srcOrd="1" destOrd="0" presId="urn:microsoft.com/office/officeart/2005/8/layout/hList1"/>
    <dgm:cxn modelId="{7B094CDE-C511-4E6A-B934-9707BB5A145C}" type="presParOf" srcId="{F7253702-6CCE-421A-8B18-458469751918}" destId="{3EA06A7E-7276-4AA1-B81F-4F6B178DFC0A}" srcOrd="1" destOrd="0" presId="urn:microsoft.com/office/officeart/2005/8/layout/hList1"/>
    <dgm:cxn modelId="{4067F6DD-255A-4A92-9769-D1955B5FAD2A}" type="presParOf" srcId="{F7253702-6CCE-421A-8B18-458469751918}" destId="{2448FEFC-5FD4-4F91-BF51-D1F7C9DF8288}" srcOrd="2" destOrd="0" presId="urn:microsoft.com/office/officeart/2005/8/layout/hList1"/>
    <dgm:cxn modelId="{B0A22A74-20DC-42A4-A827-34885F28298B}" type="presParOf" srcId="{2448FEFC-5FD4-4F91-BF51-D1F7C9DF8288}" destId="{3CE355DD-1046-4C12-8E32-5226C1BD1F20}" srcOrd="0" destOrd="0" presId="urn:microsoft.com/office/officeart/2005/8/layout/hList1"/>
    <dgm:cxn modelId="{5DB4A9A3-4CD4-45F9-9676-C8327CC5223C}" type="presParOf" srcId="{2448FEFC-5FD4-4F91-BF51-D1F7C9DF8288}" destId="{81B6830C-14DC-4168-B5AB-1B4571F2D4D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45678-5E7B-4CF2-9446-E78C7B3A6736}">
      <dsp:nvSpPr>
        <dsp:cNvPr id="0" name=""/>
        <dsp:cNvSpPr/>
      </dsp:nvSpPr>
      <dsp:spPr>
        <a:xfrm>
          <a:off x="0" y="966852"/>
          <a:ext cx="8305800" cy="277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E166A6B-A821-4EB6-BF94-8BB29035B6D3}">
      <dsp:nvSpPr>
        <dsp:cNvPr id="0" name=""/>
        <dsp:cNvSpPr/>
      </dsp:nvSpPr>
      <dsp:spPr>
        <a:xfrm>
          <a:off x="414884" y="51278"/>
          <a:ext cx="5808382" cy="1077934"/>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758" tIns="0" rIns="219758" bIns="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United Kingdom (UK):</a:t>
          </a:r>
        </a:p>
        <a:p>
          <a:pPr lvl="0" algn="l" defTabSz="711200">
            <a:lnSpc>
              <a:spcPct val="90000"/>
            </a:lnSpc>
            <a:spcBef>
              <a:spcPct val="0"/>
            </a:spcBef>
            <a:spcAft>
              <a:spcPct val="35000"/>
            </a:spcAft>
          </a:pPr>
          <a:r>
            <a:rPr lang="en-US" sz="1600" kern="1200" dirty="0" smtClean="0">
              <a:latin typeface="+mj-lt"/>
            </a:rPr>
            <a:t>- </a:t>
          </a:r>
          <a:r>
            <a:rPr lang="en-US" sz="1600" kern="1200" dirty="0" smtClean="0">
              <a:latin typeface="Georgia" pitchFamily="18" charset="0"/>
            </a:rPr>
            <a:t>Competition &amp; Market Authorities (</a:t>
          </a:r>
          <a:r>
            <a:rPr lang="en-US" sz="1600" kern="1200" dirty="0" smtClean="0">
              <a:latin typeface="+mj-lt"/>
            </a:rPr>
            <a:t>CMA)</a:t>
          </a:r>
        </a:p>
        <a:p>
          <a:pPr lvl="0" algn="l" defTabSz="711200">
            <a:lnSpc>
              <a:spcPct val="90000"/>
            </a:lnSpc>
            <a:spcBef>
              <a:spcPct val="0"/>
            </a:spcBef>
            <a:spcAft>
              <a:spcPct val="35000"/>
            </a:spcAft>
          </a:pPr>
          <a:r>
            <a:rPr lang="en-US" sz="1600" kern="1200" dirty="0" smtClean="0">
              <a:latin typeface="+mj-lt"/>
            </a:rPr>
            <a:t>- Financial Reporting Council (FRC)</a:t>
          </a:r>
        </a:p>
        <a:p>
          <a:pPr lvl="0" algn="l" defTabSz="711200">
            <a:lnSpc>
              <a:spcPct val="90000"/>
            </a:lnSpc>
            <a:spcBef>
              <a:spcPct val="0"/>
            </a:spcBef>
            <a:spcAft>
              <a:spcPct val="35000"/>
            </a:spcAft>
          </a:pPr>
          <a:r>
            <a:rPr lang="en-US" sz="1600" kern="1200" dirty="0" smtClean="0">
              <a:latin typeface="+mj-lt"/>
            </a:rPr>
            <a:t>- John Kingman’s Report on FRC</a:t>
          </a:r>
          <a:endParaRPr lang="en-US" sz="1600" kern="1200" dirty="0">
            <a:latin typeface="+mj-lt"/>
          </a:endParaRPr>
        </a:p>
      </dsp:txBody>
      <dsp:txXfrm>
        <a:off x="467504" y="103898"/>
        <a:ext cx="5703142" cy="972694"/>
      </dsp:txXfrm>
    </dsp:sp>
    <dsp:sp modelId="{9566D670-64E9-4778-9AC9-0950521538A8}">
      <dsp:nvSpPr>
        <dsp:cNvPr id="0" name=""/>
        <dsp:cNvSpPr/>
      </dsp:nvSpPr>
      <dsp:spPr>
        <a:xfrm>
          <a:off x="0" y="1971242"/>
          <a:ext cx="8305800" cy="2772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F162923-77F2-4ADF-9BDF-E15A796A700D}">
      <dsp:nvSpPr>
        <dsp:cNvPr id="0" name=""/>
        <dsp:cNvSpPr/>
      </dsp:nvSpPr>
      <dsp:spPr>
        <a:xfrm>
          <a:off x="414884" y="1303452"/>
          <a:ext cx="5808382" cy="830149"/>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758" tIns="0" rIns="219758" bIns="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Netherland:</a:t>
          </a:r>
        </a:p>
        <a:p>
          <a:pPr lvl="0" algn="l" defTabSz="711200">
            <a:lnSpc>
              <a:spcPct val="90000"/>
            </a:lnSpc>
            <a:spcBef>
              <a:spcPct val="0"/>
            </a:spcBef>
            <a:spcAft>
              <a:spcPct val="35000"/>
            </a:spcAft>
          </a:pPr>
          <a:r>
            <a:rPr lang="en-US" sz="1600" kern="1200" dirty="0" smtClean="0">
              <a:latin typeface="+mj-lt"/>
            </a:rPr>
            <a:t>- Authority for the Financial Market (AFM) - Dutch authority for financial market</a:t>
          </a:r>
          <a:endParaRPr lang="en-US" sz="1600" kern="1200" dirty="0">
            <a:latin typeface="+mj-lt"/>
          </a:endParaRPr>
        </a:p>
      </dsp:txBody>
      <dsp:txXfrm>
        <a:off x="455409" y="1343977"/>
        <a:ext cx="5727332" cy="749099"/>
      </dsp:txXfrm>
    </dsp:sp>
    <dsp:sp modelId="{C961B26A-2259-4EFE-A844-48A88F644147}">
      <dsp:nvSpPr>
        <dsp:cNvPr id="0" name=""/>
        <dsp:cNvSpPr/>
      </dsp:nvSpPr>
      <dsp:spPr>
        <a:xfrm>
          <a:off x="0" y="2851190"/>
          <a:ext cx="8305800" cy="2772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60F382D-7CE8-43EA-BCF3-D618E62CE8B8}">
      <dsp:nvSpPr>
        <dsp:cNvPr id="0" name=""/>
        <dsp:cNvSpPr/>
      </dsp:nvSpPr>
      <dsp:spPr>
        <a:xfrm>
          <a:off x="415290" y="2307842"/>
          <a:ext cx="5814060" cy="705707"/>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758" tIns="0" rIns="219758" bIns="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Australia:</a:t>
          </a:r>
        </a:p>
        <a:p>
          <a:pPr lvl="0" algn="l" defTabSz="711200">
            <a:lnSpc>
              <a:spcPct val="90000"/>
            </a:lnSpc>
            <a:spcBef>
              <a:spcPct val="0"/>
            </a:spcBef>
            <a:spcAft>
              <a:spcPct val="35000"/>
            </a:spcAft>
          </a:pPr>
          <a:r>
            <a:rPr lang="en-US" sz="1600" kern="1200" dirty="0" smtClean="0">
              <a:latin typeface="+mj-lt"/>
            </a:rPr>
            <a:t>- Australian Securities and Investments Commission (ASIC)</a:t>
          </a:r>
        </a:p>
      </dsp:txBody>
      <dsp:txXfrm>
        <a:off x="449740" y="2342292"/>
        <a:ext cx="5745160" cy="636807"/>
      </dsp:txXfrm>
    </dsp:sp>
    <dsp:sp modelId="{312D50B8-B87E-4DD8-9446-C2B2A0EEF424}">
      <dsp:nvSpPr>
        <dsp:cNvPr id="0" name=""/>
        <dsp:cNvSpPr/>
      </dsp:nvSpPr>
      <dsp:spPr>
        <a:xfrm>
          <a:off x="0" y="3549657"/>
          <a:ext cx="8305800" cy="277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CF62D6A-E351-453B-8315-DAA1F589B65A}">
      <dsp:nvSpPr>
        <dsp:cNvPr id="0" name=""/>
        <dsp:cNvSpPr/>
      </dsp:nvSpPr>
      <dsp:spPr>
        <a:xfrm>
          <a:off x="415290" y="3187790"/>
          <a:ext cx="5814060" cy="524227"/>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758" tIns="0" rIns="219758" bIns="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India</a:t>
          </a:r>
        </a:p>
        <a:p>
          <a:pPr lvl="0" algn="l" defTabSz="711200">
            <a:lnSpc>
              <a:spcPct val="90000"/>
            </a:lnSpc>
            <a:spcBef>
              <a:spcPct val="0"/>
            </a:spcBef>
            <a:spcAft>
              <a:spcPct val="35000"/>
            </a:spcAft>
          </a:pPr>
          <a:r>
            <a:rPr lang="en-US" sz="1600" kern="1200" dirty="0" smtClean="0">
              <a:latin typeface="+mj-lt"/>
            </a:rPr>
            <a:t>- National Financial Reporting Authorities (NFRA)</a:t>
          </a:r>
          <a:endParaRPr lang="en-US" sz="1600" kern="1200" dirty="0">
            <a:latin typeface="+mj-lt"/>
          </a:endParaRPr>
        </a:p>
      </dsp:txBody>
      <dsp:txXfrm>
        <a:off x="440881" y="3213381"/>
        <a:ext cx="5762878" cy="473045"/>
      </dsp:txXfrm>
    </dsp:sp>
    <dsp:sp modelId="{254DB2FC-ED0A-4032-B3F1-8227441C742D}">
      <dsp:nvSpPr>
        <dsp:cNvPr id="0" name=""/>
        <dsp:cNvSpPr/>
      </dsp:nvSpPr>
      <dsp:spPr>
        <a:xfrm>
          <a:off x="0" y="4243521"/>
          <a:ext cx="8305800" cy="2772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352206D-0B85-455C-91E1-428315D123CA}">
      <dsp:nvSpPr>
        <dsp:cNvPr id="0" name=""/>
        <dsp:cNvSpPr/>
      </dsp:nvSpPr>
      <dsp:spPr>
        <a:xfrm>
          <a:off x="415290" y="3886257"/>
          <a:ext cx="5814060" cy="519623"/>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758" tIns="0" rIns="219758" bIns="0" numCol="1" spcCol="1270" anchor="ctr" anchorCtr="0">
          <a:noAutofit/>
        </a:bodyPr>
        <a:lstStyle/>
        <a:p>
          <a:pPr lvl="0" algn="l" defTabSz="711200">
            <a:lnSpc>
              <a:spcPct val="90000"/>
            </a:lnSpc>
            <a:spcBef>
              <a:spcPct val="0"/>
            </a:spcBef>
            <a:spcAft>
              <a:spcPct val="35000"/>
            </a:spcAft>
          </a:pPr>
          <a:r>
            <a:rPr lang="en-US" sz="1600" kern="1200" dirty="0" smtClean="0">
              <a:latin typeface="+mj-lt"/>
            </a:rPr>
            <a:t>USA</a:t>
          </a:r>
        </a:p>
        <a:p>
          <a:pPr lvl="0" algn="l" defTabSz="711200">
            <a:lnSpc>
              <a:spcPct val="90000"/>
            </a:lnSpc>
            <a:spcBef>
              <a:spcPct val="0"/>
            </a:spcBef>
            <a:spcAft>
              <a:spcPct val="35000"/>
            </a:spcAft>
          </a:pPr>
          <a:r>
            <a:rPr lang="en-US" sz="1600" kern="1200" dirty="0" smtClean="0">
              <a:latin typeface="+mj-lt"/>
            </a:rPr>
            <a:t>- Public Company Accounting Oversight Board (PCAOB)</a:t>
          </a:r>
          <a:endParaRPr lang="en-US" sz="1600" kern="1200" dirty="0">
            <a:latin typeface="+mj-lt"/>
          </a:endParaRPr>
        </a:p>
      </dsp:txBody>
      <dsp:txXfrm>
        <a:off x="440656" y="3911623"/>
        <a:ext cx="5763328" cy="46889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3B85BE-CB2E-45D7-8A59-D05837F185FB}">
      <dsp:nvSpPr>
        <dsp:cNvPr id="0" name=""/>
        <dsp:cNvSpPr/>
      </dsp:nvSpPr>
      <dsp:spPr>
        <a:xfrm>
          <a:off x="0" y="-12193"/>
          <a:ext cx="3873672" cy="54925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Accounting Estimates, including Fair Value Measurement</a:t>
          </a:r>
          <a:endParaRPr lang="en-US" sz="1600" kern="1200" dirty="0">
            <a:latin typeface="+mj-lt"/>
          </a:endParaRPr>
        </a:p>
      </dsp:txBody>
      <dsp:txXfrm>
        <a:off x="0" y="-12193"/>
        <a:ext cx="3873672" cy="549251"/>
      </dsp:txXfrm>
    </dsp:sp>
    <dsp:sp modelId="{5E616B99-73A9-49EE-B94D-3DE28B1846AF}">
      <dsp:nvSpPr>
        <dsp:cNvPr id="0" name=""/>
        <dsp:cNvSpPr/>
      </dsp:nvSpPr>
      <dsp:spPr>
        <a:xfrm>
          <a:off x="4" y="448255"/>
          <a:ext cx="3882272" cy="4364948"/>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kern="1200" dirty="0" smtClean="0">
              <a:latin typeface="+mj-lt"/>
            </a:rPr>
            <a:t>Reasonableness of </a:t>
          </a:r>
          <a:r>
            <a:rPr lang="en-US" sz="1600" b="1" kern="1200" dirty="0" smtClean="0">
              <a:latin typeface="+mj-lt"/>
            </a:rPr>
            <a:t>assumptions</a:t>
          </a:r>
          <a:r>
            <a:rPr lang="en-US" sz="1600" kern="1200" dirty="0" smtClean="0">
              <a:latin typeface="+mj-lt"/>
            </a:rPr>
            <a:t> - When testing an accounting estimate, failure to assess the reasonableness of assumptions including consideration of contrary or inconsistent evidence where applicable</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sufficiently </a:t>
          </a:r>
          <a:r>
            <a:rPr lang="en-US" sz="1600" b="1" kern="1200" dirty="0" smtClean="0">
              <a:latin typeface="+mj-lt"/>
            </a:rPr>
            <a:t>test the accuracy</a:t>
          </a:r>
          <a:r>
            <a:rPr lang="en-US" sz="1600" kern="1200" dirty="0" smtClean="0">
              <a:latin typeface="+mj-lt"/>
            </a:rPr>
            <a:t> of the data</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perform sufficient </a:t>
          </a:r>
          <a:r>
            <a:rPr lang="en-US" sz="1600" b="1" kern="1200" dirty="0" smtClean="0">
              <a:latin typeface="+mj-lt"/>
            </a:rPr>
            <a:t>risk assessment</a:t>
          </a:r>
          <a:r>
            <a:rPr lang="en-US" sz="1600" kern="1200" dirty="0" smtClean="0">
              <a:latin typeface="+mj-lt"/>
            </a:rPr>
            <a:t> procedures</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take </a:t>
          </a:r>
          <a:r>
            <a:rPr lang="en-US" sz="1600" b="1" kern="1200" dirty="0" smtClean="0">
              <a:latin typeface="+mj-lt"/>
            </a:rPr>
            <a:t>relevant variables</a:t>
          </a:r>
          <a:r>
            <a:rPr lang="en-US" sz="1600" kern="1200" dirty="0" smtClean="0">
              <a:latin typeface="+mj-lt"/>
            </a:rPr>
            <a:t> into account</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evaluate how management considered </a:t>
          </a:r>
          <a:r>
            <a:rPr lang="en-US" sz="1600" b="1" kern="1200" dirty="0" smtClean="0">
              <a:latin typeface="+mj-lt"/>
            </a:rPr>
            <a:t>alternative assumptions</a:t>
          </a:r>
          <a:endParaRPr lang="en-US" sz="1600" b="1"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adequately consider </a:t>
          </a:r>
          <a:r>
            <a:rPr lang="en-US" sz="1600" b="1" kern="1200" dirty="0" smtClean="0">
              <a:latin typeface="+mj-lt"/>
            </a:rPr>
            <a:t>indicators of bias</a:t>
          </a:r>
          <a:endParaRPr lang="en-US" sz="1600" b="1" kern="1200" dirty="0">
            <a:latin typeface="+mj-lt"/>
          </a:endParaRPr>
        </a:p>
        <a:p>
          <a:pPr marL="171450" lvl="1" indent="-171450" algn="l" defTabSz="711200">
            <a:lnSpc>
              <a:spcPct val="90000"/>
            </a:lnSpc>
            <a:spcBef>
              <a:spcPct val="0"/>
            </a:spcBef>
            <a:spcAft>
              <a:spcPct val="15000"/>
            </a:spcAft>
            <a:buChar char="••"/>
          </a:pPr>
          <a:endParaRPr lang="en-US" sz="1600" kern="1200" dirty="0">
            <a:latin typeface="+mj-lt"/>
          </a:endParaRPr>
        </a:p>
      </dsp:txBody>
      <dsp:txXfrm>
        <a:off x="4" y="448255"/>
        <a:ext cx="3882272" cy="4364948"/>
      </dsp:txXfrm>
    </dsp:sp>
    <dsp:sp modelId="{8856F087-9FD6-4081-93FA-0CBE79CE0260}">
      <dsp:nvSpPr>
        <dsp:cNvPr id="0" name=""/>
        <dsp:cNvSpPr/>
      </dsp:nvSpPr>
      <dsp:spPr>
        <a:xfrm>
          <a:off x="4395794" y="0"/>
          <a:ext cx="3594980" cy="54925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fr-FR" sz="1600" kern="1200" dirty="0" smtClean="0">
              <a:latin typeface="+mj-lt"/>
            </a:rPr>
            <a:t>Revenue Recognition</a:t>
          </a:r>
          <a:endParaRPr lang="en-US" sz="1600" kern="1200" dirty="0">
            <a:latin typeface="+mj-lt"/>
          </a:endParaRPr>
        </a:p>
      </dsp:txBody>
      <dsp:txXfrm>
        <a:off x="4395794" y="0"/>
        <a:ext cx="3594980" cy="549251"/>
      </dsp:txXfrm>
    </dsp:sp>
    <dsp:sp modelId="{5E5662B2-78BF-491B-A543-8539D6D68729}">
      <dsp:nvSpPr>
        <dsp:cNvPr id="0" name=""/>
        <dsp:cNvSpPr/>
      </dsp:nvSpPr>
      <dsp:spPr>
        <a:xfrm>
          <a:off x="4395794" y="549251"/>
          <a:ext cx="3594980" cy="4162956"/>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Failure to appropriately assess and respond to the </a:t>
          </a:r>
          <a:r>
            <a:rPr lang="en-US" sz="1600" b="1" kern="1200" dirty="0" smtClean="0">
              <a:latin typeface="+mj-lt"/>
            </a:rPr>
            <a:t>risk of fraud </a:t>
          </a:r>
          <a:r>
            <a:rPr lang="en-US" sz="1600" kern="1200" dirty="0" smtClean="0">
              <a:latin typeface="+mj-lt"/>
            </a:rPr>
            <a:t>in revenue Recognition</a:t>
          </a:r>
          <a:endParaRPr lang="en-US" sz="1600" kern="1200" dirty="0">
            <a:latin typeface="+mj-lt"/>
          </a:endParaRPr>
        </a:p>
        <a:p>
          <a:pPr marL="171450" lvl="1" indent="-171450" algn="l" defTabSz="711200">
            <a:lnSpc>
              <a:spcPct val="90000"/>
            </a:lnSpc>
            <a:spcBef>
              <a:spcPct val="0"/>
            </a:spcBef>
            <a:spcAft>
              <a:spcPct val="15000"/>
            </a:spcAft>
            <a:buChar char="••"/>
          </a:pP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perform procedures to determine whether revenue was recorded in the </a:t>
          </a:r>
          <a:r>
            <a:rPr lang="en-US" sz="1600" b="1" kern="1200" dirty="0" smtClean="0">
              <a:latin typeface="+mj-lt"/>
            </a:rPr>
            <a:t>appropriate period</a:t>
          </a:r>
          <a:endParaRPr lang="en-US" sz="1600" b="1" kern="1200" dirty="0">
            <a:latin typeface="+mj-lt"/>
          </a:endParaRPr>
        </a:p>
        <a:p>
          <a:pPr marL="171450" lvl="1" indent="-171450" algn="l" defTabSz="711200">
            <a:lnSpc>
              <a:spcPct val="90000"/>
            </a:lnSpc>
            <a:spcBef>
              <a:spcPct val="0"/>
            </a:spcBef>
            <a:spcAft>
              <a:spcPct val="15000"/>
            </a:spcAft>
            <a:buChar char="••"/>
          </a:pP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sufficiently understand the </a:t>
          </a:r>
          <a:r>
            <a:rPr lang="en-US" sz="1600" b="1" kern="1200" dirty="0" smtClean="0">
              <a:latin typeface="+mj-lt"/>
            </a:rPr>
            <a:t>terms and conditions of complex arrangements</a:t>
          </a:r>
          <a:r>
            <a:rPr lang="en-US" sz="1600" kern="1200" dirty="0" smtClean="0">
              <a:latin typeface="+mj-lt"/>
            </a:rPr>
            <a:t> and the impact on the accounting</a:t>
          </a:r>
          <a:endParaRPr lang="en-US" sz="1600" kern="1200" dirty="0">
            <a:latin typeface="+mj-lt"/>
          </a:endParaRPr>
        </a:p>
      </dsp:txBody>
      <dsp:txXfrm>
        <a:off x="4395794" y="549251"/>
        <a:ext cx="3594980" cy="41629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3963B-C4AB-4C54-9FE7-1D0937700DE5}">
      <dsp:nvSpPr>
        <dsp:cNvPr id="0" name=""/>
        <dsp:cNvSpPr/>
      </dsp:nvSpPr>
      <dsp:spPr>
        <a:xfrm>
          <a:off x="7561" y="0"/>
          <a:ext cx="3594985" cy="34662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Internal Control Testing </a:t>
          </a:r>
          <a:endParaRPr lang="en-US" sz="1600" kern="1200" dirty="0">
            <a:latin typeface="+mj-lt"/>
          </a:endParaRPr>
        </a:p>
      </dsp:txBody>
      <dsp:txXfrm>
        <a:off x="7561" y="0"/>
        <a:ext cx="3594985" cy="346626"/>
      </dsp:txXfrm>
    </dsp:sp>
    <dsp:sp modelId="{F45BEA67-AACC-4E76-85DF-A062C202F824}">
      <dsp:nvSpPr>
        <dsp:cNvPr id="0" name=""/>
        <dsp:cNvSpPr/>
      </dsp:nvSpPr>
      <dsp:spPr>
        <a:xfrm>
          <a:off x="7561" y="346626"/>
          <a:ext cx="3594985" cy="4405205"/>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Failure to obtain sufficient persuasive evidence to support reliance on </a:t>
          </a:r>
          <a:r>
            <a:rPr lang="en-US" sz="1600" b="1" kern="1200" dirty="0" smtClean="0">
              <a:latin typeface="+mj-lt"/>
            </a:rPr>
            <a:t>manual internal controls</a:t>
          </a:r>
          <a:endParaRPr lang="en-US" sz="1600" b="1"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a:t>
          </a:r>
          <a:r>
            <a:rPr lang="en-US" sz="1600" b="0" kern="1200" dirty="0" smtClean="0">
              <a:latin typeface="+mj-lt"/>
            </a:rPr>
            <a:t>sufficiently</a:t>
          </a:r>
          <a:r>
            <a:rPr lang="en-US" sz="1600" kern="1200" dirty="0" smtClean="0">
              <a:latin typeface="+mj-lt"/>
            </a:rPr>
            <a:t> test controls over, or the </a:t>
          </a:r>
          <a:r>
            <a:rPr lang="en-US" sz="1600" b="1" kern="1200" dirty="0" smtClean="0">
              <a:latin typeface="+mj-lt"/>
            </a:rPr>
            <a:t>accuracy and completeness of, data</a:t>
          </a:r>
          <a:r>
            <a:rPr lang="en-US" sz="1600" kern="1200" dirty="0" smtClean="0">
              <a:latin typeface="+mj-lt"/>
            </a:rPr>
            <a:t> or reports produced by management</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sufficiently test </a:t>
          </a:r>
          <a:r>
            <a:rPr lang="en-US" sz="1600" b="1" kern="1200" dirty="0" smtClean="0">
              <a:latin typeface="+mj-lt"/>
            </a:rPr>
            <a:t>information technology</a:t>
          </a:r>
          <a:r>
            <a:rPr lang="en-US" sz="1600" kern="1200" dirty="0" smtClean="0">
              <a:latin typeface="+mj-lt"/>
            </a:rPr>
            <a:t> general and application</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sufficiently evaluate the </a:t>
          </a:r>
          <a:r>
            <a:rPr lang="en-US" sz="1600" b="1" kern="1200" dirty="0" smtClean="0">
              <a:latin typeface="+mj-lt"/>
            </a:rPr>
            <a:t>severity of control deficiencies</a:t>
          </a:r>
          <a:r>
            <a:rPr lang="en-US" sz="1600" kern="1200" dirty="0" smtClean="0">
              <a:latin typeface="+mj-lt"/>
            </a:rPr>
            <a:t> controls</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appropriately adjust testing as a result of </a:t>
          </a:r>
          <a:r>
            <a:rPr lang="en-US" sz="1600" b="1" kern="1200" dirty="0" smtClean="0">
              <a:latin typeface="+mj-lt"/>
            </a:rPr>
            <a:t>ineffective controls</a:t>
          </a:r>
          <a:endParaRPr lang="en-US" sz="1600" b="1"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adequately assess the appropriateness of placing reliance on the </a:t>
          </a:r>
          <a:r>
            <a:rPr lang="en-US" sz="1600" b="1" kern="1200" dirty="0" smtClean="0">
              <a:latin typeface="+mj-lt"/>
            </a:rPr>
            <a:t>work of others</a:t>
          </a:r>
          <a:endParaRPr lang="en-US" sz="1600" b="1" kern="1200" dirty="0">
            <a:latin typeface="+mj-lt"/>
          </a:endParaRPr>
        </a:p>
        <a:p>
          <a:pPr marL="171450" lvl="1" indent="-171450" algn="l" defTabSz="711200">
            <a:lnSpc>
              <a:spcPct val="90000"/>
            </a:lnSpc>
            <a:spcBef>
              <a:spcPct val="0"/>
            </a:spcBef>
            <a:spcAft>
              <a:spcPct val="15000"/>
            </a:spcAft>
            <a:buChar char="••"/>
          </a:pPr>
          <a:endParaRPr lang="en-US" sz="1600" kern="1200" dirty="0">
            <a:latin typeface="+mj-lt"/>
          </a:endParaRPr>
        </a:p>
      </dsp:txBody>
      <dsp:txXfrm>
        <a:off x="7561" y="346626"/>
        <a:ext cx="3594985" cy="4405205"/>
      </dsp:txXfrm>
    </dsp:sp>
    <dsp:sp modelId="{91D12D6E-C51F-40C0-B05B-346387F3F8BA}">
      <dsp:nvSpPr>
        <dsp:cNvPr id="0" name=""/>
        <dsp:cNvSpPr/>
      </dsp:nvSpPr>
      <dsp:spPr>
        <a:xfrm>
          <a:off x="4105844" y="0"/>
          <a:ext cx="3594985" cy="34662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latin typeface="+mj-lt"/>
            </a:rPr>
            <a:t>Audit Sampling</a:t>
          </a:r>
          <a:endParaRPr lang="en-US" sz="1600" kern="1200" dirty="0">
            <a:latin typeface="+mj-lt"/>
          </a:endParaRPr>
        </a:p>
      </dsp:txBody>
      <dsp:txXfrm>
        <a:off x="4105844" y="0"/>
        <a:ext cx="3594985" cy="346626"/>
      </dsp:txXfrm>
    </dsp:sp>
    <dsp:sp modelId="{5B988BE0-D4C7-425C-A63D-B048984EE68D}">
      <dsp:nvSpPr>
        <dsp:cNvPr id="0" name=""/>
        <dsp:cNvSpPr/>
      </dsp:nvSpPr>
      <dsp:spPr>
        <a:xfrm>
          <a:off x="4105844" y="346626"/>
          <a:ext cx="3594985" cy="4405205"/>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Shortage/ inappropriate </a:t>
          </a:r>
          <a:r>
            <a:rPr lang="en-US" sz="1600" b="1" kern="1200" dirty="0" smtClean="0">
              <a:latin typeface="+mj-lt"/>
            </a:rPr>
            <a:t>sampling strategy </a:t>
          </a:r>
          <a:endParaRPr lang="en-US" sz="1600" b="1" kern="1200" dirty="0">
            <a:latin typeface="+mj-lt"/>
          </a:endParaRPr>
        </a:p>
        <a:p>
          <a:pPr marL="171450" lvl="1" indent="-171450" algn="l" defTabSz="711200">
            <a:lnSpc>
              <a:spcPct val="90000"/>
            </a:lnSpc>
            <a:spcBef>
              <a:spcPct val="0"/>
            </a:spcBef>
            <a:spcAft>
              <a:spcPct val="15000"/>
            </a:spcAft>
            <a:buChar char="••"/>
          </a:pP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Failure to confirm sufficiency of coverage over  </a:t>
          </a:r>
          <a:r>
            <a:rPr lang="en-US" sz="1600" b="1" kern="1200" dirty="0" smtClean="0">
              <a:latin typeface="+mj-lt"/>
            </a:rPr>
            <a:t>untested population</a:t>
          </a:r>
          <a:endParaRPr lang="en-US" sz="1600" b="1" kern="1200" dirty="0">
            <a:latin typeface="+mj-lt"/>
          </a:endParaRPr>
        </a:p>
        <a:p>
          <a:pPr marL="171450" lvl="1" indent="-171450" algn="l" defTabSz="711200">
            <a:lnSpc>
              <a:spcPct val="90000"/>
            </a:lnSpc>
            <a:spcBef>
              <a:spcPct val="0"/>
            </a:spcBef>
            <a:spcAft>
              <a:spcPct val="15000"/>
            </a:spcAft>
            <a:buChar char="••"/>
          </a:pP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Excess reliance on control and </a:t>
          </a:r>
          <a:r>
            <a:rPr lang="en-US" sz="1600" b="1" kern="1200" dirty="0" smtClean="0">
              <a:latin typeface="+mj-lt"/>
            </a:rPr>
            <a:t>management</a:t>
          </a:r>
          <a:r>
            <a:rPr lang="en-US" sz="1600" kern="1200" dirty="0" smtClean="0">
              <a:latin typeface="+mj-lt"/>
            </a:rPr>
            <a:t> testing and </a:t>
          </a:r>
          <a:r>
            <a:rPr lang="en-US" sz="1600" b="1" kern="1200" dirty="0" smtClean="0">
              <a:latin typeface="+mj-lt"/>
            </a:rPr>
            <a:t>representation</a:t>
          </a:r>
          <a:endParaRPr lang="en-US" sz="1600" b="1" kern="1200" dirty="0">
            <a:latin typeface="+mj-lt"/>
          </a:endParaRPr>
        </a:p>
        <a:p>
          <a:pPr marL="171450" lvl="1" indent="-171450" algn="l" defTabSz="711200">
            <a:lnSpc>
              <a:spcPct val="90000"/>
            </a:lnSpc>
            <a:spcBef>
              <a:spcPct val="0"/>
            </a:spcBef>
            <a:spcAft>
              <a:spcPct val="15000"/>
            </a:spcAft>
            <a:buChar char="••"/>
          </a:pPr>
          <a:endParaRPr lang="en-US" sz="1600" b="1" kern="1200" dirty="0">
            <a:latin typeface="+mj-lt"/>
          </a:endParaRPr>
        </a:p>
        <a:p>
          <a:pPr marL="171450" lvl="1" indent="-171450" algn="l" defTabSz="711200">
            <a:lnSpc>
              <a:spcPct val="90000"/>
            </a:lnSpc>
            <a:spcBef>
              <a:spcPct val="0"/>
            </a:spcBef>
            <a:spcAft>
              <a:spcPct val="15000"/>
            </a:spcAft>
            <a:buChar char="••"/>
          </a:pPr>
          <a:endParaRPr lang="en-US" sz="1600" b="1" kern="1200" dirty="0">
            <a:latin typeface="+mj-lt"/>
          </a:endParaRPr>
        </a:p>
      </dsp:txBody>
      <dsp:txXfrm>
        <a:off x="4105844" y="346626"/>
        <a:ext cx="3594985" cy="44052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CE650-E4B6-456B-9B0C-A46218B0BA5B}">
      <dsp:nvSpPr>
        <dsp:cNvPr id="0" name=""/>
        <dsp:cNvSpPr/>
      </dsp:nvSpPr>
      <dsp:spPr>
        <a:xfrm>
          <a:off x="35" y="18865"/>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Adequacy of Financial Statement Presentation and Disclosure</a:t>
          </a:r>
        </a:p>
      </dsp:txBody>
      <dsp:txXfrm>
        <a:off x="35" y="18865"/>
        <a:ext cx="3394071" cy="1357628"/>
      </dsp:txXfrm>
    </dsp:sp>
    <dsp:sp modelId="{E4676243-5C76-4B17-9073-062D174C6E2A}">
      <dsp:nvSpPr>
        <dsp:cNvPr id="0" name=""/>
        <dsp:cNvSpPr/>
      </dsp:nvSpPr>
      <dsp:spPr>
        <a:xfrm>
          <a:off x="35" y="1376494"/>
          <a:ext cx="3394071" cy="2810880"/>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Adequacy of </a:t>
          </a:r>
          <a:r>
            <a:rPr lang="en-US" sz="2000" b="1" kern="1200" dirty="0" smtClean="0">
              <a:latin typeface="+mj-lt"/>
            </a:rPr>
            <a:t>disclosure</a:t>
          </a:r>
          <a:endParaRPr lang="en-US" sz="2000" b="1"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The presentation of financial statements in conformity with generally accepted accounting principles includes </a:t>
          </a:r>
          <a:r>
            <a:rPr lang="en-US" sz="2000" b="1" kern="1200" dirty="0" smtClean="0">
              <a:latin typeface="+mj-lt"/>
            </a:rPr>
            <a:t>adequate disclosure of material matters</a:t>
          </a:r>
          <a:endParaRPr lang="en-US" sz="2000" b="1" kern="1200" dirty="0">
            <a:latin typeface="+mj-lt"/>
          </a:endParaRPr>
        </a:p>
      </dsp:txBody>
      <dsp:txXfrm>
        <a:off x="35" y="1376494"/>
        <a:ext cx="3394071" cy="2810880"/>
      </dsp:txXfrm>
    </dsp:sp>
    <dsp:sp modelId="{78520A05-382E-4389-AC4C-FE646029D1CE}">
      <dsp:nvSpPr>
        <dsp:cNvPr id="0" name=""/>
        <dsp:cNvSpPr/>
      </dsp:nvSpPr>
      <dsp:spPr>
        <a:xfrm>
          <a:off x="3869277" y="18865"/>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Audit of Allowance for Loan Losses and Loan Impairments</a:t>
          </a:r>
          <a:endParaRPr lang="en-US" sz="2000" kern="1200" dirty="0">
            <a:latin typeface="+mj-lt"/>
          </a:endParaRPr>
        </a:p>
      </dsp:txBody>
      <dsp:txXfrm>
        <a:off x="3869277" y="18865"/>
        <a:ext cx="3394071" cy="1357628"/>
      </dsp:txXfrm>
    </dsp:sp>
    <dsp:sp modelId="{DADDF8E0-CE81-41C1-80B5-4C9029D6C2D2}">
      <dsp:nvSpPr>
        <dsp:cNvPr id="0" name=""/>
        <dsp:cNvSpPr/>
      </dsp:nvSpPr>
      <dsp:spPr>
        <a:xfrm>
          <a:off x="3869277" y="1376494"/>
          <a:ext cx="3394071" cy="2810880"/>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Reasonableness of </a:t>
          </a:r>
          <a:r>
            <a:rPr lang="en-US" sz="2000" b="1" kern="1200" dirty="0" smtClean="0">
              <a:latin typeface="+mj-lt"/>
            </a:rPr>
            <a:t>assumptions</a:t>
          </a:r>
          <a:endParaRPr lang="en-US" sz="2000" b="1"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Failure to take relevant </a:t>
          </a:r>
          <a:r>
            <a:rPr lang="en-US" sz="2000" b="1" kern="1200" dirty="0" smtClean="0">
              <a:latin typeface="+mj-lt"/>
            </a:rPr>
            <a:t>variables into account</a:t>
          </a:r>
          <a:endParaRPr lang="en-US" sz="2000" b="1" kern="1200" dirty="0">
            <a:latin typeface="+mj-lt"/>
          </a:endParaRPr>
        </a:p>
      </dsp:txBody>
      <dsp:txXfrm>
        <a:off x="3869277" y="1376494"/>
        <a:ext cx="3394071" cy="2810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025813-15FD-4614-B74D-95BFAA1E585F}">
      <dsp:nvSpPr>
        <dsp:cNvPr id="0" name=""/>
        <dsp:cNvSpPr/>
      </dsp:nvSpPr>
      <dsp:spPr>
        <a:xfrm>
          <a:off x="35" y="18865"/>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Group Audits</a:t>
          </a:r>
          <a:endParaRPr lang="en-US" sz="2000" kern="1200" dirty="0">
            <a:latin typeface="+mj-lt"/>
          </a:endParaRPr>
        </a:p>
      </dsp:txBody>
      <dsp:txXfrm>
        <a:off x="35" y="18865"/>
        <a:ext cx="3394071" cy="1357628"/>
      </dsp:txXfrm>
    </dsp:sp>
    <dsp:sp modelId="{29B0B6E8-F683-4E3F-8105-41A9B221DCA7}">
      <dsp:nvSpPr>
        <dsp:cNvPr id="0" name=""/>
        <dsp:cNvSpPr/>
      </dsp:nvSpPr>
      <dsp:spPr>
        <a:xfrm>
          <a:off x="35" y="1376494"/>
          <a:ext cx="3394071" cy="2810880"/>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Overall </a:t>
          </a:r>
          <a:r>
            <a:rPr lang="en-US" sz="2000" b="1" kern="1200" dirty="0" smtClean="0">
              <a:latin typeface="+mj-lt"/>
            </a:rPr>
            <a:t>audit strategy</a:t>
          </a:r>
          <a:r>
            <a:rPr lang="en-US" sz="2000" kern="1200" dirty="0" smtClean="0">
              <a:latin typeface="+mj-lt"/>
            </a:rPr>
            <a:t> - determining the type of work to be performed on components</a:t>
          </a:r>
          <a:endParaRPr lang="en-US" sz="2000"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Determining appropriate </a:t>
          </a:r>
          <a:r>
            <a:rPr lang="en-US" sz="2000" b="1" kern="1200" dirty="0" smtClean="0">
              <a:latin typeface="+mj-lt"/>
            </a:rPr>
            <a:t>component materiality</a:t>
          </a:r>
          <a:endParaRPr lang="en-US" sz="2000" b="1" kern="1200" dirty="0">
            <a:latin typeface="+mj-lt"/>
          </a:endParaRPr>
        </a:p>
      </dsp:txBody>
      <dsp:txXfrm>
        <a:off x="35" y="1376494"/>
        <a:ext cx="3394071" cy="2810880"/>
      </dsp:txXfrm>
    </dsp:sp>
    <dsp:sp modelId="{980C9F69-6162-4C91-8492-B9E80D487CF0}">
      <dsp:nvSpPr>
        <dsp:cNvPr id="0" name=""/>
        <dsp:cNvSpPr/>
      </dsp:nvSpPr>
      <dsp:spPr>
        <a:xfrm>
          <a:off x="3869277" y="18865"/>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Substantive Analytical Procedures</a:t>
          </a:r>
          <a:endParaRPr lang="en-US" sz="2000" kern="1200" dirty="0">
            <a:latin typeface="+mj-lt"/>
          </a:endParaRPr>
        </a:p>
      </dsp:txBody>
      <dsp:txXfrm>
        <a:off x="3869277" y="18865"/>
        <a:ext cx="3394071" cy="1357628"/>
      </dsp:txXfrm>
    </dsp:sp>
    <dsp:sp modelId="{15EDBEA6-33F3-4488-AF74-66DC3A2B3B0C}">
      <dsp:nvSpPr>
        <dsp:cNvPr id="0" name=""/>
        <dsp:cNvSpPr/>
      </dsp:nvSpPr>
      <dsp:spPr>
        <a:xfrm>
          <a:off x="3869277" y="1376494"/>
          <a:ext cx="3394071" cy="2810880"/>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Lack of </a:t>
          </a:r>
          <a:r>
            <a:rPr lang="en-US" sz="2000" b="1" kern="1200" dirty="0" smtClean="0">
              <a:latin typeface="+mj-lt"/>
            </a:rPr>
            <a:t>independent expectations</a:t>
          </a:r>
          <a:endParaRPr lang="en-US" sz="2000" b="1"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Failure to sufficiently test the </a:t>
          </a:r>
          <a:r>
            <a:rPr lang="en-US" sz="2000" b="1" kern="1200" dirty="0" smtClean="0">
              <a:latin typeface="+mj-lt"/>
            </a:rPr>
            <a:t>accuracy of the data</a:t>
          </a:r>
          <a:endParaRPr lang="en-US" sz="2000" b="1" kern="1200" dirty="0">
            <a:latin typeface="+mj-lt"/>
          </a:endParaRPr>
        </a:p>
      </dsp:txBody>
      <dsp:txXfrm>
        <a:off x="3869277" y="1376494"/>
        <a:ext cx="3394071" cy="28108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C364B-DB71-4DCA-B6D7-6B31D0FF6917}">
      <dsp:nvSpPr>
        <dsp:cNvPr id="0" name=""/>
        <dsp:cNvSpPr/>
      </dsp:nvSpPr>
      <dsp:spPr>
        <a:xfrm>
          <a:off x="2500" y="300818"/>
          <a:ext cx="2437804" cy="97512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Fraud Procedures</a:t>
          </a:r>
        </a:p>
      </dsp:txBody>
      <dsp:txXfrm>
        <a:off x="2500" y="300818"/>
        <a:ext cx="2437804" cy="975121"/>
      </dsp:txXfrm>
    </dsp:sp>
    <dsp:sp modelId="{64012A1B-1979-4D46-BFF7-EFF41D3B3573}">
      <dsp:nvSpPr>
        <dsp:cNvPr id="0" name=""/>
        <dsp:cNvSpPr/>
      </dsp:nvSpPr>
      <dsp:spPr>
        <a:xfrm>
          <a:off x="2500" y="1275939"/>
          <a:ext cx="2437804" cy="3211649"/>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Lack of Fraud </a:t>
          </a:r>
          <a:r>
            <a:rPr lang="en-US" sz="2000" b="1" kern="1200" dirty="0" smtClean="0">
              <a:latin typeface="+mj-lt"/>
            </a:rPr>
            <a:t>Brainstorming</a:t>
          </a:r>
          <a:r>
            <a:rPr lang="en-US" sz="2000" kern="1200" dirty="0" smtClean="0">
              <a:latin typeface="+mj-lt"/>
            </a:rPr>
            <a:t> with in engagement team</a:t>
          </a:r>
          <a:endParaRPr lang="en-US" sz="2000"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Non-availability of information to identify </a:t>
          </a:r>
          <a:r>
            <a:rPr lang="en-US" sz="2000" b="1" kern="1200" dirty="0" smtClean="0">
              <a:latin typeface="+mj-lt"/>
            </a:rPr>
            <a:t>risk of fraud </a:t>
          </a:r>
          <a:r>
            <a:rPr lang="en-US" sz="2000" kern="1200" dirty="0" smtClean="0">
              <a:latin typeface="+mj-lt"/>
            </a:rPr>
            <a:t>and plan the testing</a:t>
          </a:r>
          <a:endParaRPr lang="en-US" sz="2000" kern="1200" dirty="0">
            <a:latin typeface="+mj-lt"/>
          </a:endParaRPr>
        </a:p>
      </dsp:txBody>
      <dsp:txXfrm>
        <a:off x="2500" y="1275939"/>
        <a:ext cx="2437804" cy="3211649"/>
      </dsp:txXfrm>
    </dsp:sp>
    <dsp:sp modelId="{9EBC40ED-3417-49FD-AE4C-02B16BDA21B3}">
      <dsp:nvSpPr>
        <dsp:cNvPr id="0" name=""/>
        <dsp:cNvSpPr/>
      </dsp:nvSpPr>
      <dsp:spPr>
        <a:xfrm>
          <a:off x="2781597" y="300818"/>
          <a:ext cx="2437804" cy="97512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Risk Assessment </a:t>
          </a:r>
          <a:endParaRPr lang="en-US" sz="2000" kern="1200" dirty="0">
            <a:latin typeface="+mj-lt"/>
          </a:endParaRPr>
        </a:p>
      </dsp:txBody>
      <dsp:txXfrm>
        <a:off x="2781597" y="300818"/>
        <a:ext cx="2437804" cy="975121"/>
      </dsp:txXfrm>
    </dsp:sp>
    <dsp:sp modelId="{6CE4A840-59A9-40FF-B5BE-DD49BDC3163B}">
      <dsp:nvSpPr>
        <dsp:cNvPr id="0" name=""/>
        <dsp:cNvSpPr/>
      </dsp:nvSpPr>
      <dsp:spPr>
        <a:xfrm>
          <a:off x="2781597" y="1275939"/>
          <a:ext cx="2437804" cy="3211649"/>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Ineffective risk assessment</a:t>
          </a:r>
          <a:endParaRPr lang="en-US" sz="2000" kern="1200" dirty="0">
            <a:latin typeface="+mj-lt"/>
          </a:endParaRPr>
        </a:p>
      </dsp:txBody>
      <dsp:txXfrm>
        <a:off x="2781597" y="1275939"/>
        <a:ext cx="2437804" cy="3211649"/>
      </dsp:txXfrm>
    </dsp:sp>
    <dsp:sp modelId="{083A0A7A-C3E9-420C-B835-A3F585D58BE4}">
      <dsp:nvSpPr>
        <dsp:cNvPr id="0" name=""/>
        <dsp:cNvSpPr/>
      </dsp:nvSpPr>
      <dsp:spPr>
        <a:xfrm>
          <a:off x="5560695" y="300818"/>
          <a:ext cx="2437804" cy="975121"/>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Inventory Procedures</a:t>
          </a:r>
          <a:endParaRPr lang="en-US" sz="2000" kern="1200" dirty="0">
            <a:latin typeface="+mj-lt"/>
          </a:endParaRPr>
        </a:p>
      </dsp:txBody>
      <dsp:txXfrm>
        <a:off x="5560695" y="300818"/>
        <a:ext cx="2437804" cy="975121"/>
      </dsp:txXfrm>
    </dsp:sp>
    <dsp:sp modelId="{875B9855-44F7-4971-9EDD-1E32A31AE515}">
      <dsp:nvSpPr>
        <dsp:cNvPr id="0" name=""/>
        <dsp:cNvSpPr/>
      </dsp:nvSpPr>
      <dsp:spPr>
        <a:xfrm>
          <a:off x="5560695" y="1275939"/>
          <a:ext cx="2437804" cy="3211649"/>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Sufficient coverage over physical </a:t>
          </a:r>
          <a:r>
            <a:rPr lang="en-US" sz="2000" b="1" kern="1200" dirty="0" smtClean="0">
              <a:latin typeface="+mj-lt"/>
            </a:rPr>
            <a:t>existence</a:t>
          </a:r>
          <a:r>
            <a:rPr lang="en-US" sz="2000" kern="1200" dirty="0" smtClean="0">
              <a:latin typeface="+mj-lt"/>
            </a:rPr>
            <a:t> of year end inventory.</a:t>
          </a:r>
          <a:endParaRPr lang="en-US" sz="2000"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Lack of comfort over </a:t>
          </a:r>
          <a:r>
            <a:rPr lang="en-US" sz="2000" b="1" kern="1200" dirty="0" smtClean="0">
              <a:latin typeface="+mj-lt"/>
            </a:rPr>
            <a:t>stock at 3</a:t>
          </a:r>
          <a:r>
            <a:rPr lang="en-US" sz="2000" b="1" kern="1200" baseline="30000" dirty="0" smtClean="0">
              <a:latin typeface="+mj-lt"/>
            </a:rPr>
            <a:t>rd</a:t>
          </a:r>
          <a:r>
            <a:rPr lang="en-US" sz="2000" b="1" kern="1200" dirty="0" smtClean="0">
              <a:latin typeface="+mj-lt"/>
            </a:rPr>
            <a:t> party location</a:t>
          </a:r>
          <a:r>
            <a:rPr lang="en-US" sz="2000" kern="1200" dirty="0" smtClean="0">
              <a:latin typeface="+mj-lt"/>
            </a:rPr>
            <a:t>.</a:t>
          </a:r>
          <a:endParaRPr lang="en-US" sz="2000" kern="1200" dirty="0">
            <a:latin typeface="+mj-lt"/>
          </a:endParaRPr>
        </a:p>
      </dsp:txBody>
      <dsp:txXfrm>
        <a:off x="5560695" y="1275939"/>
        <a:ext cx="2437804" cy="32116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4373D-8660-468A-B05F-416CA39E73D4}">
      <dsp:nvSpPr>
        <dsp:cNvPr id="0" name=""/>
        <dsp:cNvSpPr/>
      </dsp:nvSpPr>
      <dsp:spPr>
        <a:xfrm>
          <a:off x="35" y="154170"/>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Adequacy of Review and Supervision</a:t>
          </a:r>
          <a:endParaRPr lang="en-US" sz="2000" kern="1200" dirty="0">
            <a:latin typeface="+mj-lt"/>
          </a:endParaRPr>
        </a:p>
      </dsp:txBody>
      <dsp:txXfrm>
        <a:off x="35" y="154170"/>
        <a:ext cx="3394071" cy="1357628"/>
      </dsp:txXfrm>
    </dsp:sp>
    <dsp:sp modelId="{12E86D0B-5221-4E91-8678-32391EAFCC48}">
      <dsp:nvSpPr>
        <dsp:cNvPr id="0" name=""/>
        <dsp:cNvSpPr/>
      </dsp:nvSpPr>
      <dsp:spPr>
        <a:xfrm>
          <a:off x="35" y="1511799"/>
          <a:ext cx="3394071" cy="3122437"/>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Lack of </a:t>
          </a:r>
          <a:r>
            <a:rPr lang="en-US" sz="2000" b="1" kern="1200" dirty="0" smtClean="0">
              <a:latin typeface="+mj-lt"/>
            </a:rPr>
            <a:t>coaching and monitoring </a:t>
          </a:r>
          <a:r>
            <a:rPr lang="en-US" sz="2000" kern="1200" dirty="0" smtClean="0">
              <a:latin typeface="+mj-lt"/>
            </a:rPr>
            <a:t>during the audit</a:t>
          </a:r>
          <a:endParaRPr lang="en-US" sz="2000"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Insufficient time spent on </a:t>
          </a:r>
          <a:r>
            <a:rPr lang="en-US" sz="2000" b="1" kern="1200" dirty="0" smtClean="0">
              <a:latin typeface="+mj-lt"/>
            </a:rPr>
            <a:t>review and supervision</a:t>
          </a:r>
          <a:r>
            <a:rPr lang="en-US" sz="2000" kern="1200" dirty="0" smtClean="0">
              <a:latin typeface="+mj-lt"/>
            </a:rPr>
            <a:t> </a:t>
          </a:r>
          <a:endParaRPr lang="en-US" sz="2000"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Lack of monitoring </a:t>
          </a:r>
          <a:r>
            <a:rPr lang="en-US" sz="2000" b="1" kern="1200" dirty="0" smtClean="0">
              <a:latin typeface="+mj-lt"/>
            </a:rPr>
            <a:t>and staff mix</a:t>
          </a:r>
          <a:endParaRPr lang="en-US" sz="2000" b="1" kern="1200" dirty="0">
            <a:latin typeface="+mj-lt"/>
          </a:endParaRPr>
        </a:p>
      </dsp:txBody>
      <dsp:txXfrm>
        <a:off x="35" y="1511799"/>
        <a:ext cx="3394071" cy="3122437"/>
      </dsp:txXfrm>
    </dsp:sp>
    <dsp:sp modelId="{228D0B23-5827-4F31-8F33-65F99128A18A}">
      <dsp:nvSpPr>
        <dsp:cNvPr id="0" name=""/>
        <dsp:cNvSpPr/>
      </dsp:nvSpPr>
      <dsp:spPr>
        <a:xfrm>
          <a:off x="3869277" y="154170"/>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Use of Experts and Specialists</a:t>
          </a:r>
          <a:endParaRPr lang="en-US" sz="2000" kern="1200" dirty="0">
            <a:latin typeface="+mj-lt"/>
          </a:endParaRPr>
        </a:p>
      </dsp:txBody>
      <dsp:txXfrm>
        <a:off x="3869277" y="154170"/>
        <a:ext cx="3394071" cy="1357628"/>
      </dsp:txXfrm>
    </dsp:sp>
    <dsp:sp modelId="{C22373F9-0EC8-4EDE-9E53-BCF557CF5FB0}">
      <dsp:nvSpPr>
        <dsp:cNvPr id="0" name=""/>
        <dsp:cNvSpPr/>
      </dsp:nvSpPr>
      <dsp:spPr>
        <a:xfrm>
          <a:off x="3869277" y="1511799"/>
          <a:ext cx="3394071" cy="3122437"/>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Failure to evaluate </a:t>
          </a:r>
          <a:r>
            <a:rPr lang="en-US" sz="2000" b="1" kern="1200" dirty="0" smtClean="0">
              <a:latin typeface="+mj-lt"/>
            </a:rPr>
            <a:t>independence and competency </a:t>
          </a:r>
          <a:r>
            <a:rPr lang="en-US" sz="2000" kern="1200" dirty="0" smtClean="0">
              <a:latin typeface="+mj-lt"/>
            </a:rPr>
            <a:t>of experts and specialists.</a:t>
          </a:r>
          <a:endParaRPr lang="en-US" sz="2000"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Failure to </a:t>
          </a:r>
          <a:r>
            <a:rPr lang="en-US" sz="2000" b="1" kern="1200" dirty="0" smtClean="0">
              <a:latin typeface="+mj-lt"/>
            </a:rPr>
            <a:t>challenge the judgements/ assumptions</a:t>
          </a:r>
          <a:r>
            <a:rPr lang="en-US" sz="2000" kern="1200" dirty="0" smtClean="0">
              <a:latin typeface="+mj-lt"/>
            </a:rPr>
            <a:t> used by the experts/ specialists.</a:t>
          </a:r>
          <a:endParaRPr lang="en-US" sz="2000" kern="1200" dirty="0">
            <a:latin typeface="+mj-lt"/>
          </a:endParaRPr>
        </a:p>
      </dsp:txBody>
      <dsp:txXfrm>
        <a:off x="3869277" y="1511799"/>
        <a:ext cx="3394071" cy="31224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B7C24-514C-4600-93DF-D5CF6E0B2925}">
      <dsp:nvSpPr>
        <dsp:cNvPr id="0" name=""/>
        <dsp:cNvSpPr/>
      </dsp:nvSpPr>
      <dsp:spPr>
        <a:xfrm>
          <a:off x="35" y="135589"/>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Related Party Transactions</a:t>
          </a:r>
        </a:p>
      </dsp:txBody>
      <dsp:txXfrm>
        <a:off x="35" y="135589"/>
        <a:ext cx="3394071" cy="1357628"/>
      </dsp:txXfrm>
    </dsp:sp>
    <dsp:sp modelId="{9458B80B-8011-4086-88EC-D3750F11BEF0}">
      <dsp:nvSpPr>
        <dsp:cNvPr id="0" name=""/>
        <dsp:cNvSpPr/>
      </dsp:nvSpPr>
      <dsp:spPr>
        <a:xfrm>
          <a:off x="35" y="1493218"/>
          <a:ext cx="3394071" cy="2854800"/>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Failure to check for </a:t>
          </a:r>
          <a:r>
            <a:rPr lang="en-US" sz="2000" b="1" kern="1200" dirty="0" smtClean="0">
              <a:latin typeface="+mj-lt"/>
            </a:rPr>
            <a:t>completeness </a:t>
          </a:r>
          <a:r>
            <a:rPr lang="en-US" sz="2000" kern="1200" dirty="0" smtClean="0">
              <a:latin typeface="+mj-lt"/>
            </a:rPr>
            <a:t>of the disclosure made</a:t>
          </a:r>
          <a:endParaRPr lang="en-US" sz="2000"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Failure to validate the </a:t>
          </a:r>
          <a:r>
            <a:rPr lang="en-US" sz="2000" b="1" kern="1200" dirty="0" smtClean="0">
              <a:latin typeface="+mj-lt"/>
            </a:rPr>
            <a:t>valuation </a:t>
          </a:r>
          <a:r>
            <a:rPr lang="en-US" sz="2000" kern="1200" dirty="0" smtClean="0">
              <a:latin typeface="+mj-lt"/>
            </a:rPr>
            <a:t>considered for transactions with related parties and its approvals thereon.</a:t>
          </a:r>
          <a:endParaRPr lang="en-US" sz="2000" kern="1200" dirty="0">
            <a:latin typeface="+mj-lt"/>
          </a:endParaRPr>
        </a:p>
      </dsp:txBody>
      <dsp:txXfrm>
        <a:off x="35" y="1493218"/>
        <a:ext cx="3394071" cy="2854800"/>
      </dsp:txXfrm>
    </dsp:sp>
    <dsp:sp modelId="{46EF8D43-C26F-4FA9-A4E9-15D39B39DF93}">
      <dsp:nvSpPr>
        <dsp:cNvPr id="0" name=""/>
        <dsp:cNvSpPr/>
      </dsp:nvSpPr>
      <dsp:spPr>
        <a:xfrm>
          <a:off x="3869277" y="135589"/>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Audit Report</a:t>
          </a:r>
          <a:endParaRPr lang="en-US" sz="2000" kern="1200" dirty="0">
            <a:latin typeface="+mj-lt"/>
          </a:endParaRPr>
        </a:p>
      </dsp:txBody>
      <dsp:txXfrm>
        <a:off x="3869277" y="135589"/>
        <a:ext cx="3394071" cy="1357628"/>
      </dsp:txXfrm>
    </dsp:sp>
    <dsp:sp modelId="{3ED4AA0F-2855-48A6-B127-1C89FEC1FE71}">
      <dsp:nvSpPr>
        <dsp:cNvPr id="0" name=""/>
        <dsp:cNvSpPr/>
      </dsp:nvSpPr>
      <dsp:spPr>
        <a:xfrm>
          <a:off x="3869277" y="1493218"/>
          <a:ext cx="3394071" cy="2854800"/>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Use of appropriate </a:t>
          </a:r>
          <a:r>
            <a:rPr lang="en-US" sz="2000" b="1" kern="1200" dirty="0" smtClean="0">
              <a:latin typeface="+mj-lt"/>
            </a:rPr>
            <a:t>type of audit report</a:t>
          </a:r>
          <a:endParaRPr lang="en-US" sz="2000" b="1"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b="1" kern="1200" dirty="0" smtClean="0">
              <a:latin typeface="+mj-lt"/>
            </a:rPr>
            <a:t>Appropriate conclusion</a:t>
          </a:r>
          <a:r>
            <a:rPr lang="en-US" sz="2000" kern="1200" dirty="0" smtClean="0">
              <a:latin typeface="+mj-lt"/>
            </a:rPr>
            <a:t> and reporting thereon</a:t>
          </a:r>
          <a:endParaRPr lang="en-US" sz="2000" kern="1200" dirty="0">
            <a:latin typeface="+mj-lt"/>
          </a:endParaRPr>
        </a:p>
      </dsp:txBody>
      <dsp:txXfrm>
        <a:off x="3869277" y="1493218"/>
        <a:ext cx="3394071" cy="28548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A4D66-3F49-49EC-97B9-C8FD5F05BFEF}">
      <dsp:nvSpPr>
        <dsp:cNvPr id="0" name=""/>
        <dsp:cNvSpPr/>
      </dsp:nvSpPr>
      <dsp:spPr>
        <a:xfrm>
          <a:off x="35" y="135589"/>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Going Concern</a:t>
          </a:r>
          <a:endParaRPr lang="en-US" sz="2000" kern="1200" dirty="0">
            <a:latin typeface="+mj-lt"/>
          </a:endParaRPr>
        </a:p>
      </dsp:txBody>
      <dsp:txXfrm>
        <a:off x="35" y="135589"/>
        <a:ext cx="3394071" cy="1357628"/>
      </dsp:txXfrm>
    </dsp:sp>
    <dsp:sp modelId="{42DE823C-16CF-4D69-BD7C-E04633692CD5}">
      <dsp:nvSpPr>
        <dsp:cNvPr id="0" name=""/>
        <dsp:cNvSpPr/>
      </dsp:nvSpPr>
      <dsp:spPr>
        <a:xfrm>
          <a:off x="35" y="1493218"/>
          <a:ext cx="3394071" cy="2854800"/>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Failure to </a:t>
          </a:r>
          <a:r>
            <a:rPr lang="en-US" sz="2000" b="1" kern="1200" dirty="0" smtClean="0">
              <a:latin typeface="+mj-lt"/>
            </a:rPr>
            <a:t>communicate matters mandatorily</a:t>
          </a:r>
          <a:r>
            <a:rPr lang="en-US" sz="2000" kern="1200" dirty="0" smtClean="0">
              <a:latin typeface="+mj-lt"/>
            </a:rPr>
            <a:t> required to be reported to audit committee</a:t>
          </a:r>
          <a:endParaRPr lang="en-US" sz="2000"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kern="1200" dirty="0" smtClean="0">
              <a:latin typeface="+mj-lt"/>
            </a:rPr>
            <a:t>Lack of </a:t>
          </a:r>
          <a:r>
            <a:rPr lang="en-US" sz="2000" b="1" kern="1200" dirty="0" smtClean="0">
              <a:latin typeface="+mj-lt"/>
            </a:rPr>
            <a:t>timely communications</a:t>
          </a:r>
          <a:endParaRPr lang="en-US" sz="2000" b="1" kern="1200" dirty="0">
            <a:latin typeface="+mj-lt"/>
          </a:endParaRPr>
        </a:p>
      </dsp:txBody>
      <dsp:txXfrm>
        <a:off x="35" y="1493218"/>
        <a:ext cx="3394071" cy="2854800"/>
      </dsp:txXfrm>
    </dsp:sp>
    <dsp:sp modelId="{3CE355DD-1046-4C12-8E32-5226C1BD1F20}">
      <dsp:nvSpPr>
        <dsp:cNvPr id="0" name=""/>
        <dsp:cNvSpPr/>
      </dsp:nvSpPr>
      <dsp:spPr>
        <a:xfrm>
          <a:off x="3869277" y="135589"/>
          <a:ext cx="3394071" cy="135762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Audit Committee Communications</a:t>
          </a:r>
          <a:endParaRPr lang="en-US" sz="2000" kern="1200" dirty="0">
            <a:latin typeface="+mj-lt"/>
          </a:endParaRPr>
        </a:p>
      </dsp:txBody>
      <dsp:txXfrm>
        <a:off x="3869277" y="135589"/>
        <a:ext cx="3394071" cy="1357628"/>
      </dsp:txXfrm>
    </dsp:sp>
    <dsp:sp modelId="{81B6830C-14DC-4168-B5AB-1B4571F2D4D3}">
      <dsp:nvSpPr>
        <dsp:cNvPr id="0" name=""/>
        <dsp:cNvSpPr/>
      </dsp:nvSpPr>
      <dsp:spPr>
        <a:xfrm>
          <a:off x="3869277" y="1493218"/>
          <a:ext cx="3394071" cy="2854800"/>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latin typeface="+mj-lt"/>
            </a:rPr>
            <a:t>Failure to obtain appropriate evidence supporting the </a:t>
          </a:r>
          <a:r>
            <a:rPr lang="en-US" sz="2000" b="1" kern="1200" dirty="0" smtClean="0">
              <a:latin typeface="+mj-lt"/>
            </a:rPr>
            <a:t>going concern assumption</a:t>
          </a:r>
          <a:endParaRPr lang="en-US" sz="2000" b="1" kern="1200" dirty="0">
            <a:latin typeface="+mj-lt"/>
          </a:endParaRPr>
        </a:p>
        <a:p>
          <a:pPr marL="228600" lvl="1" indent="-228600" algn="l" defTabSz="889000">
            <a:lnSpc>
              <a:spcPct val="90000"/>
            </a:lnSpc>
            <a:spcBef>
              <a:spcPct val="0"/>
            </a:spcBef>
            <a:spcAft>
              <a:spcPct val="15000"/>
            </a:spcAft>
            <a:buChar char="••"/>
          </a:pPr>
          <a:endParaRPr lang="en-US" sz="2000" kern="1200" dirty="0">
            <a:latin typeface="+mj-lt"/>
          </a:endParaRPr>
        </a:p>
        <a:p>
          <a:pPr marL="228600" lvl="1" indent="-228600" algn="l" defTabSz="889000">
            <a:lnSpc>
              <a:spcPct val="90000"/>
            </a:lnSpc>
            <a:spcBef>
              <a:spcPct val="0"/>
            </a:spcBef>
            <a:spcAft>
              <a:spcPct val="15000"/>
            </a:spcAft>
            <a:buChar char="••"/>
          </a:pPr>
          <a:r>
            <a:rPr lang="en-US" sz="2000" b="1" kern="1200" dirty="0" smtClean="0">
              <a:latin typeface="+mj-lt"/>
            </a:rPr>
            <a:t>Inappropriate disclosure</a:t>
          </a:r>
          <a:endParaRPr lang="en-US" sz="2000" b="1" kern="1200" dirty="0">
            <a:latin typeface="+mj-lt"/>
          </a:endParaRPr>
        </a:p>
      </dsp:txBody>
      <dsp:txXfrm>
        <a:off x="3869277" y="1493218"/>
        <a:ext cx="3394071"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dirty="0">
              <a:latin typeface="Arial" pitchFamily="34" charset="0"/>
              <a:cs typeface="Arial" pitchFamily="34" charset="0"/>
            </a:endParaRPr>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5F05CFF-548C-4E04-B325-CF1209D66BDC}" type="datetimeFigureOut">
              <a:rPr lang="en-US" smtClean="0">
                <a:latin typeface="Arial" pitchFamily="34" charset="0"/>
                <a:cs typeface="Arial" pitchFamily="34" charset="0"/>
              </a:rPr>
              <a:pPr/>
              <a:t>25/04/2019</a:t>
            </a:fld>
            <a:endParaRPr lang="en-US" dirty="0">
              <a:latin typeface="Arial" pitchFamily="34" charset="0"/>
              <a:cs typeface="Arial" pitchFamily="34" charset="0"/>
            </a:endParaRPr>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dirty="0">
              <a:latin typeface="Arial" pitchFamily="34" charset="0"/>
              <a:cs typeface="Arial" pitchFamily="34" charset="0"/>
            </a:endParaRPr>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4EE90EF7-3E10-491C-87C2-59674BB3AAF6}" type="slidenum">
              <a:rPr lang="en-US" smtClean="0">
                <a:latin typeface="Arial" pitchFamily="34" charset="0"/>
                <a:cs typeface="Arial" pitchFamily="34" charset="0"/>
              </a:rPr>
              <a:pPr/>
              <a:t>‹#›</a:t>
            </a:fld>
            <a:endParaRPr lang="en-US" dirty="0">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US" smtClean="0"/>
              <a:pPr/>
              <a:t>25/04/2019</a:t>
            </a:fld>
            <a:endParaRPr lang="en-US"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US" smtClean="0"/>
              <a:pPr/>
              <a:t>‹#›</a:t>
            </a:fld>
            <a:endParaRPr lang="en-US" dirty="0"/>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a:t>
            </a:fld>
            <a:endParaRPr lang="en-US" dirty="0"/>
          </a:p>
        </p:txBody>
      </p:sp>
    </p:spTree>
    <p:extLst>
      <p:ext uri="{BB962C8B-B14F-4D97-AF65-F5344CB8AC3E}">
        <p14:creationId xmlns:p14="http://schemas.microsoft.com/office/powerpoint/2010/main" val="3163826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10</a:t>
            </a:fld>
            <a:endParaRPr lang="en-US" dirty="0"/>
          </a:p>
        </p:txBody>
      </p:sp>
    </p:spTree>
    <p:extLst>
      <p:ext uri="{BB962C8B-B14F-4D97-AF65-F5344CB8AC3E}">
        <p14:creationId xmlns:p14="http://schemas.microsoft.com/office/powerpoint/2010/main" val="2252281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a:t>
            </a:fld>
            <a:endParaRPr lang="en-US" dirty="0"/>
          </a:p>
        </p:txBody>
      </p:sp>
    </p:spTree>
    <p:extLst>
      <p:ext uri="{BB962C8B-B14F-4D97-AF65-F5344CB8AC3E}">
        <p14:creationId xmlns:p14="http://schemas.microsoft.com/office/powerpoint/2010/main" val="945382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12</a:t>
            </a:fld>
            <a:endParaRPr lang="en-US" dirty="0"/>
          </a:p>
        </p:txBody>
      </p:sp>
    </p:spTree>
    <p:extLst>
      <p:ext uri="{BB962C8B-B14F-4D97-AF65-F5344CB8AC3E}">
        <p14:creationId xmlns:p14="http://schemas.microsoft.com/office/powerpoint/2010/main" val="3718181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13</a:t>
            </a:fld>
            <a:endParaRPr lang="en-US" dirty="0"/>
          </a:p>
        </p:txBody>
      </p:sp>
    </p:spTree>
    <p:extLst>
      <p:ext uri="{BB962C8B-B14F-4D97-AF65-F5344CB8AC3E}">
        <p14:creationId xmlns:p14="http://schemas.microsoft.com/office/powerpoint/2010/main" val="3728921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14</a:t>
            </a:fld>
            <a:endParaRPr lang="en-US" dirty="0"/>
          </a:p>
        </p:txBody>
      </p:sp>
    </p:spTree>
    <p:extLst>
      <p:ext uri="{BB962C8B-B14F-4D97-AF65-F5344CB8AC3E}">
        <p14:creationId xmlns:p14="http://schemas.microsoft.com/office/powerpoint/2010/main" val="1275304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15</a:t>
            </a:fld>
            <a:endParaRPr lang="en-US" dirty="0"/>
          </a:p>
        </p:txBody>
      </p:sp>
    </p:spTree>
    <p:extLst>
      <p:ext uri="{BB962C8B-B14F-4D97-AF65-F5344CB8AC3E}">
        <p14:creationId xmlns:p14="http://schemas.microsoft.com/office/powerpoint/2010/main" val="3450080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16</a:t>
            </a:fld>
            <a:endParaRPr lang="en-US" dirty="0"/>
          </a:p>
        </p:txBody>
      </p:sp>
    </p:spTree>
    <p:extLst>
      <p:ext uri="{BB962C8B-B14F-4D97-AF65-F5344CB8AC3E}">
        <p14:creationId xmlns:p14="http://schemas.microsoft.com/office/powerpoint/2010/main" val="1943119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17</a:t>
            </a:fld>
            <a:endParaRPr lang="en-US" dirty="0"/>
          </a:p>
        </p:txBody>
      </p:sp>
    </p:spTree>
    <p:extLst>
      <p:ext uri="{BB962C8B-B14F-4D97-AF65-F5344CB8AC3E}">
        <p14:creationId xmlns:p14="http://schemas.microsoft.com/office/powerpoint/2010/main" val="177435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18</a:t>
            </a:fld>
            <a:endParaRPr lang="en-US" dirty="0"/>
          </a:p>
        </p:txBody>
      </p:sp>
    </p:spTree>
    <p:extLst>
      <p:ext uri="{BB962C8B-B14F-4D97-AF65-F5344CB8AC3E}">
        <p14:creationId xmlns:p14="http://schemas.microsoft.com/office/powerpoint/2010/main" val="2632990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19</a:t>
            </a:fld>
            <a:endParaRPr lang="en-US" dirty="0"/>
          </a:p>
        </p:txBody>
      </p:sp>
    </p:spTree>
    <p:extLst>
      <p:ext uri="{BB962C8B-B14F-4D97-AF65-F5344CB8AC3E}">
        <p14:creationId xmlns:p14="http://schemas.microsoft.com/office/powerpoint/2010/main" val="3444555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a:t>
            </a:fld>
            <a:endParaRPr lang="en-US" dirty="0"/>
          </a:p>
        </p:txBody>
      </p:sp>
    </p:spTree>
    <p:extLst>
      <p:ext uri="{BB962C8B-B14F-4D97-AF65-F5344CB8AC3E}">
        <p14:creationId xmlns:p14="http://schemas.microsoft.com/office/powerpoint/2010/main" val="2736954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20</a:t>
            </a:fld>
            <a:endParaRPr lang="en-US" dirty="0"/>
          </a:p>
        </p:txBody>
      </p:sp>
    </p:spTree>
    <p:extLst>
      <p:ext uri="{BB962C8B-B14F-4D97-AF65-F5344CB8AC3E}">
        <p14:creationId xmlns:p14="http://schemas.microsoft.com/office/powerpoint/2010/main" val="1610422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21</a:t>
            </a:fld>
            <a:endParaRPr lang="en-US" dirty="0"/>
          </a:p>
        </p:txBody>
      </p:sp>
    </p:spTree>
    <p:extLst>
      <p:ext uri="{BB962C8B-B14F-4D97-AF65-F5344CB8AC3E}">
        <p14:creationId xmlns:p14="http://schemas.microsoft.com/office/powerpoint/2010/main" val="34151460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22</a:t>
            </a:fld>
            <a:endParaRPr lang="en-US" dirty="0"/>
          </a:p>
        </p:txBody>
      </p:sp>
    </p:spTree>
    <p:extLst>
      <p:ext uri="{BB962C8B-B14F-4D97-AF65-F5344CB8AC3E}">
        <p14:creationId xmlns:p14="http://schemas.microsoft.com/office/powerpoint/2010/main" val="34393827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23</a:t>
            </a:fld>
            <a:endParaRPr lang="en-US" dirty="0"/>
          </a:p>
        </p:txBody>
      </p:sp>
    </p:spTree>
    <p:extLst>
      <p:ext uri="{BB962C8B-B14F-4D97-AF65-F5344CB8AC3E}">
        <p14:creationId xmlns:p14="http://schemas.microsoft.com/office/powerpoint/2010/main" val="563830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24</a:t>
            </a:fld>
            <a:endParaRPr lang="en-US" dirty="0"/>
          </a:p>
        </p:txBody>
      </p:sp>
    </p:spTree>
    <p:extLst>
      <p:ext uri="{BB962C8B-B14F-4D97-AF65-F5344CB8AC3E}">
        <p14:creationId xmlns:p14="http://schemas.microsoft.com/office/powerpoint/2010/main" val="3966317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25</a:t>
            </a:fld>
            <a:endParaRPr lang="en-US" dirty="0"/>
          </a:p>
        </p:txBody>
      </p:sp>
    </p:spTree>
    <p:extLst>
      <p:ext uri="{BB962C8B-B14F-4D97-AF65-F5344CB8AC3E}">
        <p14:creationId xmlns:p14="http://schemas.microsoft.com/office/powerpoint/2010/main" val="18688019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26</a:t>
            </a:fld>
            <a:endParaRPr lang="en-US" dirty="0"/>
          </a:p>
        </p:txBody>
      </p:sp>
    </p:spTree>
    <p:extLst>
      <p:ext uri="{BB962C8B-B14F-4D97-AF65-F5344CB8AC3E}">
        <p14:creationId xmlns:p14="http://schemas.microsoft.com/office/powerpoint/2010/main" val="24976520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27</a:t>
            </a:fld>
            <a:endParaRPr lang="en-US" dirty="0"/>
          </a:p>
        </p:txBody>
      </p:sp>
    </p:spTree>
    <p:extLst>
      <p:ext uri="{BB962C8B-B14F-4D97-AF65-F5344CB8AC3E}">
        <p14:creationId xmlns:p14="http://schemas.microsoft.com/office/powerpoint/2010/main" val="27752628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28</a:t>
            </a:fld>
            <a:endParaRPr lang="en-US" dirty="0"/>
          </a:p>
        </p:txBody>
      </p:sp>
    </p:spTree>
    <p:extLst>
      <p:ext uri="{BB962C8B-B14F-4D97-AF65-F5344CB8AC3E}">
        <p14:creationId xmlns:p14="http://schemas.microsoft.com/office/powerpoint/2010/main" val="12276595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29</a:t>
            </a:fld>
            <a:endParaRPr lang="en-US" dirty="0"/>
          </a:p>
        </p:txBody>
      </p:sp>
    </p:spTree>
    <p:extLst>
      <p:ext uri="{BB962C8B-B14F-4D97-AF65-F5344CB8AC3E}">
        <p14:creationId xmlns:p14="http://schemas.microsoft.com/office/powerpoint/2010/main" val="1069757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a:t>
            </a:fld>
            <a:endParaRPr lang="en-US" dirty="0"/>
          </a:p>
        </p:txBody>
      </p:sp>
    </p:spTree>
    <p:extLst>
      <p:ext uri="{BB962C8B-B14F-4D97-AF65-F5344CB8AC3E}">
        <p14:creationId xmlns:p14="http://schemas.microsoft.com/office/powerpoint/2010/main" val="2401902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30</a:t>
            </a:fld>
            <a:endParaRPr lang="en-US" dirty="0"/>
          </a:p>
        </p:txBody>
      </p:sp>
    </p:spTree>
    <p:extLst>
      <p:ext uri="{BB962C8B-B14F-4D97-AF65-F5344CB8AC3E}">
        <p14:creationId xmlns:p14="http://schemas.microsoft.com/office/powerpoint/2010/main" val="3508805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31</a:t>
            </a:fld>
            <a:endParaRPr lang="en-US" dirty="0"/>
          </a:p>
        </p:txBody>
      </p:sp>
    </p:spTree>
    <p:extLst>
      <p:ext uri="{BB962C8B-B14F-4D97-AF65-F5344CB8AC3E}">
        <p14:creationId xmlns:p14="http://schemas.microsoft.com/office/powerpoint/2010/main" val="24756521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32</a:t>
            </a:fld>
            <a:endParaRPr lang="en-US" dirty="0"/>
          </a:p>
        </p:txBody>
      </p:sp>
    </p:spTree>
    <p:extLst>
      <p:ext uri="{BB962C8B-B14F-4D97-AF65-F5344CB8AC3E}">
        <p14:creationId xmlns:p14="http://schemas.microsoft.com/office/powerpoint/2010/main" val="8850728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33</a:t>
            </a:fld>
            <a:endParaRPr lang="en-US" dirty="0"/>
          </a:p>
        </p:txBody>
      </p:sp>
    </p:spTree>
    <p:extLst>
      <p:ext uri="{BB962C8B-B14F-4D97-AF65-F5344CB8AC3E}">
        <p14:creationId xmlns:p14="http://schemas.microsoft.com/office/powerpoint/2010/main" val="14476610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34</a:t>
            </a:fld>
            <a:endParaRPr lang="en-US" dirty="0"/>
          </a:p>
        </p:txBody>
      </p:sp>
    </p:spTree>
    <p:extLst>
      <p:ext uri="{BB962C8B-B14F-4D97-AF65-F5344CB8AC3E}">
        <p14:creationId xmlns:p14="http://schemas.microsoft.com/office/powerpoint/2010/main" val="33995212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35</a:t>
            </a:fld>
            <a:endParaRPr lang="en-US" dirty="0"/>
          </a:p>
        </p:txBody>
      </p:sp>
    </p:spTree>
    <p:extLst>
      <p:ext uri="{BB962C8B-B14F-4D97-AF65-F5344CB8AC3E}">
        <p14:creationId xmlns:p14="http://schemas.microsoft.com/office/powerpoint/2010/main" val="33829236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36</a:t>
            </a:fld>
            <a:endParaRPr lang="en-US" dirty="0"/>
          </a:p>
        </p:txBody>
      </p:sp>
    </p:spTree>
    <p:extLst>
      <p:ext uri="{BB962C8B-B14F-4D97-AF65-F5344CB8AC3E}">
        <p14:creationId xmlns:p14="http://schemas.microsoft.com/office/powerpoint/2010/main" val="32658081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37</a:t>
            </a:fld>
            <a:endParaRPr lang="en-US" dirty="0"/>
          </a:p>
        </p:txBody>
      </p:sp>
    </p:spTree>
    <p:extLst>
      <p:ext uri="{BB962C8B-B14F-4D97-AF65-F5344CB8AC3E}">
        <p14:creationId xmlns:p14="http://schemas.microsoft.com/office/powerpoint/2010/main" val="31951864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38</a:t>
            </a:fld>
            <a:endParaRPr lang="en-US" dirty="0"/>
          </a:p>
        </p:txBody>
      </p:sp>
    </p:spTree>
    <p:extLst>
      <p:ext uri="{BB962C8B-B14F-4D97-AF65-F5344CB8AC3E}">
        <p14:creationId xmlns:p14="http://schemas.microsoft.com/office/powerpoint/2010/main" val="42359317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39</a:t>
            </a:fld>
            <a:endParaRPr lang="en-US" dirty="0"/>
          </a:p>
        </p:txBody>
      </p:sp>
    </p:spTree>
    <p:extLst>
      <p:ext uri="{BB962C8B-B14F-4D97-AF65-F5344CB8AC3E}">
        <p14:creationId xmlns:p14="http://schemas.microsoft.com/office/powerpoint/2010/main" val="3121804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a:t>
            </a:fld>
            <a:endParaRPr lang="en-US" dirty="0"/>
          </a:p>
        </p:txBody>
      </p:sp>
    </p:spTree>
    <p:extLst>
      <p:ext uri="{BB962C8B-B14F-4D97-AF65-F5344CB8AC3E}">
        <p14:creationId xmlns:p14="http://schemas.microsoft.com/office/powerpoint/2010/main" val="19477329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40</a:t>
            </a:fld>
            <a:endParaRPr lang="en-US" dirty="0"/>
          </a:p>
        </p:txBody>
      </p:sp>
    </p:spTree>
    <p:extLst>
      <p:ext uri="{BB962C8B-B14F-4D97-AF65-F5344CB8AC3E}">
        <p14:creationId xmlns:p14="http://schemas.microsoft.com/office/powerpoint/2010/main" val="5951014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41</a:t>
            </a:fld>
            <a:endParaRPr lang="en-US" dirty="0"/>
          </a:p>
        </p:txBody>
      </p:sp>
    </p:spTree>
    <p:extLst>
      <p:ext uri="{BB962C8B-B14F-4D97-AF65-F5344CB8AC3E}">
        <p14:creationId xmlns:p14="http://schemas.microsoft.com/office/powerpoint/2010/main" val="7264874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42</a:t>
            </a:fld>
            <a:endParaRPr lang="en-US" dirty="0"/>
          </a:p>
        </p:txBody>
      </p:sp>
    </p:spTree>
    <p:extLst>
      <p:ext uri="{BB962C8B-B14F-4D97-AF65-F5344CB8AC3E}">
        <p14:creationId xmlns:p14="http://schemas.microsoft.com/office/powerpoint/2010/main" val="22014330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43</a:t>
            </a:fld>
            <a:endParaRPr lang="en-US" dirty="0"/>
          </a:p>
        </p:txBody>
      </p:sp>
    </p:spTree>
    <p:extLst>
      <p:ext uri="{BB962C8B-B14F-4D97-AF65-F5344CB8AC3E}">
        <p14:creationId xmlns:p14="http://schemas.microsoft.com/office/powerpoint/2010/main" val="15333423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44</a:t>
            </a:fld>
            <a:endParaRPr lang="en-US" dirty="0"/>
          </a:p>
        </p:txBody>
      </p:sp>
    </p:spTree>
    <p:extLst>
      <p:ext uri="{BB962C8B-B14F-4D97-AF65-F5344CB8AC3E}">
        <p14:creationId xmlns:p14="http://schemas.microsoft.com/office/powerpoint/2010/main" val="41392982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45</a:t>
            </a:fld>
            <a:endParaRPr lang="en-US" dirty="0"/>
          </a:p>
        </p:txBody>
      </p:sp>
    </p:spTree>
    <p:extLst>
      <p:ext uri="{BB962C8B-B14F-4D97-AF65-F5344CB8AC3E}">
        <p14:creationId xmlns:p14="http://schemas.microsoft.com/office/powerpoint/2010/main" val="8474210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46</a:t>
            </a:fld>
            <a:endParaRPr lang="en-US" dirty="0"/>
          </a:p>
        </p:txBody>
      </p:sp>
    </p:spTree>
    <p:extLst>
      <p:ext uri="{BB962C8B-B14F-4D97-AF65-F5344CB8AC3E}">
        <p14:creationId xmlns:p14="http://schemas.microsoft.com/office/powerpoint/2010/main" val="40368398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47</a:t>
            </a:fld>
            <a:endParaRPr lang="en-US" dirty="0"/>
          </a:p>
        </p:txBody>
      </p:sp>
    </p:spTree>
    <p:extLst>
      <p:ext uri="{BB962C8B-B14F-4D97-AF65-F5344CB8AC3E}">
        <p14:creationId xmlns:p14="http://schemas.microsoft.com/office/powerpoint/2010/main" val="8739843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48</a:t>
            </a:fld>
            <a:endParaRPr lang="en-US" dirty="0"/>
          </a:p>
        </p:txBody>
      </p:sp>
    </p:spTree>
    <p:extLst>
      <p:ext uri="{BB962C8B-B14F-4D97-AF65-F5344CB8AC3E}">
        <p14:creationId xmlns:p14="http://schemas.microsoft.com/office/powerpoint/2010/main" val="42420895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49</a:t>
            </a:fld>
            <a:endParaRPr lang="en-US" dirty="0"/>
          </a:p>
        </p:txBody>
      </p:sp>
    </p:spTree>
    <p:extLst>
      <p:ext uri="{BB962C8B-B14F-4D97-AF65-F5344CB8AC3E}">
        <p14:creationId xmlns:p14="http://schemas.microsoft.com/office/powerpoint/2010/main" val="3816357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5</a:t>
            </a:fld>
            <a:endParaRPr lang="en-US" dirty="0"/>
          </a:p>
        </p:txBody>
      </p:sp>
    </p:spTree>
    <p:extLst>
      <p:ext uri="{BB962C8B-B14F-4D97-AF65-F5344CB8AC3E}">
        <p14:creationId xmlns:p14="http://schemas.microsoft.com/office/powerpoint/2010/main" val="23272438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50</a:t>
            </a:fld>
            <a:endParaRPr lang="en-US" dirty="0"/>
          </a:p>
        </p:txBody>
      </p:sp>
    </p:spTree>
    <p:extLst>
      <p:ext uri="{BB962C8B-B14F-4D97-AF65-F5344CB8AC3E}">
        <p14:creationId xmlns:p14="http://schemas.microsoft.com/office/powerpoint/2010/main" val="18995223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51</a:t>
            </a:fld>
            <a:endParaRPr lang="en-US" dirty="0"/>
          </a:p>
        </p:txBody>
      </p:sp>
    </p:spTree>
    <p:extLst>
      <p:ext uri="{BB962C8B-B14F-4D97-AF65-F5344CB8AC3E}">
        <p14:creationId xmlns:p14="http://schemas.microsoft.com/office/powerpoint/2010/main" val="41267012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52</a:t>
            </a:fld>
            <a:endParaRPr lang="en-US" dirty="0"/>
          </a:p>
        </p:txBody>
      </p:sp>
    </p:spTree>
    <p:extLst>
      <p:ext uri="{BB962C8B-B14F-4D97-AF65-F5344CB8AC3E}">
        <p14:creationId xmlns:p14="http://schemas.microsoft.com/office/powerpoint/2010/main" val="10005249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53</a:t>
            </a:fld>
            <a:endParaRPr lang="en-US" dirty="0"/>
          </a:p>
        </p:txBody>
      </p:sp>
    </p:spTree>
    <p:extLst>
      <p:ext uri="{BB962C8B-B14F-4D97-AF65-F5344CB8AC3E}">
        <p14:creationId xmlns:p14="http://schemas.microsoft.com/office/powerpoint/2010/main" val="132864528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extLst>
      <p:ext uri="{BB962C8B-B14F-4D97-AF65-F5344CB8AC3E}">
        <p14:creationId xmlns:p14="http://schemas.microsoft.com/office/powerpoint/2010/main" val="16196090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862013"/>
            <a:ext cx="5727700" cy="42957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55</a:t>
            </a:fld>
            <a:endParaRPr lang="en-GB" dirty="0">
              <a:solidFill>
                <a:prstClr val="black"/>
              </a:solidFill>
            </a:endParaRPr>
          </a:p>
        </p:txBody>
      </p:sp>
    </p:spTree>
    <p:extLst>
      <p:ext uri="{BB962C8B-B14F-4D97-AF65-F5344CB8AC3E}">
        <p14:creationId xmlns:p14="http://schemas.microsoft.com/office/powerpoint/2010/main" val="1829615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6</a:t>
            </a:fld>
            <a:endParaRPr lang="en-US" dirty="0"/>
          </a:p>
        </p:txBody>
      </p:sp>
    </p:spTree>
    <p:extLst>
      <p:ext uri="{BB962C8B-B14F-4D97-AF65-F5344CB8AC3E}">
        <p14:creationId xmlns:p14="http://schemas.microsoft.com/office/powerpoint/2010/main" val="3791079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7</a:t>
            </a:fld>
            <a:endParaRPr lang="en-US" dirty="0"/>
          </a:p>
        </p:txBody>
      </p:sp>
    </p:spTree>
    <p:extLst>
      <p:ext uri="{BB962C8B-B14F-4D97-AF65-F5344CB8AC3E}">
        <p14:creationId xmlns:p14="http://schemas.microsoft.com/office/powerpoint/2010/main" val="3634732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8</a:t>
            </a:fld>
            <a:endParaRPr lang="en-US" dirty="0"/>
          </a:p>
        </p:txBody>
      </p:sp>
    </p:spTree>
    <p:extLst>
      <p:ext uri="{BB962C8B-B14F-4D97-AF65-F5344CB8AC3E}">
        <p14:creationId xmlns:p14="http://schemas.microsoft.com/office/powerpoint/2010/main" val="1799663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9</a:t>
            </a:fld>
            <a:endParaRPr lang="en-US" dirty="0"/>
          </a:p>
        </p:txBody>
      </p:sp>
    </p:spTree>
    <p:extLst>
      <p:ext uri="{BB962C8B-B14F-4D97-AF65-F5344CB8AC3E}">
        <p14:creationId xmlns:p14="http://schemas.microsoft.com/office/powerpoint/2010/main" val="3968419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smtClean="0"/>
              <a:t>Click to add the presentation’s main title</a:t>
            </a:r>
            <a:endParaRPr lang="en-US"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dirty="0" smtClean="0"/>
              <a:t>www.pwc.com</a:t>
            </a:r>
            <a:endParaRPr lang="en-US"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dirty="0" smtClean="0"/>
              <a:t>Click to edit Master title style</a:t>
            </a:r>
            <a:endParaRPr lang="en-US" noProof="0" dirty="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dirty="0" smtClean="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dirty="0" smtClean="0"/>
              <a:t>Click to edit Master title style</a:t>
            </a:r>
            <a:endParaRPr lang="en-US" noProof="0" dirty="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dirty="0" smtClean="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dirty="0"/>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US" noProof="0" dirty="0" smtClean="0"/>
              <a:t>Click to add the presentation’s main title</a:t>
            </a:r>
            <a:endParaRPr lang="en-US"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dirty="0" smtClean="0"/>
              <a:t>Click icon to add picture</a:t>
            </a:r>
            <a:endParaRPr lang="en-US"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smtClean="0"/>
              <a:t>Click to add the presentation’s main title</a:t>
            </a:r>
            <a:endParaRPr lang="en-US" noProof="0" dirty="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smtClean="0"/>
              <a:t>Click to add the presentation’s main title</a:t>
            </a:r>
            <a:endParaRPr lang="en-US"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dirty="0" smtClean="0"/>
              <a:t>Click icon to add picture</a:t>
            </a:r>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dirty="0" smtClean="0"/>
              <a:t>Click to edit Master title style</a:t>
            </a:r>
            <a:endParaRPr lang="en-US" noProof="0" dirty="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smtClean="0"/>
              <a:t>Click to add the presentation’s main title</a:t>
            </a:r>
            <a:endParaRPr lang="en-US"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dirty="0" smtClean="0"/>
              <a:t>Click to edit Master title style</a:t>
            </a:r>
            <a:endParaRPr lang="en-US" noProof="0" dirty="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US" noProof="0" dirty="0" smtClean="0"/>
              <a:t>Add legal and copyright disclaimers here.</a:t>
            </a:r>
            <a:endParaRPr lang="en-US" noProof="0" dirty="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28" name="Content Placeholder 26"/>
          <p:cNvSpPr>
            <a:spLocks noGrp="1"/>
          </p:cNvSpPr>
          <p:nvPr>
            <p:ph sz="quarter" idx="14"/>
          </p:nvPr>
        </p:nvSpPr>
        <p:spPr>
          <a:xfrm>
            <a:off x="533400" y="1752601"/>
            <a:ext cx="3962400" cy="4419599"/>
          </a:xfrm>
        </p:spPr>
        <p:txBody>
          <a:body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1" name="Content Placeholder 26"/>
          <p:cNvSpPr>
            <a:spLocks noGrp="1"/>
          </p:cNvSpPr>
          <p:nvPr>
            <p:ph sz="quarter" idx="15"/>
          </p:nvPr>
        </p:nvSpPr>
        <p:spPr>
          <a:xfrm>
            <a:off x="4648201" y="1752600"/>
            <a:ext cx="3962399" cy="4419600"/>
          </a:xfrm>
        </p:spPr>
        <p:txBody>
          <a:body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dirty="0" smtClean="0"/>
              <a:t>Click to edit Master title style</a:t>
            </a:r>
            <a:endParaRPr lang="en-US" noProof="0" dirty="0"/>
          </a:p>
        </p:txBody>
      </p:sp>
      <p:sp>
        <p:nvSpPr>
          <p:cNvPr id="27" name="Content Placeholder 26"/>
          <p:cNvSpPr>
            <a:spLocks noGrp="1"/>
          </p:cNvSpPr>
          <p:nvPr>
            <p:ph sz="quarter" idx="13"/>
          </p:nvPr>
        </p:nvSpPr>
        <p:spPr>
          <a:xfrm>
            <a:off x="533400" y="1752601"/>
            <a:ext cx="2590800" cy="4419599"/>
          </a:xfrm>
        </p:spPr>
        <p:txBody>
          <a:body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28" name="Content Placeholder 26"/>
          <p:cNvSpPr>
            <a:spLocks noGrp="1"/>
          </p:cNvSpPr>
          <p:nvPr>
            <p:ph sz="quarter" idx="14"/>
          </p:nvPr>
        </p:nvSpPr>
        <p:spPr>
          <a:xfrm>
            <a:off x="3276601" y="1752601"/>
            <a:ext cx="2590799" cy="4419599"/>
          </a:xfrm>
        </p:spPr>
        <p:txBody>
          <a:body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1" name="Content Placeholder 26"/>
          <p:cNvSpPr>
            <a:spLocks noGrp="1"/>
          </p:cNvSpPr>
          <p:nvPr>
            <p:ph sz="quarter" idx="15"/>
          </p:nvPr>
        </p:nvSpPr>
        <p:spPr>
          <a:xfrm>
            <a:off x="6019800" y="1752601"/>
            <a:ext cx="2590800" cy="4419599"/>
          </a:xfrm>
        </p:spPr>
        <p:txBody>
          <a:body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28" name="Content Placeholder 26"/>
          <p:cNvSpPr>
            <a:spLocks noGrp="1"/>
          </p:cNvSpPr>
          <p:nvPr>
            <p:ph sz="quarter" idx="14"/>
          </p:nvPr>
        </p:nvSpPr>
        <p:spPr>
          <a:xfrm>
            <a:off x="533400" y="3352800"/>
            <a:ext cx="3962400" cy="2819400"/>
          </a:xfrm>
        </p:spPr>
        <p:txBody>
          <a:body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1" name="Content Placeholder 26"/>
          <p:cNvSpPr>
            <a:spLocks noGrp="1"/>
          </p:cNvSpPr>
          <p:nvPr>
            <p:ph sz="quarter" idx="15"/>
          </p:nvPr>
        </p:nvSpPr>
        <p:spPr>
          <a:xfrm>
            <a:off x="4648199" y="3352800"/>
            <a:ext cx="3962401" cy="2819400"/>
          </a:xfrm>
        </p:spPr>
        <p:txBody>
          <a:body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dirty="0" smtClean="0"/>
              <a:t>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28" name="Content Placeholder 26"/>
          <p:cNvSpPr>
            <a:spLocks noGrp="1"/>
          </p:cNvSpPr>
          <p:nvPr>
            <p:ph sz="quarter" idx="14"/>
          </p:nvPr>
        </p:nvSpPr>
        <p:spPr>
          <a:xfrm>
            <a:off x="6019800" y="1752600"/>
            <a:ext cx="2590800" cy="2133600"/>
          </a:xfrm>
        </p:spPr>
        <p:txBody>
          <a:bodyPr/>
          <a:lstStyle/>
          <a:p>
            <a:pPr lvl="0"/>
            <a:r>
              <a:rPr lang="en-US" noProof="0" dirty="0" smtClean="0"/>
              <a:t>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dirty="0" smtClean="0"/>
              <a:t>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dirty="0" smtClean="0"/>
              <a:t>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dirty="0" smtClean="0"/>
              <a:t>Edit Master text styles</a:t>
            </a:r>
          </a:p>
        </p:txBody>
      </p:sp>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31" name="Content Placeholder 26"/>
          <p:cNvSpPr>
            <a:spLocks noGrp="1"/>
          </p:cNvSpPr>
          <p:nvPr>
            <p:ph sz="quarter" idx="15"/>
          </p:nvPr>
        </p:nvSpPr>
        <p:spPr>
          <a:xfrm>
            <a:off x="533400" y="4038600"/>
            <a:ext cx="2590800" cy="2133600"/>
          </a:xfrm>
        </p:spPr>
        <p:txBody>
          <a:bodyPr/>
          <a:lstStyle/>
          <a:p>
            <a:pPr lvl="0"/>
            <a:r>
              <a:rPr lang="en-US" noProof="0" dirty="0" smtClean="0"/>
              <a:t>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dirty="0" smtClean="0"/>
              <a:t>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US"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US" noProof="0" dirty="0" smtClean="0"/>
              <a:t>Click to edit</a:t>
            </a:r>
            <a:br>
              <a:rPr lang="en-US" noProof="0" dirty="0" smtClean="0"/>
            </a:br>
            <a:r>
              <a:rPr lang="en-US" noProof="0" dirty="0" smtClean="0"/>
              <a:t>Master title style</a:t>
            </a:r>
            <a:endParaRPr lang="en-US"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March 2018</a:t>
            </a:r>
            <a:endParaRPr lang="en-US"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5475" y="838200"/>
            <a:ext cx="6715125" cy="914400"/>
          </a:xfrm>
        </p:spPr>
        <p:txBody>
          <a:bodyPr/>
          <a:lstStyle/>
          <a:p>
            <a:r>
              <a:rPr lang="en-US" dirty="0" smtClean="0"/>
              <a:t>Audit Quality </a:t>
            </a:r>
            <a:r>
              <a:rPr lang="en-US" dirty="0" smtClean="0"/>
              <a:t>Issues and Audit </a:t>
            </a:r>
            <a:r>
              <a:rPr lang="en-US" dirty="0" smtClean="0"/>
              <a:t>Quality Indicators </a:t>
            </a:r>
            <a:br>
              <a:rPr lang="en-US" dirty="0" smtClean="0"/>
            </a:br>
            <a:endParaRPr lang="en-US" sz="2800" dirty="0"/>
          </a:p>
        </p:txBody>
      </p:sp>
      <p:sp>
        <p:nvSpPr>
          <p:cNvPr id="3" name="Subtitle 2"/>
          <p:cNvSpPr>
            <a:spLocks noGrp="1"/>
          </p:cNvSpPr>
          <p:nvPr>
            <p:ph type="subTitle" idx="1"/>
          </p:nvPr>
        </p:nvSpPr>
        <p:spPr>
          <a:xfrm>
            <a:off x="2057400" y="2743200"/>
            <a:ext cx="5343525" cy="914401"/>
          </a:xfrm>
        </p:spPr>
        <p:txBody>
          <a:bodyPr/>
          <a:lstStyle/>
          <a:p>
            <a:r>
              <a:rPr lang="en-US" sz="2800" dirty="0" smtClean="0"/>
              <a:t>April 26, 2019</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7" name="Slide Number Placeholder 6"/>
          <p:cNvSpPr>
            <a:spLocks noGrp="1"/>
          </p:cNvSpPr>
          <p:nvPr>
            <p:ph type="sldNum" sz="quarter" idx="4"/>
          </p:nvPr>
        </p:nvSpPr>
        <p:spPr/>
        <p:txBody>
          <a:bodyPr/>
          <a:lstStyle/>
          <a:p>
            <a:fld id="{9EBD5762-3BDC-484D-9503-7EA6D5A9A8CE}" type="slidenum">
              <a:rPr lang="en-US" smtClean="0"/>
              <a:pPr/>
              <a:t>10</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657600" y="6019800"/>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sp>
        <p:nvSpPr>
          <p:cNvPr id="4" name="Rectangle 3"/>
          <p:cNvSpPr/>
          <p:nvPr/>
        </p:nvSpPr>
        <p:spPr>
          <a:xfrm>
            <a:off x="457200" y="1231642"/>
            <a:ext cx="8420100" cy="5016758"/>
          </a:xfrm>
          <a:prstGeom prst="rect">
            <a:avLst/>
          </a:prstGeom>
        </p:spPr>
        <p:txBody>
          <a:bodyPr wrap="square">
            <a:spAutoFit/>
          </a:bodyPr>
          <a:lstStyle/>
          <a:p>
            <a:pPr marL="576263" indent="-228600">
              <a:buFont typeface="Arial" panose="020B0604020202020204" pitchFamily="34" charset="0"/>
              <a:buChar char="•"/>
            </a:pPr>
            <a:r>
              <a:rPr lang="en-US" sz="2000" dirty="0" smtClean="0">
                <a:latin typeface="+mj-lt"/>
              </a:rPr>
              <a:t>Failure </a:t>
            </a:r>
            <a:r>
              <a:rPr lang="en-US" sz="2000" dirty="0">
                <a:latin typeface="+mj-lt"/>
              </a:rPr>
              <a:t>to implement a reliable system for tracking </a:t>
            </a:r>
            <a:r>
              <a:rPr lang="en-US" sz="2000" b="1" dirty="0">
                <a:latin typeface="+mj-lt"/>
              </a:rPr>
              <a:t>business relationships</a:t>
            </a:r>
            <a:r>
              <a:rPr lang="en-US" sz="2000" dirty="0">
                <a:latin typeface="+mj-lt"/>
              </a:rPr>
              <a:t>, audit firm financial interests, and corporate family trees, and/or failure to keep the related information up to date - </a:t>
            </a:r>
            <a:r>
              <a:rPr lang="en-US" sz="2000" b="1" i="1" dirty="0">
                <a:latin typeface="+mj-lt"/>
              </a:rPr>
              <a:t>New in </a:t>
            </a:r>
            <a:r>
              <a:rPr lang="en-US" sz="2000" b="1" i="1" dirty="0" smtClean="0">
                <a:latin typeface="+mj-lt"/>
              </a:rPr>
              <a:t>2017</a:t>
            </a:r>
          </a:p>
          <a:p>
            <a:pPr marL="347663"/>
            <a:endParaRPr lang="en-US" sz="2000" dirty="0" smtClean="0">
              <a:latin typeface="+mj-lt"/>
            </a:endParaRPr>
          </a:p>
          <a:p>
            <a:pPr marL="576263" indent="-228600">
              <a:buFont typeface="Arial" panose="020B0604020202020204" pitchFamily="34" charset="0"/>
              <a:buChar char="•"/>
            </a:pPr>
            <a:r>
              <a:rPr lang="en-US" sz="2000" dirty="0" smtClean="0">
                <a:latin typeface="+mj-lt"/>
              </a:rPr>
              <a:t>Failure </a:t>
            </a:r>
            <a:r>
              <a:rPr lang="en-US" sz="2000" dirty="0">
                <a:latin typeface="+mj-lt"/>
              </a:rPr>
              <a:t>to </a:t>
            </a:r>
            <a:r>
              <a:rPr lang="en-US" sz="2000" b="1" dirty="0">
                <a:latin typeface="+mj-lt"/>
              </a:rPr>
              <a:t>communicate to the audit committee certain relationships </a:t>
            </a:r>
            <a:r>
              <a:rPr lang="en-US" sz="2000" dirty="0">
                <a:latin typeface="+mj-lt"/>
              </a:rPr>
              <a:t>that, in the firm's professional judgment, bear on independence </a:t>
            </a:r>
            <a:endParaRPr lang="en-US" sz="2000" dirty="0" smtClean="0">
              <a:latin typeface="+mj-lt"/>
            </a:endParaRPr>
          </a:p>
          <a:p>
            <a:pPr marL="347663"/>
            <a:endParaRPr lang="en-US" sz="2000" dirty="0">
              <a:latin typeface="+mj-lt"/>
            </a:endParaRPr>
          </a:p>
          <a:p>
            <a:pPr marL="576263" indent="-228600">
              <a:buFont typeface="Arial" panose="020B0604020202020204" pitchFamily="34" charset="0"/>
              <a:buChar char="•"/>
            </a:pPr>
            <a:r>
              <a:rPr lang="en-US" sz="2000" dirty="0">
                <a:latin typeface="+mj-lt"/>
              </a:rPr>
              <a:t>Failure to maintain independence due to an individual on the audit engagement entering into an </a:t>
            </a:r>
            <a:r>
              <a:rPr lang="en-US" sz="2000" b="1" dirty="0">
                <a:latin typeface="+mj-lt"/>
              </a:rPr>
              <a:t>employment relationship </a:t>
            </a:r>
            <a:r>
              <a:rPr lang="en-US" sz="2000" dirty="0">
                <a:latin typeface="+mj-lt"/>
              </a:rPr>
              <a:t>with the former audit </a:t>
            </a:r>
            <a:r>
              <a:rPr lang="en-US" sz="2000" dirty="0" smtClean="0">
                <a:latin typeface="+mj-lt"/>
              </a:rPr>
              <a:t>client</a:t>
            </a:r>
          </a:p>
          <a:p>
            <a:pPr marL="347663"/>
            <a:endParaRPr lang="en-US" sz="2000" dirty="0">
              <a:latin typeface="+mj-lt"/>
            </a:endParaRPr>
          </a:p>
          <a:p>
            <a:pPr marL="576263" indent="-228600">
              <a:buFont typeface="Arial" panose="020B0604020202020204" pitchFamily="34" charset="0"/>
              <a:buChar char="•"/>
            </a:pPr>
            <a:r>
              <a:rPr lang="en-US" sz="2000" dirty="0">
                <a:latin typeface="+mj-lt"/>
              </a:rPr>
              <a:t>Failure to maintain independence due to a </a:t>
            </a:r>
            <a:r>
              <a:rPr lang="en-US" sz="2000" b="1" dirty="0">
                <a:latin typeface="+mj-lt"/>
              </a:rPr>
              <a:t>business relationship </a:t>
            </a:r>
            <a:r>
              <a:rPr lang="en-US" sz="2000" dirty="0">
                <a:latin typeface="+mj-lt"/>
              </a:rPr>
              <a:t>that existed during the professional engagement </a:t>
            </a:r>
            <a:r>
              <a:rPr lang="en-US" sz="2000" dirty="0" smtClean="0">
                <a:latin typeface="+mj-lt"/>
              </a:rPr>
              <a:t>period.</a:t>
            </a:r>
          </a:p>
          <a:p>
            <a:pPr marL="576263" indent="-228600">
              <a:buFont typeface="Arial" panose="020B0604020202020204" pitchFamily="34" charset="0"/>
              <a:buChar char="•"/>
            </a:pPr>
            <a:endParaRPr lang="en-US" sz="2000" dirty="0">
              <a:latin typeface="+mj-lt"/>
            </a:endParaRPr>
          </a:p>
        </p:txBody>
      </p:sp>
    </p:spTree>
    <p:extLst>
      <p:ext uri="{BB962C8B-B14F-4D97-AF65-F5344CB8AC3E}">
        <p14:creationId xmlns:p14="http://schemas.microsoft.com/office/powerpoint/2010/main" val="4289850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3" name="Content Placeholder 2"/>
          <p:cNvSpPr>
            <a:spLocks noGrp="1"/>
          </p:cNvSpPr>
          <p:nvPr>
            <p:ph sz="quarter" idx="15"/>
          </p:nvPr>
        </p:nvSpPr>
        <p:spPr>
          <a:xfrm>
            <a:off x="533400" y="1219200"/>
            <a:ext cx="7543800" cy="4648200"/>
          </a:xfrm>
        </p:spPr>
        <p:txBody>
          <a:bodyPr/>
          <a:lstStyle/>
          <a:p>
            <a:pPr indent="0"/>
            <a:r>
              <a:rPr lang="en-US" dirty="0" smtClean="0"/>
              <a:t>Firm level:</a:t>
            </a:r>
          </a:p>
          <a:p>
            <a:pPr marL="68580" indent="-342900">
              <a:buFont typeface="Wingdings" panose="05000000000000000000" pitchFamily="2" charset="2"/>
              <a:buChar char="§"/>
            </a:pPr>
            <a:endParaRPr lang="en-US" dirty="0" smtClean="0"/>
          </a:p>
        </p:txBody>
      </p:sp>
      <p:sp>
        <p:nvSpPr>
          <p:cNvPr id="7" name="Slide Number Placeholder 6"/>
          <p:cNvSpPr>
            <a:spLocks noGrp="1"/>
          </p:cNvSpPr>
          <p:nvPr>
            <p:ph type="sldNum" sz="quarter" idx="4"/>
          </p:nvPr>
        </p:nvSpPr>
        <p:spPr/>
        <p:txBody>
          <a:bodyPr/>
          <a:lstStyle/>
          <a:p>
            <a:fld id="{9EBD5762-3BDC-484D-9503-7EA6D5A9A8CE}" type="slidenum">
              <a:rPr lang="en-US" smtClean="0"/>
              <a:pPr/>
              <a:t>11</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657600" y="6019800"/>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sp>
        <p:nvSpPr>
          <p:cNvPr id="4" name="Rectangle 3"/>
          <p:cNvSpPr/>
          <p:nvPr/>
        </p:nvSpPr>
        <p:spPr>
          <a:xfrm>
            <a:off x="647700" y="1558165"/>
            <a:ext cx="8229600" cy="4493538"/>
          </a:xfrm>
          <a:prstGeom prst="rect">
            <a:avLst/>
          </a:prstGeom>
        </p:spPr>
        <p:txBody>
          <a:bodyPr wrap="square">
            <a:spAutoFit/>
          </a:bodyPr>
          <a:lstStyle/>
          <a:p>
            <a:pPr marL="393700" indent="-393700">
              <a:buFont typeface="Wingdings" panose="05000000000000000000" pitchFamily="2" charset="2"/>
              <a:buChar char="q"/>
            </a:pPr>
            <a:r>
              <a:rPr lang="en-US" sz="2200" b="1" i="1" dirty="0" smtClean="0">
                <a:latin typeface="+mj-lt"/>
              </a:rPr>
              <a:t>Human </a:t>
            </a:r>
            <a:r>
              <a:rPr lang="en-US" sz="2200" b="1" i="1" dirty="0" smtClean="0">
                <a:latin typeface="+mj-lt"/>
              </a:rPr>
              <a:t>Resources</a:t>
            </a:r>
          </a:p>
          <a:p>
            <a:pPr marL="393700" indent="-393700">
              <a:buFont typeface="Wingdings" panose="05000000000000000000" pitchFamily="2" charset="2"/>
              <a:buChar char="q"/>
            </a:pPr>
            <a:endParaRPr lang="en-US" sz="2200" b="1" i="1" dirty="0">
              <a:latin typeface="+mj-lt"/>
            </a:endParaRPr>
          </a:p>
          <a:p>
            <a:pPr marL="576263" indent="-228600">
              <a:buFont typeface="Arial" panose="020B0604020202020204" pitchFamily="34" charset="0"/>
              <a:buChar char="•"/>
            </a:pPr>
            <a:r>
              <a:rPr lang="en-US" sz="2200" dirty="0">
                <a:latin typeface="+mj-lt"/>
              </a:rPr>
              <a:t>Compliance with the firm </a:t>
            </a:r>
            <a:r>
              <a:rPr lang="en-US" sz="2200" b="1" dirty="0">
                <a:latin typeface="+mj-lt"/>
              </a:rPr>
              <a:t>training</a:t>
            </a:r>
            <a:r>
              <a:rPr lang="en-US" sz="2200" dirty="0">
                <a:latin typeface="+mj-lt"/>
              </a:rPr>
              <a:t> and learning plan </a:t>
            </a:r>
            <a:endParaRPr lang="en-US" sz="2200" dirty="0" smtClean="0">
              <a:latin typeface="+mj-lt"/>
            </a:endParaRPr>
          </a:p>
          <a:p>
            <a:pPr marL="347663"/>
            <a:endParaRPr lang="en-US" sz="2200" dirty="0">
              <a:latin typeface="+mj-lt"/>
            </a:endParaRPr>
          </a:p>
          <a:p>
            <a:pPr marL="576263" indent="-228600">
              <a:buFont typeface="Arial" panose="020B0604020202020204" pitchFamily="34" charset="0"/>
              <a:buChar char="•"/>
            </a:pPr>
            <a:r>
              <a:rPr lang="en-US" sz="2200" dirty="0">
                <a:latin typeface="+mj-lt"/>
              </a:rPr>
              <a:t>Evaluation of audit quality as part of </a:t>
            </a:r>
            <a:r>
              <a:rPr lang="en-US" sz="2200" b="1" dirty="0">
                <a:latin typeface="+mj-lt"/>
              </a:rPr>
              <a:t>partner performance evaluations</a:t>
            </a:r>
            <a:r>
              <a:rPr lang="en-US" sz="2200" dirty="0">
                <a:latin typeface="+mj-lt"/>
              </a:rPr>
              <a:t> </a:t>
            </a:r>
            <a:r>
              <a:rPr lang="en-US" sz="2200" dirty="0" smtClean="0">
                <a:latin typeface="+mj-lt"/>
              </a:rPr>
              <a:t>and admissions </a:t>
            </a:r>
          </a:p>
          <a:p>
            <a:pPr marL="347663"/>
            <a:endParaRPr lang="en-US" sz="2200" dirty="0">
              <a:latin typeface="+mj-lt"/>
            </a:endParaRPr>
          </a:p>
          <a:p>
            <a:pPr marL="576263" indent="-228600">
              <a:buFont typeface="Arial" panose="020B0604020202020204" pitchFamily="34" charset="0"/>
              <a:buChar char="•"/>
            </a:pPr>
            <a:r>
              <a:rPr lang="en-US" sz="2200" dirty="0">
                <a:latin typeface="+mj-lt"/>
              </a:rPr>
              <a:t>Impact of audit quality deficiencies in </a:t>
            </a:r>
            <a:r>
              <a:rPr lang="en-US" sz="2200" b="1" dirty="0">
                <a:latin typeface="+mj-lt"/>
              </a:rPr>
              <a:t>partner remuneration</a:t>
            </a:r>
            <a:r>
              <a:rPr lang="en-US" sz="2200" dirty="0">
                <a:latin typeface="+mj-lt"/>
              </a:rPr>
              <a:t> and </a:t>
            </a:r>
            <a:r>
              <a:rPr lang="en-US" sz="2200" dirty="0" smtClean="0">
                <a:latin typeface="+mj-lt"/>
              </a:rPr>
              <a:t>assignments</a:t>
            </a:r>
          </a:p>
          <a:p>
            <a:pPr marL="347663"/>
            <a:endParaRPr lang="en-US" sz="2200" dirty="0">
              <a:latin typeface="+mj-lt"/>
            </a:endParaRPr>
          </a:p>
          <a:p>
            <a:pPr marL="576263" indent="-228600">
              <a:buFont typeface="Arial" panose="020B0604020202020204" pitchFamily="34" charset="0"/>
              <a:buChar char="•"/>
            </a:pPr>
            <a:r>
              <a:rPr lang="en-US" sz="2200" b="1" dirty="0">
                <a:latin typeface="+mj-lt"/>
              </a:rPr>
              <a:t>Assignment</a:t>
            </a:r>
            <a:r>
              <a:rPr lang="en-US" sz="2200" dirty="0">
                <a:latin typeface="+mj-lt"/>
              </a:rPr>
              <a:t> of engagement team </a:t>
            </a:r>
            <a:endParaRPr lang="en-US" sz="2200" dirty="0" smtClean="0">
              <a:latin typeface="+mj-lt"/>
            </a:endParaRPr>
          </a:p>
          <a:p>
            <a:pPr marL="576263" indent="-228600">
              <a:buFont typeface="Arial" panose="020B0604020202020204" pitchFamily="34" charset="0"/>
              <a:buChar char="•"/>
            </a:pPr>
            <a:endParaRPr lang="en-US" sz="2200" dirty="0">
              <a:latin typeface="+mj-lt"/>
            </a:endParaRPr>
          </a:p>
          <a:p>
            <a:pPr marL="576263" indent="-228600">
              <a:buFont typeface="Arial" panose="020B0604020202020204" pitchFamily="34" charset="0"/>
              <a:buChar char="•"/>
            </a:pPr>
            <a:r>
              <a:rPr lang="en-US" sz="2200" dirty="0" smtClean="0">
                <a:latin typeface="+mj-lt"/>
              </a:rPr>
              <a:t>Healthy </a:t>
            </a:r>
            <a:r>
              <a:rPr lang="en-US" sz="2200" b="1" dirty="0">
                <a:latin typeface="+mj-lt"/>
              </a:rPr>
              <a:t>Skepticism</a:t>
            </a:r>
          </a:p>
        </p:txBody>
      </p:sp>
    </p:spTree>
    <p:extLst>
      <p:ext uri="{BB962C8B-B14F-4D97-AF65-F5344CB8AC3E}">
        <p14:creationId xmlns:p14="http://schemas.microsoft.com/office/powerpoint/2010/main" val="4076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3" name="Content Placeholder 2"/>
          <p:cNvSpPr>
            <a:spLocks noGrp="1"/>
          </p:cNvSpPr>
          <p:nvPr>
            <p:ph sz="quarter" idx="15"/>
          </p:nvPr>
        </p:nvSpPr>
        <p:spPr>
          <a:xfrm>
            <a:off x="533400" y="1219200"/>
            <a:ext cx="7543800" cy="4648200"/>
          </a:xfrm>
        </p:spPr>
        <p:txBody>
          <a:bodyPr/>
          <a:lstStyle/>
          <a:p>
            <a:pPr indent="0"/>
            <a:r>
              <a:rPr lang="en-US" dirty="0" smtClean="0"/>
              <a:t>Firm level:</a:t>
            </a:r>
          </a:p>
          <a:p>
            <a:pPr marL="68580" indent="-342900">
              <a:buFont typeface="Wingdings" panose="05000000000000000000" pitchFamily="2" charset="2"/>
              <a:buChar char="§"/>
            </a:pPr>
            <a:endParaRPr lang="en-US" dirty="0" smtClean="0"/>
          </a:p>
        </p:txBody>
      </p:sp>
      <p:sp>
        <p:nvSpPr>
          <p:cNvPr id="7" name="Slide Number Placeholder 6"/>
          <p:cNvSpPr>
            <a:spLocks noGrp="1"/>
          </p:cNvSpPr>
          <p:nvPr>
            <p:ph type="sldNum" sz="quarter" idx="4"/>
          </p:nvPr>
        </p:nvSpPr>
        <p:spPr/>
        <p:txBody>
          <a:bodyPr/>
          <a:lstStyle/>
          <a:p>
            <a:fld id="{9EBD5762-3BDC-484D-9503-7EA6D5A9A8CE}" type="slidenum">
              <a:rPr lang="en-US" smtClean="0"/>
              <a:pPr/>
              <a:t>12</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657600" y="6019800"/>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sp>
        <p:nvSpPr>
          <p:cNvPr id="4" name="Rectangle 3"/>
          <p:cNvSpPr/>
          <p:nvPr/>
        </p:nvSpPr>
        <p:spPr>
          <a:xfrm>
            <a:off x="647700" y="1558165"/>
            <a:ext cx="8229600" cy="4493538"/>
          </a:xfrm>
          <a:prstGeom prst="rect">
            <a:avLst/>
          </a:prstGeom>
        </p:spPr>
        <p:txBody>
          <a:bodyPr wrap="square">
            <a:spAutoFit/>
          </a:bodyPr>
          <a:lstStyle/>
          <a:p>
            <a:pPr marL="393700" indent="-393700">
              <a:buFont typeface="Wingdings" panose="05000000000000000000" pitchFamily="2" charset="2"/>
              <a:buChar char="q"/>
            </a:pPr>
            <a:r>
              <a:rPr lang="en-US" sz="2200" b="1" i="1" dirty="0" smtClean="0">
                <a:latin typeface="+mj-lt"/>
              </a:rPr>
              <a:t>Monitoring</a:t>
            </a:r>
            <a:endParaRPr lang="en-US" sz="2200" b="1" i="1" dirty="0" smtClean="0">
              <a:latin typeface="+mj-lt"/>
            </a:endParaRPr>
          </a:p>
          <a:p>
            <a:pPr marL="393700" indent="-393700">
              <a:buFont typeface="Wingdings" panose="05000000000000000000" pitchFamily="2" charset="2"/>
              <a:buChar char="q"/>
            </a:pPr>
            <a:endParaRPr lang="en-US" sz="2200" b="1" i="1" dirty="0">
              <a:latin typeface="+mj-lt"/>
            </a:endParaRPr>
          </a:p>
          <a:p>
            <a:pPr marL="804863" indent="-347663">
              <a:buFont typeface="Arial" panose="020B0604020202020204" pitchFamily="34" charset="0"/>
              <a:buChar char="•"/>
            </a:pPr>
            <a:r>
              <a:rPr lang="en-US" sz="2200" dirty="0">
                <a:latin typeface="+mj-lt"/>
              </a:rPr>
              <a:t>Failures in the area of </a:t>
            </a:r>
            <a:r>
              <a:rPr lang="en-US" sz="2200" b="1" dirty="0">
                <a:latin typeface="+mj-lt"/>
              </a:rPr>
              <a:t>root cause analysis / remedial actions </a:t>
            </a:r>
            <a:endParaRPr lang="en-US" sz="2200" dirty="0" smtClean="0">
              <a:latin typeface="+mj-lt"/>
            </a:endParaRPr>
          </a:p>
          <a:p>
            <a:pPr marL="804863" indent="-347663">
              <a:buFont typeface="Arial" panose="020B0604020202020204" pitchFamily="34" charset="0"/>
              <a:buChar char="•"/>
            </a:pPr>
            <a:endParaRPr lang="en-US" sz="2200" dirty="0">
              <a:latin typeface="+mj-lt"/>
            </a:endParaRPr>
          </a:p>
          <a:p>
            <a:pPr marL="804863" indent="-347663">
              <a:buFont typeface="Arial" panose="020B0604020202020204" pitchFamily="34" charset="0"/>
              <a:buChar char="•"/>
            </a:pPr>
            <a:r>
              <a:rPr lang="en-US" sz="2200" dirty="0">
                <a:latin typeface="+mj-lt"/>
              </a:rPr>
              <a:t>Failure to identify audit performance issues when performing </a:t>
            </a:r>
            <a:r>
              <a:rPr lang="en-US" sz="2200" b="1" dirty="0">
                <a:latin typeface="+mj-lt"/>
              </a:rPr>
              <a:t>internal inspections </a:t>
            </a:r>
            <a:r>
              <a:rPr lang="en-US" sz="2200" dirty="0">
                <a:latin typeface="+mj-lt"/>
              </a:rPr>
              <a:t>in order to effectively monitor audit quality and respond to possible systemic deficiencies concerning the performance of </a:t>
            </a:r>
            <a:r>
              <a:rPr lang="en-US" sz="2200" dirty="0" smtClean="0">
                <a:latin typeface="+mj-lt"/>
              </a:rPr>
              <a:t>audits</a:t>
            </a:r>
          </a:p>
          <a:p>
            <a:pPr marL="457200"/>
            <a:endParaRPr lang="en-US" sz="2200" dirty="0">
              <a:latin typeface="+mj-lt"/>
            </a:endParaRPr>
          </a:p>
          <a:p>
            <a:pPr marL="804863" indent="-347663">
              <a:buFont typeface="Arial" panose="020B0604020202020204" pitchFamily="34" charset="0"/>
              <a:buChar char="•"/>
            </a:pPr>
            <a:r>
              <a:rPr lang="en-US" sz="2200" dirty="0">
                <a:latin typeface="+mj-lt"/>
              </a:rPr>
              <a:t>Failure to effectively design and implement </a:t>
            </a:r>
            <a:r>
              <a:rPr lang="en-US" sz="2200" b="1" dirty="0">
                <a:latin typeface="+mj-lt"/>
              </a:rPr>
              <a:t>pre-issuance reviews </a:t>
            </a:r>
            <a:r>
              <a:rPr lang="en-US" sz="2200" dirty="0">
                <a:latin typeface="+mj-lt"/>
              </a:rPr>
              <a:t>to monitor the effectiveness of the remedial actions</a:t>
            </a:r>
          </a:p>
        </p:txBody>
      </p:sp>
    </p:spTree>
    <p:extLst>
      <p:ext uri="{BB962C8B-B14F-4D97-AF65-F5344CB8AC3E}">
        <p14:creationId xmlns:p14="http://schemas.microsoft.com/office/powerpoint/2010/main" val="1385804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3" name="Content Placeholder 2"/>
          <p:cNvSpPr>
            <a:spLocks noGrp="1"/>
          </p:cNvSpPr>
          <p:nvPr>
            <p:ph sz="quarter" idx="15"/>
          </p:nvPr>
        </p:nvSpPr>
        <p:spPr>
          <a:xfrm>
            <a:off x="560832" y="1219200"/>
            <a:ext cx="7848600" cy="4562856"/>
          </a:xfrm>
        </p:spPr>
        <p:txBody>
          <a:bodyPr/>
          <a:lstStyle/>
          <a:p>
            <a:pPr indent="0"/>
            <a:r>
              <a:rPr lang="en-US" dirty="0" smtClean="0"/>
              <a:t>Engagement level:</a:t>
            </a:r>
          </a:p>
          <a:p>
            <a:pPr marL="576263" indent="-228600">
              <a:buFont typeface="Wingdings" panose="05000000000000000000" pitchFamily="2" charset="2"/>
              <a:buChar char="q"/>
              <a:tabLst>
                <a:tab pos="512763" algn="l"/>
              </a:tabLst>
            </a:pPr>
            <a:r>
              <a:rPr lang="en-US" b="1" i="1" dirty="0" smtClean="0"/>
              <a:t> </a:t>
            </a:r>
            <a:r>
              <a:rPr lang="en-US" b="1" i="1" dirty="0" smtClean="0"/>
              <a:t>Engagement Performance</a:t>
            </a:r>
          </a:p>
          <a:p>
            <a:pPr marL="914400" indent="-284163">
              <a:buFont typeface="Arial" panose="020B0604020202020204" pitchFamily="34" charset="0"/>
              <a:buChar char="•"/>
            </a:pPr>
            <a:r>
              <a:rPr lang="en-US" dirty="0" smtClean="0"/>
              <a:t>Insufficient </a:t>
            </a:r>
            <a:r>
              <a:rPr lang="en-US" dirty="0"/>
              <a:t>depth / extent of engagement quality control review (EQCR) </a:t>
            </a:r>
            <a:r>
              <a:rPr lang="en-US" dirty="0" smtClean="0"/>
              <a:t>– </a:t>
            </a:r>
            <a:r>
              <a:rPr lang="en-US" b="1" i="1" dirty="0" smtClean="0"/>
              <a:t>New in </a:t>
            </a:r>
            <a:r>
              <a:rPr lang="en-US" b="1" i="1" dirty="0" smtClean="0"/>
              <a:t>2017</a:t>
            </a:r>
          </a:p>
          <a:p>
            <a:pPr marL="914400" indent="-284163">
              <a:spcAft>
                <a:spcPts val="0"/>
              </a:spcAft>
              <a:buFont typeface="Arial" panose="020B0604020202020204" pitchFamily="34" charset="0"/>
              <a:buChar char="•"/>
            </a:pPr>
            <a:endParaRPr lang="en-US" b="1" i="1" dirty="0"/>
          </a:p>
          <a:p>
            <a:pPr marL="914400" indent="-284163">
              <a:buFont typeface="Arial" panose="020B0604020202020204" pitchFamily="34" charset="0"/>
              <a:buChar char="•"/>
            </a:pPr>
            <a:r>
              <a:rPr lang="en-US" dirty="0" smtClean="0"/>
              <a:t>Failure </a:t>
            </a:r>
            <a:r>
              <a:rPr lang="en-US" dirty="0"/>
              <a:t>to establish and/or implement policies and procedures for sufficient</a:t>
            </a:r>
            <a:r>
              <a:rPr lang="en-US" dirty="0" smtClean="0"/>
              <a:t>, timely </a:t>
            </a:r>
            <a:r>
              <a:rPr lang="en-US" dirty="0"/>
              <a:t>engagement </a:t>
            </a:r>
            <a:r>
              <a:rPr lang="en-US" b="1" dirty="0"/>
              <a:t>supervision and review </a:t>
            </a:r>
            <a:r>
              <a:rPr lang="en-US" dirty="0"/>
              <a:t>- </a:t>
            </a:r>
            <a:r>
              <a:rPr lang="en-US" b="1" i="1" dirty="0"/>
              <a:t>New in </a:t>
            </a:r>
            <a:r>
              <a:rPr lang="en-US" b="1" i="1" dirty="0" smtClean="0"/>
              <a:t>2017</a:t>
            </a:r>
          </a:p>
          <a:p>
            <a:pPr marL="914400" indent="-284163">
              <a:spcAft>
                <a:spcPts val="0"/>
              </a:spcAft>
              <a:buFont typeface="Arial" panose="020B0604020202020204" pitchFamily="34" charset="0"/>
              <a:buChar char="•"/>
            </a:pPr>
            <a:endParaRPr lang="en-US" dirty="0"/>
          </a:p>
          <a:p>
            <a:pPr marL="914400" indent="-284163">
              <a:buFont typeface="Arial" panose="020B0604020202020204" pitchFamily="34" charset="0"/>
              <a:buChar char="•"/>
            </a:pPr>
            <a:r>
              <a:rPr lang="en-US" dirty="0"/>
              <a:t>Audit </a:t>
            </a:r>
            <a:r>
              <a:rPr lang="en-US" b="1" dirty="0"/>
              <a:t>methodology and guidance </a:t>
            </a:r>
            <a:endParaRPr lang="en-US" b="1" dirty="0"/>
          </a:p>
          <a:p>
            <a:pPr marL="914400" indent="-284163">
              <a:spcAft>
                <a:spcPts val="0"/>
              </a:spcAft>
              <a:buFont typeface="Arial" panose="020B0604020202020204" pitchFamily="34" charset="0"/>
              <a:buChar char="•"/>
            </a:pPr>
            <a:endParaRPr lang="en-US" dirty="0"/>
          </a:p>
          <a:p>
            <a:pPr marL="914400" indent="-284163">
              <a:buFont typeface="Arial" panose="020B0604020202020204" pitchFamily="34" charset="0"/>
              <a:buChar char="•"/>
            </a:pPr>
            <a:r>
              <a:rPr lang="en-US" b="1" dirty="0" smtClean="0"/>
              <a:t>Consultations</a:t>
            </a:r>
          </a:p>
          <a:p>
            <a:pPr marL="914400" indent="-284163">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13</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spTree>
    <p:extLst>
      <p:ext uri="{BB962C8B-B14F-4D97-AF65-F5344CB8AC3E}">
        <p14:creationId xmlns:p14="http://schemas.microsoft.com/office/powerpoint/2010/main" val="1865070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3" name="Content Placeholder 2"/>
          <p:cNvSpPr>
            <a:spLocks noGrp="1"/>
          </p:cNvSpPr>
          <p:nvPr>
            <p:ph sz="quarter" idx="15"/>
          </p:nvPr>
        </p:nvSpPr>
        <p:spPr>
          <a:xfrm>
            <a:off x="560832" y="1362456"/>
            <a:ext cx="7848600" cy="4419600"/>
          </a:xfrm>
        </p:spPr>
        <p:txBody>
          <a:bodyPr/>
          <a:lstStyle/>
          <a:p>
            <a:pPr marL="576263" indent="-228600">
              <a:buFont typeface="Wingdings" panose="05000000000000000000" pitchFamily="2" charset="2"/>
              <a:buChar char="q"/>
              <a:tabLst>
                <a:tab pos="512763" algn="l"/>
              </a:tabLst>
            </a:pPr>
            <a:r>
              <a:rPr lang="en-US" b="1" i="1" dirty="0" smtClean="0"/>
              <a:t> </a:t>
            </a:r>
            <a:r>
              <a:rPr lang="en-US" b="1" i="1" dirty="0" smtClean="0"/>
              <a:t>Engagement Performance (Contd</a:t>
            </a:r>
            <a:r>
              <a:rPr lang="en-US" b="1" i="1" dirty="0" smtClean="0"/>
              <a:t>.)</a:t>
            </a:r>
            <a:endParaRPr lang="en-US" b="1" i="1" dirty="0" smtClean="0"/>
          </a:p>
          <a:p>
            <a:pPr marL="914400" indent="-284163">
              <a:buFont typeface="Arial" panose="020B0604020202020204" pitchFamily="34" charset="0"/>
              <a:buChar char="•"/>
            </a:pPr>
            <a:r>
              <a:rPr lang="en-US" dirty="0" smtClean="0"/>
              <a:t>Failure </a:t>
            </a:r>
            <a:r>
              <a:rPr lang="en-US" dirty="0"/>
              <a:t>to perform a </a:t>
            </a:r>
            <a:r>
              <a:rPr lang="en-US" b="1" dirty="0"/>
              <a:t>timely EQCR</a:t>
            </a:r>
            <a:r>
              <a:rPr lang="en-US" dirty="0"/>
              <a:t>, although required by firm or other </a:t>
            </a:r>
            <a:r>
              <a:rPr lang="en-US" dirty="0" smtClean="0"/>
              <a:t>applicable policies </a:t>
            </a:r>
            <a:r>
              <a:rPr lang="en-US" dirty="0"/>
              <a:t>- </a:t>
            </a:r>
            <a:r>
              <a:rPr lang="en-US" b="1" i="1" dirty="0"/>
              <a:t>New in </a:t>
            </a:r>
            <a:r>
              <a:rPr lang="en-US" b="1" i="1" dirty="0" smtClean="0"/>
              <a:t>2017</a:t>
            </a:r>
          </a:p>
          <a:p>
            <a:pPr marL="914400" indent="-284163">
              <a:buFont typeface="Arial" panose="020B0604020202020204" pitchFamily="34" charset="0"/>
              <a:buChar char="•"/>
            </a:pPr>
            <a:endParaRPr lang="en-US" dirty="0"/>
          </a:p>
          <a:p>
            <a:pPr marL="914400" indent="-284163">
              <a:buFont typeface="Arial" panose="020B0604020202020204" pitchFamily="34" charset="0"/>
              <a:buChar char="•"/>
            </a:pPr>
            <a:r>
              <a:rPr lang="en-US" dirty="0"/>
              <a:t>Failure to establish </a:t>
            </a:r>
            <a:r>
              <a:rPr lang="en-US" b="1" dirty="0"/>
              <a:t>policies and procedures for EQCR </a:t>
            </a:r>
            <a:r>
              <a:rPr lang="en-US" dirty="0"/>
              <a:t>that provides an </a:t>
            </a:r>
            <a:r>
              <a:rPr lang="en-US" dirty="0" smtClean="0"/>
              <a:t>objective evaluation </a:t>
            </a:r>
            <a:r>
              <a:rPr lang="en-US" dirty="0"/>
              <a:t>of the significant judgements made by the engagement </a:t>
            </a:r>
            <a:r>
              <a:rPr lang="en-US" dirty="0" smtClean="0"/>
              <a:t>team</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14</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spTree>
    <p:extLst>
      <p:ext uri="{BB962C8B-B14F-4D97-AF65-F5344CB8AC3E}">
        <p14:creationId xmlns:p14="http://schemas.microsoft.com/office/powerpoint/2010/main" val="4221695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3" name="Content Placeholder 2"/>
          <p:cNvSpPr>
            <a:spLocks noGrp="1"/>
          </p:cNvSpPr>
          <p:nvPr>
            <p:ph sz="quarter" idx="15"/>
          </p:nvPr>
        </p:nvSpPr>
        <p:spPr>
          <a:xfrm>
            <a:off x="533400" y="1219200"/>
            <a:ext cx="7924800" cy="4648200"/>
          </a:xfrm>
        </p:spPr>
        <p:txBody>
          <a:bodyPr/>
          <a:lstStyle/>
          <a:p>
            <a:pPr marL="512763" indent="-284163">
              <a:buFont typeface="Wingdings" panose="05000000000000000000" pitchFamily="2" charset="2"/>
              <a:buChar char="q"/>
            </a:pPr>
            <a:r>
              <a:rPr lang="en-US" b="1" i="1" dirty="0" smtClean="0"/>
              <a:t>Areas where most findings were noted</a:t>
            </a:r>
          </a:p>
          <a:p>
            <a:pPr marL="512763" indent="0"/>
            <a:endParaRPr lang="en-US" sz="1800"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15</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graphicFrame>
        <p:nvGraphicFramePr>
          <p:cNvPr id="4" name="Diagram 3"/>
          <p:cNvGraphicFramePr/>
          <p:nvPr>
            <p:extLst>
              <p:ext uri="{D42A27DB-BD31-4B8C-83A1-F6EECF244321}">
                <p14:modId xmlns:p14="http://schemas.microsoft.com/office/powerpoint/2010/main" val="1715215356"/>
              </p:ext>
            </p:extLst>
          </p:nvPr>
        </p:nvGraphicFramePr>
        <p:xfrm>
          <a:off x="838200" y="1612392"/>
          <a:ext cx="8001000" cy="471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165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7" name="Slide Number Placeholder 6"/>
          <p:cNvSpPr>
            <a:spLocks noGrp="1"/>
          </p:cNvSpPr>
          <p:nvPr>
            <p:ph type="sldNum" sz="quarter" idx="4"/>
          </p:nvPr>
        </p:nvSpPr>
        <p:spPr/>
        <p:txBody>
          <a:bodyPr/>
          <a:lstStyle/>
          <a:p>
            <a:fld id="{9EBD5762-3BDC-484D-9503-7EA6D5A9A8CE}" type="slidenum">
              <a:rPr lang="en-US" smtClean="0"/>
              <a:pPr/>
              <a:t>16</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graphicFrame>
        <p:nvGraphicFramePr>
          <p:cNvPr id="4" name="Diagram 3"/>
          <p:cNvGraphicFramePr/>
          <p:nvPr>
            <p:extLst>
              <p:ext uri="{D42A27DB-BD31-4B8C-83A1-F6EECF244321}">
                <p14:modId xmlns:p14="http://schemas.microsoft.com/office/powerpoint/2010/main" val="4192600340"/>
              </p:ext>
            </p:extLst>
          </p:nvPr>
        </p:nvGraphicFramePr>
        <p:xfrm>
          <a:off x="826008" y="1219200"/>
          <a:ext cx="7708392" cy="4751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1444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7" name="Slide Number Placeholder 6"/>
          <p:cNvSpPr>
            <a:spLocks noGrp="1"/>
          </p:cNvSpPr>
          <p:nvPr>
            <p:ph type="sldNum" sz="quarter" idx="4"/>
          </p:nvPr>
        </p:nvSpPr>
        <p:spPr/>
        <p:txBody>
          <a:bodyPr/>
          <a:lstStyle/>
          <a:p>
            <a:fld id="{9EBD5762-3BDC-484D-9503-7EA6D5A9A8CE}" type="slidenum">
              <a:rPr lang="en-US" smtClean="0"/>
              <a:pPr/>
              <a:t>17</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graphicFrame>
        <p:nvGraphicFramePr>
          <p:cNvPr id="4" name="Diagram 3"/>
          <p:cNvGraphicFramePr/>
          <p:nvPr>
            <p:extLst>
              <p:ext uri="{D42A27DB-BD31-4B8C-83A1-F6EECF244321}">
                <p14:modId xmlns:p14="http://schemas.microsoft.com/office/powerpoint/2010/main" val="3668249436"/>
              </p:ext>
            </p:extLst>
          </p:nvPr>
        </p:nvGraphicFramePr>
        <p:xfrm>
          <a:off x="838200" y="1371600"/>
          <a:ext cx="7263384"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4505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7" name="Slide Number Placeholder 6"/>
          <p:cNvSpPr>
            <a:spLocks noGrp="1"/>
          </p:cNvSpPr>
          <p:nvPr>
            <p:ph type="sldNum" sz="quarter" idx="4"/>
          </p:nvPr>
        </p:nvSpPr>
        <p:spPr/>
        <p:txBody>
          <a:bodyPr/>
          <a:lstStyle/>
          <a:p>
            <a:fld id="{9EBD5762-3BDC-484D-9503-7EA6D5A9A8CE}" type="slidenum">
              <a:rPr lang="en-US" smtClean="0"/>
              <a:pPr/>
              <a:t>18</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graphicFrame>
        <p:nvGraphicFramePr>
          <p:cNvPr id="4" name="Diagram 3"/>
          <p:cNvGraphicFramePr/>
          <p:nvPr>
            <p:extLst>
              <p:ext uri="{D42A27DB-BD31-4B8C-83A1-F6EECF244321}">
                <p14:modId xmlns:p14="http://schemas.microsoft.com/office/powerpoint/2010/main" val="1832090211"/>
              </p:ext>
            </p:extLst>
          </p:nvPr>
        </p:nvGraphicFramePr>
        <p:xfrm>
          <a:off x="940308" y="1371600"/>
          <a:ext cx="7263384"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3546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7" name="Slide Number Placeholder 6"/>
          <p:cNvSpPr>
            <a:spLocks noGrp="1"/>
          </p:cNvSpPr>
          <p:nvPr>
            <p:ph type="sldNum" sz="quarter" idx="4"/>
          </p:nvPr>
        </p:nvSpPr>
        <p:spPr/>
        <p:txBody>
          <a:bodyPr/>
          <a:lstStyle/>
          <a:p>
            <a:fld id="{9EBD5762-3BDC-484D-9503-7EA6D5A9A8CE}" type="slidenum">
              <a:rPr lang="en-US" smtClean="0"/>
              <a:pPr/>
              <a:t>19</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graphicFrame>
        <p:nvGraphicFramePr>
          <p:cNvPr id="4" name="Diagram 3"/>
          <p:cNvGraphicFramePr/>
          <p:nvPr>
            <p:extLst>
              <p:ext uri="{D42A27DB-BD31-4B8C-83A1-F6EECF244321}">
                <p14:modId xmlns:p14="http://schemas.microsoft.com/office/powerpoint/2010/main" val="342576819"/>
              </p:ext>
            </p:extLst>
          </p:nvPr>
        </p:nvGraphicFramePr>
        <p:xfrm>
          <a:off x="685800" y="1152144"/>
          <a:ext cx="8001000" cy="4788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1886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5"/>
          </p:nvPr>
        </p:nvSpPr>
        <p:spPr>
          <a:xfrm>
            <a:off x="533400" y="1752600"/>
            <a:ext cx="5867400" cy="4419600"/>
          </a:xfrm>
        </p:spPr>
        <p:txBody>
          <a:bodyPr/>
          <a:lstStyle/>
          <a:p>
            <a:pPr marL="457200" indent="-457200">
              <a:buAutoNum type="arabicPeriod"/>
            </a:pPr>
            <a:r>
              <a:rPr lang="en-US" sz="2200" dirty="0" smtClean="0"/>
              <a:t>Changes for the profession</a:t>
            </a:r>
          </a:p>
          <a:p>
            <a:pPr marL="457200" indent="-457200">
              <a:buAutoNum type="arabicPeriod"/>
            </a:pPr>
            <a:r>
              <a:rPr lang="en-US" sz="2200" dirty="0" smtClean="0"/>
              <a:t>Development with respect to Attest function globally</a:t>
            </a:r>
          </a:p>
          <a:p>
            <a:pPr marL="457200" indent="-457200">
              <a:buAutoNum type="arabicPeriod"/>
            </a:pPr>
            <a:r>
              <a:rPr lang="en-US" sz="2200" dirty="0" smtClean="0"/>
              <a:t>Challenges</a:t>
            </a:r>
          </a:p>
          <a:p>
            <a:pPr marL="457200" indent="-457200">
              <a:buAutoNum type="arabicPeriod"/>
            </a:pPr>
            <a:r>
              <a:rPr lang="en-US" sz="2200" dirty="0"/>
              <a:t>Capital market and regulatory coordinators</a:t>
            </a:r>
            <a:endParaRPr lang="en-US" sz="2200" dirty="0" smtClean="0"/>
          </a:p>
          <a:p>
            <a:pPr marL="182880" indent="-457200">
              <a:buAutoNum type="arabicPeriod"/>
            </a:pPr>
            <a:r>
              <a:rPr lang="en-US" sz="2200" dirty="0" smtClean="0"/>
              <a:t>Quality Issues – Firm and engagement level</a:t>
            </a:r>
          </a:p>
          <a:p>
            <a:pPr marL="457200" indent="-457200">
              <a:buAutoNum type="arabicPeriod"/>
            </a:pPr>
            <a:r>
              <a:rPr lang="en-US" sz="2200" dirty="0" smtClean="0"/>
              <a:t>Audit quality Indicators – PCAOB</a:t>
            </a:r>
          </a:p>
          <a:p>
            <a:pPr marL="457200" indent="-457200">
              <a:buAutoNum type="arabicPeriod"/>
            </a:pPr>
            <a:r>
              <a:rPr lang="en-US" sz="2200" dirty="0" smtClean="0"/>
              <a:t>Quality Review Board (QRB)</a:t>
            </a:r>
          </a:p>
          <a:p>
            <a:pPr marL="457200" indent="-457200">
              <a:buAutoNum type="arabicPeriod"/>
            </a:pPr>
            <a:r>
              <a:rPr lang="en-US" sz="2200" dirty="0" smtClean="0"/>
              <a:t>Recommendations</a:t>
            </a:r>
          </a:p>
          <a:p>
            <a:pPr marL="457200" indent="-457200">
              <a:buAutoNum type="arabicPeriod"/>
            </a:pPr>
            <a:r>
              <a:rPr lang="en-US" sz="2200" dirty="0" smtClean="0"/>
              <a:t>Future of audit</a:t>
            </a:r>
          </a:p>
        </p:txBody>
      </p:sp>
      <p:sp>
        <p:nvSpPr>
          <p:cNvPr id="7" name="Slide Number Placeholder 6"/>
          <p:cNvSpPr>
            <a:spLocks noGrp="1"/>
          </p:cNvSpPr>
          <p:nvPr>
            <p:ph type="sldNum" sz="quarter" idx="4"/>
          </p:nvPr>
        </p:nvSpPr>
        <p:spPr/>
        <p:txBody>
          <a:bodyPr/>
          <a:lstStyle/>
          <a:p>
            <a:fld id="{9EBD5762-3BDC-484D-9503-7EA6D5A9A8CE}" type="slidenum">
              <a:rPr lang="en-US" smtClean="0"/>
              <a:pPr/>
              <a:t>2</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pic>
        <p:nvPicPr>
          <p:cNvPr id="10" name="Picture 9"/>
          <p:cNvPicPr>
            <a:picLocks noChangeAspect="1"/>
          </p:cNvPicPr>
          <p:nvPr/>
        </p:nvPicPr>
        <p:blipFill>
          <a:blip r:embed="rId3"/>
          <a:stretch>
            <a:fillRect/>
          </a:stretch>
        </p:blipFill>
        <p:spPr>
          <a:xfrm>
            <a:off x="6553200" y="1371600"/>
            <a:ext cx="2133600" cy="47244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7" name="Slide Number Placeholder 6"/>
          <p:cNvSpPr>
            <a:spLocks noGrp="1"/>
          </p:cNvSpPr>
          <p:nvPr>
            <p:ph type="sldNum" sz="quarter" idx="4"/>
          </p:nvPr>
        </p:nvSpPr>
        <p:spPr/>
        <p:txBody>
          <a:bodyPr/>
          <a:lstStyle/>
          <a:p>
            <a:fld id="{9EBD5762-3BDC-484D-9503-7EA6D5A9A8CE}" type="slidenum">
              <a:rPr lang="en-US" smtClean="0"/>
              <a:pPr/>
              <a:t>20</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graphicFrame>
        <p:nvGraphicFramePr>
          <p:cNvPr id="4" name="Diagram 3"/>
          <p:cNvGraphicFramePr/>
          <p:nvPr>
            <p:extLst>
              <p:ext uri="{D42A27DB-BD31-4B8C-83A1-F6EECF244321}">
                <p14:modId xmlns:p14="http://schemas.microsoft.com/office/powerpoint/2010/main" val="3118330956"/>
              </p:ext>
            </p:extLst>
          </p:nvPr>
        </p:nvGraphicFramePr>
        <p:xfrm>
          <a:off x="940308" y="1120140"/>
          <a:ext cx="7263384" cy="4788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5980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7" name="Slide Number Placeholder 6"/>
          <p:cNvSpPr>
            <a:spLocks noGrp="1"/>
          </p:cNvSpPr>
          <p:nvPr>
            <p:ph type="sldNum" sz="quarter" idx="4"/>
          </p:nvPr>
        </p:nvSpPr>
        <p:spPr/>
        <p:txBody>
          <a:bodyPr/>
          <a:lstStyle/>
          <a:p>
            <a:fld id="{9EBD5762-3BDC-484D-9503-7EA6D5A9A8CE}" type="slidenum">
              <a:rPr lang="en-US" smtClean="0">
                <a:latin typeface="+mj-lt"/>
              </a:rPr>
              <a:pPr/>
              <a:t>21</a:t>
            </a:fld>
            <a:endParaRPr lang="en-US" dirty="0">
              <a:latin typeface="+mj-lt"/>
            </a:endParaRPr>
          </a:p>
        </p:txBody>
      </p:sp>
      <p:sp>
        <p:nvSpPr>
          <p:cNvPr id="8" name="Date Placeholder 7"/>
          <p:cNvSpPr>
            <a:spLocks noGrp="1"/>
          </p:cNvSpPr>
          <p:nvPr>
            <p:ph type="dt" sz="half" idx="2"/>
          </p:nvPr>
        </p:nvSpPr>
        <p:spPr/>
        <p:txBody>
          <a:bodyPr/>
          <a:lstStyle/>
          <a:p>
            <a:r>
              <a:rPr lang="en-US" dirty="0" smtClean="0">
                <a:latin typeface="+mj-lt"/>
              </a:rPr>
              <a:t>April 2019</a:t>
            </a:r>
            <a:endParaRPr lang="en-US" dirty="0">
              <a:latin typeface="+mj-lt"/>
            </a:endParaRPr>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mj-lt"/>
              </a:rPr>
              <a:t>Source: International Forum of Independent Audit Regulators (IFIAR)</a:t>
            </a:r>
          </a:p>
          <a:p>
            <a:pPr indent="-274320" algn="r"/>
            <a:r>
              <a:rPr lang="en-US" sz="1000" dirty="0" smtClean="0">
                <a:latin typeface="+mj-lt"/>
              </a:rPr>
              <a:t>Survey of inspection report2017(released in March 2018)</a:t>
            </a:r>
          </a:p>
        </p:txBody>
      </p:sp>
      <p:graphicFrame>
        <p:nvGraphicFramePr>
          <p:cNvPr id="4" name="Diagram 3"/>
          <p:cNvGraphicFramePr/>
          <p:nvPr>
            <p:extLst>
              <p:ext uri="{D42A27DB-BD31-4B8C-83A1-F6EECF244321}">
                <p14:modId xmlns:p14="http://schemas.microsoft.com/office/powerpoint/2010/main" val="3816501078"/>
              </p:ext>
            </p:extLst>
          </p:nvPr>
        </p:nvGraphicFramePr>
        <p:xfrm>
          <a:off x="940308" y="1152144"/>
          <a:ext cx="7263384" cy="4483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7741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7" name="Slide Number Placeholder 6"/>
          <p:cNvSpPr>
            <a:spLocks noGrp="1"/>
          </p:cNvSpPr>
          <p:nvPr>
            <p:ph type="sldNum" sz="quarter" idx="4"/>
          </p:nvPr>
        </p:nvSpPr>
        <p:spPr/>
        <p:txBody>
          <a:bodyPr/>
          <a:lstStyle/>
          <a:p>
            <a:fld id="{9EBD5762-3BDC-484D-9503-7EA6D5A9A8CE}" type="slidenum">
              <a:rPr lang="en-US" smtClean="0">
                <a:latin typeface="+mj-lt"/>
              </a:rPr>
              <a:pPr/>
              <a:t>22</a:t>
            </a:fld>
            <a:endParaRPr lang="en-US" dirty="0">
              <a:latin typeface="+mj-lt"/>
            </a:endParaRPr>
          </a:p>
        </p:txBody>
      </p:sp>
      <p:sp>
        <p:nvSpPr>
          <p:cNvPr id="8" name="Date Placeholder 7"/>
          <p:cNvSpPr>
            <a:spLocks noGrp="1"/>
          </p:cNvSpPr>
          <p:nvPr>
            <p:ph type="dt" sz="half" idx="2"/>
          </p:nvPr>
        </p:nvSpPr>
        <p:spPr/>
        <p:txBody>
          <a:bodyPr/>
          <a:lstStyle/>
          <a:p>
            <a:r>
              <a:rPr lang="en-US" dirty="0" smtClean="0">
                <a:latin typeface="+mj-lt"/>
              </a:rPr>
              <a:t>April 2019</a:t>
            </a:r>
            <a:endParaRPr lang="en-US" dirty="0">
              <a:latin typeface="+mj-lt"/>
            </a:endParaRPr>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mj-lt"/>
              </a:rPr>
              <a:t>Source: International Forum of Independent Audit Regulators (IFIAR)</a:t>
            </a:r>
          </a:p>
          <a:p>
            <a:pPr indent="-274320" algn="r"/>
            <a:r>
              <a:rPr lang="en-US" sz="1000" dirty="0" smtClean="0">
                <a:latin typeface="+mj-lt"/>
              </a:rPr>
              <a:t>Survey of inspection report2017(released in March 2018)</a:t>
            </a:r>
          </a:p>
        </p:txBody>
      </p:sp>
      <p:graphicFrame>
        <p:nvGraphicFramePr>
          <p:cNvPr id="4" name="Diagram 3"/>
          <p:cNvGraphicFramePr/>
          <p:nvPr>
            <p:extLst>
              <p:ext uri="{D42A27DB-BD31-4B8C-83A1-F6EECF244321}">
                <p14:modId xmlns:p14="http://schemas.microsoft.com/office/powerpoint/2010/main" val="3159036278"/>
              </p:ext>
            </p:extLst>
          </p:nvPr>
        </p:nvGraphicFramePr>
        <p:xfrm>
          <a:off x="940308" y="1219200"/>
          <a:ext cx="7263384" cy="4483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6720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Qualify Indicators</a:t>
            </a:r>
            <a:br>
              <a:rPr lang="en-US" dirty="0" smtClean="0"/>
            </a:br>
            <a:r>
              <a:rPr lang="en-US" dirty="0"/>
              <a:t/>
            </a:r>
            <a:br>
              <a:rPr lang="en-US" dirty="0"/>
            </a:br>
            <a:endParaRPr lang="en-US" dirty="0"/>
          </a:p>
        </p:txBody>
      </p:sp>
      <p:sp>
        <p:nvSpPr>
          <p:cNvPr id="3" name="Content Placeholder 2"/>
          <p:cNvSpPr>
            <a:spLocks noGrp="1"/>
          </p:cNvSpPr>
          <p:nvPr>
            <p:ph sz="quarter" idx="15"/>
          </p:nvPr>
        </p:nvSpPr>
        <p:spPr>
          <a:xfrm>
            <a:off x="533400" y="1219200"/>
            <a:ext cx="7924800" cy="4648200"/>
          </a:xfrm>
        </p:spPr>
        <p:txBody>
          <a:bodyPr/>
          <a:lstStyle/>
          <a:p>
            <a:pPr marL="512763" indent="0"/>
            <a:endParaRPr lang="en-US" dirty="0" smtClean="0"/>
          </a:p>
          <a:p>
            <a:pPr marL="512763" indent="0"/>
            <a:r>
              <a:rPr lang="en-US" dirty="0" smtClean="0"/>
              <a:t>Audit </a:t>
            </a:r>
            <a:r>
              <a:rPr lang="en-US" dirty="0"/>
              <a:t>quality indicators are a potential portfolio of quantitative measures that may provide new insights about how high quality audits are achieved. </a:t>
            </a:r>
            <a:endParaRPr lang="en-US" dirty="0" smtClean="0"/>
          </a:p>
          <a:p>
            <a:pPr marL="512763" indent="0"/>
            <a:endParaRPr lang="en-US" dirty="0"/>
          </a:p>
          <a:p>
            <a:pPr marL="512763" indent="0"/>
            <a:r>
              <a:rPr lang="en-US" dirty="0" smtClean="0"/>
              <a:t>Taken </a:t>
            </a:r>
            <a:r>
              <a:rPr lang="en-US" dirty="0"/>
              <a:t>together with qualitative context, the indicators may inform discussions among those concerned with the financial reporting and auditing process, for example among audit committees and audit firms. </a:t>
            </a:r>
            <a:endParaRPr lang="en-US" dirty="0" smtClean="0"/>
          </a:p>
          <a:p>
            <a:pPr marL="512763" indent="0"/>
            <a:endParaRPr lang="en-US" dirty="0"/>
          </a:p>
          <a:p>
            <a:pPr marL="512763" indent="0"/>
            <a:r>
              <a:rPr lang="en-US" dirty="0" smtClean="0"/>
              <a:t>Enhanced </a:t>
            </a:r>
            <a:r>
              <a:rPr lang="en-US" dirty="0"/>
              <a:t>discussions, in turn, may strengthen audit planning, execution, and communication.</a:t>
            </a:r>
          </a:p>
        </p:txBody>
      </p:sp>
      <p:sp>
        <p:nvSpPr>
          <p:cNvPr id="7" name="Slide Number Placeholder 6"/>
          <p:cNvSpPr>
            <a:spLocks noGrp="1"/>
          </p:cNvSpPr>
          <p:nvPr>
            <p:ph type="sldNum" sz="quarter" idx="4"/>
          </p:nvPr>
        </p:nvSpPr>
        <p:spPr/>
        <p:txBody>
          <a:bodyPr/>
          <a:lstStyle/>
          <a:p>
            <a:fld id="{9EBD5762-3BDC-484D-9503-7EA6D5A9A8CE}" type="slidenum">
              <a:rPr lang="en-US" smtClean="0"/>
              <a:pPr/>
              <a:t>23</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PCAOB)</a:t>
            </a:r>
          </a:p>
          <a:p>
            <a:pPr indent="-274320" algn="r"/>
            <a:r>
              <a:rPr lang="en-US" sz="1000" dirty="0" smtClean="0">
                <a:latin typeface="Georgia" pitchFamily="18" charset="0"/>
              </a:rPr>
              <a:t>)</a:t>
            </a:r>
          </a:p>
        </p:txBody>
      </p:sp>
    </p:spTree>
    <p:extLst>
      <p:ext uri="{BB962C8B-B14F-4D97-AF65-F5344CB8AC3E}">
        <p14:creationId xmlns:p14="http://schemas.microsoft.com/office/powerpoint/2010/main" val="3989963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96" y="609600"/>
            <a:ext cx="8077200" cy="914400"/>
          </a:xfrm>
        </p:spPr>
        <p:txBody>
          <a:bodyPr/>
          <a:lstStyle/>
          <a:p>
            <a:r>
              <a:rPr lang="en-US" dirty="0" smtClean="0"/>
              <a:t>Top 28 Audit </a:t>
            </a:r>
            <a:r>
              <a:rPr lang="en-US" dirty="0"/>
              <a:t>quality </a:t>
            </a:r>
            <a:r>
              <a:rPr lang="en-US" dirty="0" smtClean="0"/>
              <a:t>Indicators – PCAOB</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24</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05200" y="6121908"/>
            <a:ext cx="5105400" cy="190500"/>
          </a:xfrm>
          <a:prstGeom prst="rect">
            <a:avLst/>
          </a:prstGeom>
          <a:noFill/>
        </p:spPr>
        <p:txBody>
          <a:bodyPr wrap="square" lIns="0" tIns="0" rIns="0" bIns="0" rtlCol="0">
            <a:noAutofit/>
          </a:bodyPr>
          <a:lstStyle/>
          <a:p>
            <a:pPr indent="-274320" algn="r">
              <a:spcAft>
                <a:spcPts val="900"/>
              </a:spcAft>
            </a:pPr>
            <a:r>
              <a:rPr lang="en-US" sz="1000" dirty="0" smtClean="0">
                <a:latin typeface="Georgia" pitchFamily="18" charset="0"/>
              </a:rPr>
              <a:t>Source: PCAOB audit quality indicators</a:t>
            </a:r>
          </a:p>
          <a:p>
            <a:pPr indent="-274320" algn="r">
              <a:spcAft>
                <a:spcPts val="900"/>
              </a:spcAft>
            </a:pPr>
            <a:endParaRPr lang="en-US" sz="1000" dirty="0" smtClean="0">
              <a:latin typeface="Georgia" pitchFamily="18" charset="0"/>
            </a:endParaRPr>
          </a:p>
        </p:txBody>
      </p:sp>
      <p:graphicFrame>
        <p:nvGraphicFramePr>
          <p:cNvPr id="4" name="Diagram 3"/>
          <p:cNvGraphicFramePr/>
          <p:nvPr>
            <p:extLst>
              <p:ext uri="{D42A27DB-BD31-4B8C-83A1-F6EECF244321}">
                <p14:modId xmlns:p14="http://schemas.microsoft.com/office/powerpoint/2010/main" val="2096429381"/>
              </p:ext>
            </p:extLst>
          </p:nvPr>
        </p:nvGraphicFramePr>
        <p:xfrm>
          <a:off x="539496" y="1539240"/>
          <a:ext cx="8229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539496" y="1066800"/>
            <a:ext cx="8071104" cy="5724644"/>
          </a:xfrm>
          <a:prstGeom prst="rect">
            <a:avLst/>
          </a:prstGeom>
        </p:spPr>
        <p:txBody>
          <a:bodyPr wrap="square">
            <a:spAutoFit/>
          </a:bodyPr>
          <a:lstStyle/>
          <a:p>
            <a:pPr lvl="0" algn="ctr"/>
            <a:r>
              <a:rPr lang="en-US" sz="2000" dirty="0">
                <a:latin typeface="+mj-lt"/>
              </a:rPr>
              <a:t>AUDIT </a:t>
            </a:r>
            <a:r>
              <a:rPr lang="en-US" sz="2000" dirty="0" smtClean="0">
                <a:latin typeface="+mj-lt"/>
              </a:rPr>
              <a:t>PROFESSIONALS</a:t>
            </a:r>
          </a:p>
          <a:p>
            <a:pPr lvl="0" algn="ctr"/>
            <a:endParaRPr lang="en-US" sz="2000" dirty="0" smtClean="0">
              <a:latin typeface="+mj-lt"/>
            </a:endParaRPr>
          </a:p>
          <a:p>
            <a:pPr lvl="0"/>
            <a:r>
              <a:rPr lang="en-US" u="sng" dirty="0" smtClean="0">
                <a:latin typeface="+mj-lt"/>
              </a:rPr>
              <a:t>Availability</a:t>
            </a:r>
            <a:endParaRPr lang="en-US" u="sng" dirty="0">
              <a:latin typeface="+mj-lt"/>
            </a:endParaRPr>
          </a:p>
          <a:p>
            <a:pPr marL="342900" lvl="0" indent="-342900">
              <a:buFont typeface="Arial" panose="020B0604020202020204" pitchFamily="34" charset="0"/>
              <a:buChar char="•"/>
            </a:pPr>
            <a:r>
              <a:rPr lang="en-US" dirty="0" smtClean="0">
                <a:latin typeface="+mj-lt"/>
              </a:rPr>
              <a:t>Staffing </a:t>
            </a:r>
            <a:r>
              <a:rPr lang="en-US" b="1" dirty="0" smtClean="0">
                <a:latin typeface="+mj-lt"/>
              </a:rPr>
              <a:t>Leverage</a:t>
            </a:r>
          </a:p>
          <a:p>
            <a:pPr marL="342900" lvl="0" indent="-342900">
              <a:buFont typeface="Arial" panose="020B0604020202020204" pitchFamily="34" charset="0"/>
              <a:buChar char="•"/>
            </a:pPr>
            <a:r>
              <a:rPr lang="en-US" dirty="0" smtClean="0">
                <a:latin typeface="+mj-lt"/>
              </a:rPr>
              <a:t>Partner </a:t>
            </a:r>
            <a:r>
              <a:rPr lang="en-US" b="1" dirty="0" smtClean="0">
                <a:latin typeface="+mj-lt"/>
              </a:rPr>
              <a:t>Workload</a:t>
            </a:r>
          </a:p>
          <a:p>
            <a:pPr marL="342900" lvl="0" indent="-342900">
              <a:buFont typeface="Arial" panose="020B0604020202020204" pitchFamily="34" charset="0"/>
              <a:buChar char="•"/>
            </a:pPr>
            <a:r>
              <a:rPr lang="en-US" b="1" dirty="0" smtClean="0">
                <a:latin typeface="+mj-lt"/>
              </a:rPr>
              <a:t>Manager </a:t>
            </a:r>
            <a:r>
              <a:rPr lang="en-US" b="1" dirty="0">
                <a:latin typeface="+mj-lt"/>
              </a:rPr>
              <a:t>and Staff</a:t>
            </a:r>
            <a:r>
              <a:rPr lang="en-US" dirty="0">
                <a:latin typeface="+mj-lt"/>
              </a:rPr>
              <a:t> </a:t>
            </a:r>
            <a:r>
              <a:rPr lang="en-US" dirty="0" smtClean="0">
                <a:latin typeface="+mj-lt"/>
              </a:rPr>
              <a:t>Workload</a:t>
            </a:r>
          </a:p>
          <a:p>
            <a:pPr marL="342900" lvl="0" indent="-342900">
              <a:buFont typeface="Arial" panose="020B0604020202020204" pitchFamily="34" charset="0"/>
              <a:buChar char="•"/>
            </a:pPr>
            <a:r>
              <a:rPr lang="en-US" b="1" dirty="0" smtClean="0">
                <a:latin typeface="+mj-lt"/>
              </a:rPr>
              <a:t>Technical</a:t>
            </a:r>
            <a:r>
              <a:rPr lang="en-US" dirty="0" smtClean="0">
                <a:latin typeface="+mj-lt"/>
              </a:rPr>
              <a:t> </a:t>
            </a:r>
            <a:r>
              <a:rPr lang="en-US" dirty="0">
                <a:latin typeface="+mj-lt"/>
              </a:rPr>
              <a:t>Accounting and Auditing </a:t>
            </a:r>
            <a:r>
              <a:rPr lang="en-US" dirty="0" smtClean="0">
                <a:latin typeface="+mj-lt"/>
              </a:rPr>
              <a:t>Resources</a:t>
            </a:r>
          </a:p>
          <a:p>
            <a:pPr marL="342900" lvl="0" indent="-342900">
              <a:buFont typeface="Arial" panose="020B0604020202020204" pitchFamily="34" charset="0"/>
              <a:buChar char="•"/>
            </a:pPr>
            <a:r>
              <a:rPr lang="en-US" dirty="0" smtClean="0">
                <a:latin typeface="+mj-lt"/>
              </a:rPr>
              <a:t>Persons </a:t>
            </a:r>
            <a:r>
              <a:rPr lang="en-US" dirty="0">
                <a:latin typeface="+mj-lt"/>
              </a:rPr>
              <a:t>with </a:t>
            </a:r>
            <a:r>
              <a:rPr lang="en-US" b="1" dirty="0">
                <a:latin typeface="+mj-lt"/>
              </a:rPr>
              <a:t>Specialized Skill and </a:t>
            </a:r>
            <a:r>
              <a:rPr lang="en-US" b="1" dirty="0" smtClean="0">
                <a:latin typeface="+mj-lt"/>
              </a:rPr>
              <a:t>Knowledge</a:t>
            </a:r>
          </a:p>
          <a:p>
            <a:pPr lvl="1"/>
            <a:endParaRPr lang="en-US" dirty="0">
              <a:latin typeface="+mj-lt"/>
            </a:endParaRPr>
          </a:p>
          <a:p>
            <a:pPr lvl="0"/>
            <a:r>
              <a:rPr lang="en-US" u="sng" dirty="0">
                <a:latin typeface="+mj-lt"/>
              </a:rPr>
              <a:t>Competence</a:t>
            </a:r>
          </a:p>
          <a:p>
            <a:pPr marL="342900" lvl="0" indent="-342900">
              <a:buFont typeface="Arial" panose="020B0604020202020204" pitchFamily="34" charset="0"/>
              <a:buChar char="•"/>
            </a:pPr>
            <a:r>
              <a:rPr lang="en-US" b="1" dirty="0">
                <a:latin typeface="+mj-lt"/>
              </a:rPr>
              <a:t>Experience </a:t>
            </a:r>
            <a:r>
              <a:rPr lang="en-US" dirty="0">
                <a:latin typeface="+mj-lt"/>
              </a:rPr>
              <a:t>of Audit Personnel</a:t>
            </a:r>
          </a:p>
          <a:p>
            <a:pPr marL="342900" lvl="0" indent="-342900">
              <a:buFont typeface="Arial" panose="020B0604020202020204" pitchFamily="34" charset="0"/>
              <a:buChar char="•"/>
            </a:pPr>
            <a:r>
              <a:rPr lang="en-US" b="1" dirty="0">
                <a:latin typeface="+mj-lt"/>
              </a:rPr>
              <a:t>Industry Expertise </a:t>
            </a:r>
            <a:r>
              <a:rPr lang="en-US" dirty="0">
                <a:latin typeface="+mj-lt"/>
              </a:rPr>
              <a:t>of Audit Personnel</a:t>
            </a:r>
          </a:p>
          <a:p>
            <a:pPr marL="342900" lvl="0" indent="-342900">
              <a:buFont typeface="Arial" panose="020B0604020202020204" pitchFamily="34" charset="0"/>
              <a:buChar char="•"/>
            </a:pPr>
            <a:r>
              <a:rPr lang="en-US" dirty="0">
                <a:latin typeface="+mj-lt"/>
              </a:rPr>
              <a:t>Turnover of Audit Personnel</a:t>
            </a:r>
          </a:p>
          <a:p>
            <a:pPr marL="342900" lvl="0" indent="-342900">
              <a:buFont typeface="Arial" panose="020B0604020202020204" pitchFamily="34" charset="0"/>
              <a:buChar char="•"/>
            </a:pPr>
            <a:r>
              <a:rPr lang="en-US" dirty="0">
                <a:latin typeface="+mj-lt"/>
              </a:rPr>
              <a:t>Amount of Audit Work Centralized at </a:t>
            </a:r>
            <a:r>
              <a:rPr lang="en-US" b="1" dirty="0">
                <a:latin typeface="+mj-lt"/>
              </a:rPr>
              <a:t>Service Centers</a:t>
            </a:r>
          </a:p>
          <a:p>
            <a:pPr marL="342900" lvl="0" indent="-342900">
              <a:buFont typeface="Arial" panose="020B0604020202020204" pitchFamily="34" charset="0"/>
              <a:buChar char="•"/>
            </a:pPr>
            <a:r>
              <a:rPr lang="en-US" b="1" dirty="0">
                <a:latin typeface="+mj-lt"/>
              </a:rPr>
              <a:t>Training Hours</a:t>
            </a:r>
            <a:r>
              <a:rPr lang="en-US" dirty="0">
                <a:latin typeface="+mj-lt"/>
              </a:rPr>
              <a:t> per Audit Professional 	</a:t>
            </a:r>
          </a:p>
          <a:p>
            <a:pPr lvl="0"/>
            <a:r>
              <a:rPr lang="en-US" dirty="0">
                <a:latin typeface="+mj-lt"/>
              </a:rPr>
              <a:t>	</a:t>
            </a:r>
          </a:p>
          <a:p>
            <a:pPr lvl="0"/>
            <a:r>
              <a:rPr lang="en-US" u="sng" dirty="0">
                <a:latin typeface="+mj-lt"/>
              </a:rPr>
              <a:t>Focus</a:t>
            </a:r>
            <a:endParaRPr lang="en-US" dirty="0">
              <a:latin typeface="+mj-lt"/>
            </a:endParaRPr>
          </a:p>
          <a:p>
            <a:pPr marL="342900" lvl="0" indent="-342900">
              <a:buFont typeface="Arial" panose="020B0604020202020204" pitchFamily="34" charset="0"/>
              <a:buChar char="•"/>
            </a:pPr>
            <a:r>
              <a:rPr lang="en-US" dirty="0">
                <a:latin typeface="+mj-lt"/>
              </a:rPr>
              <a:t>Audit Hours and </a:t>
            </a:r>
            <a:r>
              <a:rPr lang="en-US" b="1" dirty="0">
                <a:latin typeface="+mj-lt"/>
              </a:rPr>
              <a:t>Risk Areas</a:t>
            </a:r>
          </a:p>
          <a:p>
            <a:pPr marL="342900" lvl="0" indent="-342900">
              <a:buFont typeface="Arial" panose="020B0604020202020204" pitchFamily="34" charset="0"/>
              <a:buChar char="•"/>
            </a:pPr>
            <a:r>
              <a:rPr lang="en-US" b="1" dirty="0">
                <a:latin typeface="+mj-lt"/>
              </a:rPr>
              <a:t>Allocation of Audit Hours </a:t>
            </a:r>
            <a:r>
              <a:rPr lang="en-US" dirty="0">
                <a:latin typeface="+mj-lt"/>
              </a:rPr>
              <a:t>to Phases of the Audit</a:t>
            </a:r>
          </a:p>
          <a:p>
            <a:pPr lvl="1"/>
            <a:endParaRPr lang="en-US" sz="2000" dirty="0">
              <a:latin typeface="+mj-lt"/>
            </a:endParaRPr>
          </a:p>
        </p:txBody>
      </p:sp>
    </p:spTree>
    <p:extLst>
      <p:ext uri="{BB962C8B-B14F-4D97-AF65-F5344CB8AC3E}">
        <p14:creationId xmlns:p14="http://schemas.microsoft.com/office/powerpoint/2010/main" val="34468872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96" y="609600"/>
            <a:ext cx="8077200" cy="914400"/>
          </a:xfrm>
        </p:spPr>
        <p:txBody>
          <a:bodyPr/>
          <a:lstStyle/>
          <a:p>
            <a:r>
              <a:rPr lang="en-US" dirty="0" smtClean="0"/>
              <a:t>Top 28 Audit </a:t>
            </a:r>
            <a:r>
              <a:rPr lang="en-US" dirty="0"/>
              <a:t>quality </a:t>
            </a:r>
            <a:r>
              <a:rPr lang="en-US" dirty="0" smtClean="0"/>
              <a:t>Indicators – PCAOB</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25</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05200" y="6121908"/>
            <a:ext cx="5105400" cy="190500"/>
          </a:xfrm>
          <a:prstGeom prst="rect">
            <a:avLst/>
          </a:prstGeom>
          <a:noFill/>
        </p:spPr>
        <p:txBody>
          <a:bodyPr wrap="square" lIns="0" tIns="0" rIns="0" bIns="0" rtlCol="0">
            <a:noAutofit/>
          </a:bodyPr>
          <a:lstStyle/>
          <a:p>
            <a:pPr indent="-274320" algn="r">
              <a:spcAft>
                <a:spcPts val="900"/>
              </a:spcAft>
            </a:pPr>
            <a:r>
              <a:rPr lang="en-US" sz="1000" dirty="0" smtClean="0">
                <a:latin typeface="Georgia" pitchFamily="18" charset="0"/>
              </a:rPr>
              <a:t>Source: PCAOB audit quality indicators</a:t>
            </a:r>
          </a:p>
          <a:p>
            <a:pPr indent="-274320" algn="r">
              <a:spcAft>
                <a:spcPts val="900"/>
              </a:spcAft>
            </a:pPr>
            <a:endParaRPr lang="en-US" sz="1000" dirty="0" smtClean="0">
              <a:latin typeface="Georgia" pitchFamily="18" charset="0"/>
            </a:endParaRPr>
          </a:p>
        </p:txBody>
      </p:sp>
      <p:sp>
        <p:nvSpPr>
          <p:cNvPr id="10" name="Rectangle 9"/>
          <p:cNvSpPr/>
          <p:nvPr/>
        </p:nvSpPr>
        <p:spPr>
          <a:xfrm>
            <a:off x="609600" y="1060132"/>
            <a:ext cx="8071104" cy="5416868"/>
          </a:xfrm>
          <a:prstGeom prst="rect">
            <a:avLst/>
          </a:prstGeom>
        </p:spPr>
        <p:txBody>
          <a:bodyPr wrap="square">
            <a:spAutoFit/>
          </a:bodyPr>
          <a:lstStyle/>
          <a:p>
            <a:pPr algn="ctr"/>
            <a:r>
              <a:rPr lang="en-US" sz="2000" dirty="0">
                <a:latin typeface="+mj-lt"/>
              </a:rPr>
              <a:t>AUDIT </a:t>
            </a:r>
            <a:r>
              <a:rPr lang="en-US" sz="2000" dirty="0" smtClean="0">
                <a:latin typeface="+mj-lt"/>
              </a:rPr>
              <a:t>PROCESS</a:t>
            </a:r>
          </a:p>
          <a:p>
            <a:pPr algn="ctr"/>
            <a:endParaRPr lang="en-US" sz="2000" dirty="0" smtClean="0">
              <a:latin typeface="+mj-lt"/>
            </a:endParaRPr>
          </a:p>
          <a:p>
            <a:pPr lvl="0"/>
            <a:r>
              <a:rPr lang="en-US" u="sng" dirty="0">
                <a:latin typeface="+mj-lt"/>
              </a:rPr>
              <a:t>Tone at the Top and Leadership</a:t>
            </a:r>
            <a:endParaRPr lang="en-US" dirty="0">
              <a:latin typeface="+mj-lt"/>
            </a:endParaRPr>
          </a:p>
          <a:p>
            <a:pPr marL="342900" lvl="0" indent="-342900">
              <a:buFont typeface="Arial" panose="020B0604020202020204" pitchFamily="34" charset="0"/>
              <a:buChar char="•"/>
            </a:pPr>
            <a:r>
              <a:rPr lang="en-US" dirty="0">
                <a:latin typeface="+mj-lt"/>
              </a:rPr>
              <a:t>Results of </a:t>
            </a:r>
            <a:r>
              <a:rPr lang="en-US" b="1" dirty="0">
                <a:latin typeface="+mj-lt"/>
              </a:rPr>
              <a:t>Independent Survey</a:t>
            </a:r>
            <a:r>
              <a:rPr lang="en-US" dirty="0">
                <a:latin typeface="+mj-lt"/>
              </a:rPr>
              <a:t> of Firm Personnel </a:t>
            </a:r>
          </a:p>
          <a:p>
            <a:pPr lvl="0"/>
            <a:endParaRPr lang="en-US" u="sng" dirty="0">
              <a:latin typeface="+mj-lt"/>
            </a:endParaRPr>
          </a:p>
          <a:p>
            <a:pPr lvl="0"/>
            <a:r>
              <a:rPr lang="en-US" u="sng" dirty="0">
                <a:latin typeface="+mj-lt"/>
              </a:rPr>
              <a:t>Incentives</a:t>
            </a:r>
            <a:endParaRPr lang="en-US" dirty="0">
              <a:latin typeface="+mj-lt"/>
            </a:endParaRPr>
          </a:p>
          <a:p>
            <a:pPr marL="342900" lvl="0" indent="-342900">
              <a:buFont typeface="Arial" panose="020B0604020202020204" pitchFamily="34" charset="0"/>
              <a:buChar char="•"/>
            </a:pPr>
            <a:r>
              <a:rPr lang="en-US" dirty="0">
                <a:latin typeface="+mj-lt"/>
              </a:rPr>
              <a:t>Quality </a:t>
            </a:r>
            <a:r>
              <a:rPr lang="en-US" b="1" dirty="0">
                <a:latin typeface="+mj-lt"/>
              </a:rPr>
              <a:t>Ratings</a:t>
            </a:r>
            <a:r>
              <a:rPr lang="en-US" dirty="0">
                <a:latin typeface="+mj-lt"/>
              </a:rPr>
              <a:t> and Compensation</a:t>
            </a:r>
          </a:p>
          <a:p>
            <a:pPr marL="342900" lvl="0" indent="-342900">
              <a:buFont typeface="Arial" panose="020B0604020202020204" pitchFamily="34" charset="0"/>
              <a:buChar char="•"/>
            </a:pPr>
            <a:r>
              <a:rPr lang="en-US" dirty="0">
                <a:latin typeface="+mj-lt"/>
              </a:rPr>
              <a:t>Audit </a:t>
            </a:r>
            <a:r>
              <a:rPr lang="en-US" b="1" dirty="0">
                <a:latin typeface="+mj-lt"/>
              </a:rPr>
              <a:t>Fees</a:t>
            </a:r>
            <a:r>
              <a:rPr lang="en-US" dirty="0">
                <a:latin typeface="+mj-lt"/>
              </a:rPr>
              <a:t>, </a:t>
            </a:r>
            <a:r>
              <a:rPr lang="en-US" b="1" dirty="0">
                <a:latin typeface="+mj-lt"/>
              </a:rPr>
              <a:t>Effort</a:t>
            </a:r>
            <a:r>
              <a:rPr lang="en-US" dirty="0">
                <a:latin typeface="+mj-lt"/>
              </a:rPr>
              <a:t>, and </a:t>
            </a:r>
            <a:r>
              <a:rPr lang="en-US" b="1" dirty="0">
                <a:latin typeface="+mj-lt"/>
              </a:rPr>
              <a:t>Client Risk</a:t>
            </a:r>
          </a:p>
          <a:p>
            <a:pPr lvl="0"/>
            <a:endParaRPr lang="en-US" u="sng" dirty="0">
              <a:latin typeface="+mj-lt"/>
            </a:endParaRPr>
          </a:p>
          <a:p>
            <a:pPr lvl="0"/>
            <a:r>
              <a:rPr lang="en-US" u="sng" dirty="0">
                <a:latin typeface="+mj-lt"/>
              </a:rPr>
              <a:t>Independence </a:t>
            </a:r>
          </a:p>
          <a:p>
            <a:pPr marL="342900" lvl="0" indent="-342900">
              <a:buFont typeface="Arial" panose="020B0604020202020204" pitchFamily="34" charset="0"/>
              <a:buChar char="•"/>
            </a:pPr>
            <a:r>
              <a:rPr lang="en-US" b="1" dirty="0">
                <a:latin typeface="+mj-lt"/>
              </a:rPr>
              <a:t>Compliance</a:t>
            </a:r>
            <a:r>
              <a:rPr lang="en-US" dirty="0">
                <a:latin typeface="+mj-lt"/>
              </a:rPr>
              <a:t> with Independence Requirements </a:t>
            </a:r>
          </a:p>
          <a:p>
            <a:pPr lvl="0"/>
            <a:endParaRPr lang="en-US" u="sng" dirty="0">
              <a:latin typeface="+mj-lt"/>
            </a:endParaRPr>
          </a:p>
          <a:p>
            <a:pPr lvl="0"/>
            <a:r>
              <a:rPr lang="en-US" u="sng" dirty="0">
                <a:latin typeface="+mj-lt"/>
              </a:rPr>
              <a:t>Infrastructure</a:t>
            </a:r>
            <a:r>
              <a:rPr lang="en-US" dirty="0">
                <a:latin typeface="+mj-lt"/>
              </a:rPr>
              <a:t> </a:t>
            </a:r>
          </a:p>
          <a:p>
            <a:pPr marL="342900" lvl="0" indent="-342900">
              <a:buFont typeface="Arial" panose="020B0604020202020204" pitchFamily="34" charset="0"/>
              <a:buChar char="•"/>
            </a:pPr>
            <a:r>
              <a:rPr lang="en-US" dirty="0">
                <a:latin typeface="+mj-lt"/>
              </a:rPr>
              <a:t>Investment in Infrastructure </a:t>
            </a:r>
            <a:r>
              <a:rPr lang="en-US" b="1" dirty="0">
                <a:latin typeface="+mj-lt"/>
              </a:rPr>
              <a:t>Supporting Quality </a:t>
            </a:r>
            <a:r>
              <a:rPr lang="en-US" dirty="0">
                <a:latin typeface="+mj-lt"/>
              </a:rPr>
              <a:t>Auditing</a:t>
            </a:r>
          </a:p>
          <a:p>
            <a:pPr lvl="0"/>
            <a:endParaRPr lang="en-US" u="sng" dirty="0">
              <a:latin typeface="+mj-lt"/>
            </a:endParaRPr>
          </a:p>
          <a:p>
            <a:pPr lvl="0"/>
            <a:r>
              <a:rPr lang="en-US" u="sng" dirty="0">
                <a:latin typeface="+mj-lt"/>
              </a:rPr>
              <a:t>Monitoring and Remediation</a:t>
            </a:r>
            <a:endParaRPr lang="en-US" dirty="0">
              <a:latin typeface="+mj-lt"/>
            </a:endParaRPr>
          </a:p>
          <a:p>
            <a:pPr marL="342900" lvl="0" indent="-342900">
              <a:buFont typeface="Arial" panose="020B0604020202020204" pitchFamily="34" charset="0"/>
              <a:buChar char="•"/>
            </a:pPr>
            <a:r>
              <a:rPr lang="en-US" dirty="0">
                <a:latin typeface="+mj-lt"/>
              </a:rPr>
              <a:t>Audit Firms' Internal Quality </a:t>
            </a:r>
            <a:r>
              <a:rPr lang="en-US" b="1" dirty="0">
                <a:latin typeface="+mj-lt"/>
              </a:rPr>
              <a:t>Review Results</a:t>
            </a:r>
          </a:p>
          <a:p>
            <a:pPr marL="342900" lvl="0" indent="-342900">
              <a:buFont typeface="Arial" panose="020B0604020202020204" pitchFamily="34" charset="0"/>
              <a:buChar char="•"/>
            </a:pPr>
            <a:r>
              <a:rPr lang="en-US" b="1" dirty="0">
                <a:latin typeface="+mj-lt"/>
              </a:rPr>
              <a:t>PCAOB Inspection</a:t>
            </a:r>
            <a:r>
              <a:rPr lang="en-US" dirty="0">
                <a:latin typeface="+mj-lt"/>
              </a:rPr>
              <a:t> Results</a:t>
            </a:r>
          </a:p>
          <a:p>
            <a:pPr marL="342900" lvl="0" indent="-342900">
              <a:buFont typeface="Arial" panose="020B0604020202020204" pitchFamily="34" charset="0"/>
              <a:buChar char="•"/>
            </a:pPr>
            <a:r>
              <a:rPr lang="en-US" dirty="0">
                <a:latin typeface="+mj-lt"/>
              </a:rPr>
              <a:t>Technical </a:t>
            </a:r>
            <a:r>
              <a:rPr lang="en-US" b="1" dirty="0">
                <a:latin typeface="+mj-lt"/>
              </a:rPr>
              <a:t>Competency</a:t>
            </a:r>
            <a:r>
              <a:rPr lang="en-US" dirty="0">
                <a:latin typeface="+mj-lt"/>
              </a:rPr>
              <a:t> Testing </a:t>
            </a:r>
          </a:p>
        </p:txBody>
      </p:sp>
    </p:spTree>
    <p:extLst>
      <p:ext uri="{BB962C8B-B14F-4D97-AF65-F5344CB8AC3E}">
        <p14:creationId xmlns:p14="http://schemas.microsoft.com/office/powerpoint/2010/main" val="13750683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96" y="609600"/>
            <a:ext cx="8077200" cy="914400"/>
          </a:xfrm>
        </p:spPr>
        <p:txBody>
          <a:bodyPr/>
          <a:lstStyle/>
          <a:p>
            <a:r>
              <a:rPr lang="en-US" dirty="0" smtClean="0"/>
              <a:t>Top 28 Audit </a:t>
            </a:r>
            <a:r>
              <a:rPr lang="en-US" dirty="0"/>
              <a:t>quality </a:t>
            </a:r>
            <a:r>
              <a:rPr lang="en-US" dirty="0" smtClean="0"/>
              <a:t>Indicators – PCAOB</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26</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05200" y="6121908"/>
            <a:ext cx="5105400" cy="190500"/>
          </a:xfrm>
          <a:prstGeom prst="rect">
            <a:avLst/>
          </a:prstGeom>
          <a:noFill/>
        </p:spPr>
        <p:txBody>
          <a:bodyPr wrap="square" lIns="0" tIns="0" rIns="0" bIns="0" rtlCol="0">
            <a:noAutofit/>
          </a:bodyPr>
          <a:lstStyle/>
          <a:p>
            <a:pPr indent="-274320" algn="r">
              <a:spcAft>
                <a:spcPts val="900"/>
              </a:spcAft>
            </a:pPr>
            <a:r>
              <a:rPr lang="en-US" sz="1000" dirty="0" smtClean="0">
                <a:latin typeface="Georgia" pitchFamily="18" charset="0"/>
              </a:rPr>
              <a:t>Source: PCAOB audit quality indicators</a:t>
            </a:r>
          </a:p>
          <a:p>
            <a:pPr indent="-274320" algn="r">
              <a:spcAft>
                <a:spcPts val="900"/>
              </a:spcAft>
            </a:pPr>
            <a:endParaRPr lang="en-US" sz="1000" dirty="0" smtClean="0">
              <a:latin typeface="Georgia" pitchFamily="18" charset="0"/>
            </a:endParaRPr>
          </a:p>
        </p:txBody>
      </p:sp>
      <p:grpSp>
        <p:nvGrpSpPr>
          <p:cNvPr id="10" name="Group 9"/>
          <p:cNvGrpSpPr/>
          <p:nvPr/>
        </p:nvGrpSpPr>
        <p:grpSpPr>
          <a:xfrm>
            <a:off x="609600" y="1152399"/>
            <a:ext cx="8382000" cy="5732779"/>
            <a:chOff x="1592884" y="0"/>
            <a:chExt cx="5933495" cy="5732779"/>
          </a:xfrm>
        </p:grpSpPr>
        <p:sp>
          <p:nvSpPr>
            <p:cNvPr id="11" name="Rectangle 10"/>
            <p:cNvSpPr/>
            <p:nvPr/>
          </p:nvSpPr>
          <p:spPr>
            <a:xfrm>
              <a:off x="1592884" y="0"/>
              <a:ext cx="5933495" cy="5732779"/>
            </a:xfrm>
            <a:prstGeom prst="rect">
              <a:avLst/>
            </a:prstGeom>
            <a:noFill/>
            <a:ln>
              <a:noFill/>
            </a:ln>
            <a:sp3d/>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2" name="TextBox 11"/>
            <p:cNvSpPr txBox="1"/>
            <p:nvPr/>
          </p:nvSpPr>
          <p:spPr>
            <a:xfrm>
              <a:off x="1592884" y="0"/>
              <a:ext cx="5933495" cy="532460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61722" rIns="0" bIns="0" numCol="1" spcCol="1270" anchor="t" anchorCtr="0">
              <a:noAutofit/>
            </a:bodyPr>
            <a:lstStyle/>
            <a:p>
              <a:pPr lvl="0" algn="ctr" defTabSz="800100">
                <a:lnSpc>
                  <a:spcPct val="90000"/>
                </a:lnSpc>
                <a:spcBef>
                  <a:spcPct val="0"/>
                </a:spcBef>
                <a:spcAft>
                  <a:spcPct val="35000"/>
                </a:spcAft>
              </a:pPr>
              <a:r>
                <a:rPr lang="en-US" sz="1800" kern="1200" dirty="0" smtClean="0">
                  <a:latin typeface="+mj-lt"/>
                </a:rPr>
                <a:t>AUDIT RESULTS</a:t>
              </a:r>
            </a:p>
            <a:p>
              <a:pPr lvl="0" algn="l" defTabSz="800100">
                <a:lnSpc>
                  <a:spcPct val="90000"/>
                </a:lnSpc>
                <a:spcBef>
                  <a:spcPct val="0"/>
                </a:spcBef>
                <a:spcAft>
                  <a:spcPct val="35000"/>
                </a:spcAft>
              </a:pPr>
              <a:r>
                <a:rPr lang="en-US" sz="1800" u="sng" kern="1200" dirty="0" smtClean="0">
                  <a:latin typeface="+mj-lt"/>
                </a:rPr>
                <a:t>Financial </a:t>
              </a:r>
              <a:r>
                <a:rPr lang="en-US" sz="1800" u="sng" kern="1200" dirty="0" smtClean="0">
                  <a:latin typeface="+mj-lt"/>
                </a:rPr>
                <a:t>Statements</a:t>
              </a:r>
              <a:endParaRPr lang="en-US" sz="1800" kern="1200" dirty="0">
                <a:latin typeface="+mj-lt"/>
              </a:endParaRPr>
            </a:p>
            <a:p>
              <a:pPr marL="285750" lvl="0" indent="-285750" algn="l" defTabSz="800100">
                <a:lnSpc>
                  <a:spcPct val="90000"/>
                </a:lnSpc>
                <a:spcBef>
                  <a:spcPct val="0"/>
                </a:spcBef>
                <a:spcAft>
                  <a:spcPct val="35000"/>
                </a:spcAft>
                <a:buFont typeface="Arial" panose="020B0604020202020204" pitchFamily="34" charset="0"/>
                <a:buChar char="•"/>
              </a:pPr>
              <a:r>
                <a:rPr lang="en-US" sz="1800" u="none" kern="1200" dirty="0" smtClean="0">
                  <a:latin typeface="+mj-lt"/>
                </a:rPr>
                <a:t>Frequency and Impac</a:t>
              </a:r>
              <a:r>
                <a:rPr lang="en-US" sz="1800" kern="1200" dirty="0" smtClean="0">
                  <a:latin typeface="+mj-lt"/>
                </a:rPr>
                <a:t>t of Financial Statement </a:t>
              </a:r>
              <a:r>
                <a:rPr lang="en-US" sz="1800" b="1" kern="1200" dirty="0" smtClean="0">
                  <a:latin typeface="+mj-lt"/>
                </a:rPr>
                <a:t>Restatements for Errors</a:t>
              </a:r>
              <a:endParaRPr lang="en-US" sz="1800" b="1" kern="1200" dirty="0">
                <a:latin typeface="+mj-lt"/>
              </a:endParaRPr>
            </a:p>
            <a:p>
              <a:pPr marL="285750" lvl="0" indent="-285750" algn="l" defTabSz="800100">
                <a:lnSpc>
                  <a:spcPct val="90000"/>
                </a:lnSpc>
                <a:spcBef>
                  <a:spcPct val="0"/>
                </a:spcBef>
                <a:spcAft>
                  <a:spcPct val="35000"/>
                </a:spcAft>
                <a:buFont typeface="Arial" panose="020B0604020202020204" pitchFamily="34" charset="0"/>
                <a:buChar char="•"/>
              </a:pPr>
              <a:r>
                <a:rPr lang="en-US" sz="1800" b="1" kern="1200" dirty="0" smtClean="0">
                  <a:latin typeface="+mj-lt"/>
                </a:rPr>
                <a:t>Fraud </a:t>
              </a:r>
              <a:r>
                <a:rPr lang="en-US" sz="1800" kern="1200" dirty="0" smtClean="0">
                  <a:latin typeface="+mj-lt"/>
                </a:rPr>
                <a:t>and other Financial Reporting </a:t>
              </a:r>
              <a:r>
                <a:rPr lang="en-US" sz="1800" b="1" kern="1200" dirty="0" smtClean="0">
                  <a:latin typeface="+mj-lt"/>
                </a:rPr>
                <a:t>Misconduct</a:t>
              </a:r>
              <a:endParaRPr lang="en-US" sz="1800" b="1" kern="1200" dirty="0">
                <a:latin typeface="+mj-lt"/>
              </a:endParaRPr>
            </a:p>
            <a:p>
              <a:pPr marL="285750" lvl="0" indent="-285750" algn="l" defTabSz="800100">
                <a:lnSpc>
                  <a:spcPct val="90000"/>
                </a:lnSpc>
                <a:spcBef>
                  <a:spcPct val="0"/>
                </a:spcBef>
                <a:spcAft>
                  <a:spcPct val="35000"/>
                </a:spcAft>
                <a:buFont typeface="Arial" panose="020B0604020202020204" pitchFamily="34" charset="0"/>
                <a:buChar char="•"/>
              </a:pPr>
              <a:r>
                <a:rPr lang="en-US" sz="1800" kern="1200" dirty="0" smtClean="0">
                  <a:latin typeface="+mj-lt"/>
                </a:rPr>
                <a:t>Inferring Audit Quality from Measures of </a:t>
              </a:r>
              <a:r>
                <a:rPr lang="en-US" sz="1800" b="1" kern="1200" dirty="0" smtClean="0">
                  <a:latin typeface="+mj-lt"/>
                </a:rPr>
                <a:t>Financial Reporting Quality</a:t>
              </a:r>
            </a:p>
            <a:p>
              <a:pPr lvl="0" algn="l" defTabSz="800100">
                <a:lnSpc>
                  <a:spcPct val="90000"/>
                </a:lnSpc>
                <a:spcBef>
                  <a:spcPct val="0"/>
                </a:spcBef>
                <a:spcAft>
                  <a:spcPct val="35000"/>
                </a:spcAft>
              </a:pPr>
              <a:r>
                <a:rPr lang="en-US" sz="1800" kern="1200" dirty="0" smtClean="0">
                  <a:latin typeface="+mj-lt"/>
                </a:rPr>
                <a:t> 	          </a:t>
              </a:r>
            </a:p>
            <a:p>
              <a:pPr lvl="0" algn="l" defTabSz="800100">
                <a:lnSpc>
                  <a:spcPct val="90000"/>
                </a:lnSpc>
                <a:spcBef>
                  <a:spcPct val="0"/>
                </a:spcBef>
                <a:spcAft>
                  <a:spcPct val="35000"/>
                </a:spcAft>
              </a:pPr>
              <a:r>
                <a:rPr lang="en-US" sz="1800" u="sng" kern="1200" dirty="0" smtClean="0">
                  <a:latin typeface="+mj-lt"/>
                </a:rPr>
                <a:t>Internal Control</a:t>
              </a:r>
              <a:r>
                <a:rPr lang="en-US" sz="1800" kern="1200" dirty="0" smtClean="0">
                  <a:latin typeface="+mj-lt"/>
                </a:rPr>
                <a:t> Timely Reporting of Internal </a:t>
              </a:r>
              <a:r>
                <a:rPr lang="en-US" sz="1800" b="1" kern="1200" dirty="0" smtClean="0">
                  <a:latin typeface="+mj-lt"/>
                </a:rPr>
                <a:t>Control Weaknesses </a:t>
              </a:r>
              <a:r>
                <a:rPr lang="en-US" sz="1800" kern="1200" dirty="0" smtClean="0">
                  <a:latin typeface="+mj-lt"/>
                </a:rPr>
                <a:t>	              </a:t>
              </a:r>
              <a:endParaRPr lang="en-US" sz="1800" u="sng" kern="1200" dirty="0" smtClean="0">
                <a:latin typeface="+mj-lt"/>
              </a:endParaRPr>
            </a:p>
            <a:p>
              <a:pPr lvl="0" algn="l" defTabSz="800100">
                <a:lnSpc>
                  <a:spcPct val="90000"/>
                </a:lnSpc>
                <a:spcBef>
                  <a:spcPct val="0"/>
                </a:spcBef>
                <a:spcAft>
                  <a:spcPct val="35000"/>
                </a:spcAft>
              </a:pPr>
              <a:r>
                <a:rPr lang="en-US" sz="1800" u="sng" kern="1200" dirty="0" smtClean="0">
                  <a:latin typeface="+mj-lt"/>
                </a:rPr>
                <a:t>Going Concern</a:t>
              </a:r>
              <a:r>
                <a:rPr lang="en-US" sz="1800" kern="1200" dirty="0" smtClean="0">
                  <a:latin typeface="+mj-lt"/>
                </a:rPr>
                <a:t> - Timely Reporting of Going </a:t>
              </a:r>
              <a:r>
                <a:rPr lang="en-US" sz="1800" b="1" kern="1200" dirty="0" smtClean="0">
                  <a:latin typeface="+mj-lt"/>
                </a:rPr>
                <a:t>Concern Issues</a:t>
              </a:r>
              <a:r>
                <a:rPr lang="en-US" sz="1800" kern="1200" dirty="0" smtClean="0">
                  <a:latin typeface="+mj-lt"/>
                </a:rPr>
                <a:t> </a:t>
              </a:r>
            </a:p>
            <a:p>
              <a:pPr lvl="0" algn="l" defTabSz="800100">
                <a:lnSpc>
                  <a:spcPct val="90000"/>
                </a:lnSpc>
                <a:spcBef>
                  <a:spcPct val="0"/>
                </a:spcBef>
                <a:spcAft>
                  <a:spcPct val="35000"/>
                </a:spcAft>
              </a:pPr>
              <a:endParaRPr lang="en-US" sz="1800" u="sng" kern="1200" dirty="0" smtClean="0">
                <a:latin typeface="+mj-lt"/>
              </a:endParaRPr>
            </a:p>
            <a:p>
              <a:pPr lvl="0" algn="l" defTabSz="800100">
                <a:lnSpc>
                  <a:spcPct val="90000"/>
                </a:lnSpc>
                <a:spcBef>
                  <a:spcPct val="0"/>
                </a:spcBef>
                <a:spcAft>
                  <a:spcPct val="35000"/>
                </a:spcAft>
              </a:pPr>
              <a:r>
                <a:rPr lang="en-US" sz="1800" u="sng" kern="1200" dirty="0" smtClean="0">
                  <a:latin typeface="+mj-lt"/>
                </a:rPr>
                <a:t>Communications between Auditors and Audit Committee</a:t>
              </a:r>
              <a:r>
                <a:rPr lang="en-US" sz="1800" kern="1200" dirty="0" smtClean="0">
                  <a:latin typeface="+mj-lt"/>
                </a:rPr>
                <a:t> </a:t>
              </a:r>
              <a:r>
                <a:rPr lang="en-US" sz="1800" kern="1200" dirty="0" smtClean="0">
                  <a:latin typeface="+mj-lt"/>
                </a:rPr>
                <a:t>- Results </a:t>
              </a:r>
              <a:r>
                <a:rPr lang="en-US" sz="1800" kern="1200" dirty="0" smtClean="0">
                  <a:latin typeface="+mj-lt"/>
                </a:rPr>
                <a:t>of </a:t>
              </a:r>
              <a:r>
                <a:rPr lang="en-US" sz="1800" b="1" kern="1200" dirty="0" smtClean="0">
                  <a:latin typeface="+mj-lt"/>
                </a:rPr>
                <a:t>Independent Surveys</a:t>
              </a:r>
              <a:r>
                <a:rPr lang="en-US" sz="1800" kern="1200" dirty="0" smtClean="0">
                  <a:latin typeface="+mj-lt"/>
                </a:rPr>
                <a:t> of Audit Committee Members </a:t>
              </a:r>
            </a:p>
            <a:p>
              <a:pPr lvl="0" algn="l" defTabSz="800100">
                <a:lnSpc>
                  <a:spcPct val="90000"/>
                </a:lnSpc>
                <a:spcBef>
                  <a:spcPct val="0"/>
                </a:spcBef>
                <a:spcAft>
                  <a:spcPct val="35000"/>
                </a:spcAft>
              </a:pPr>
              <a:endParaRPr lang="en-US" sz="1800" u="sng" kern="1200" dirty="0" smtClean="0">
                <a:latin typeface="+mj-lt"/>
              </a:endParaRPr>
            </a:p>
            <a:p>
              <a:pPr lvl="0" algn="l" defTabSz="800100">
                <a:lnSpc>
                  <a:spcPct val="90000"/>
                </a:lnSpc>
                <a:spcBef>
                  <a:spcPct val="0"/>
                </a:spcBef>
                <a:spcAft>
                  <a:spcPct val="35000"/>
                </a:spcAft>
              </a:pPr>
              <a:r>
                <a:rPr lang="en-US" sz="1800" u="sng" kern="1200" dirty="0" smtClean="0">
                  <a:latin typeface="+mj-lt"/>
                </a:rPr>
                <a:t>Enforcement and Litigation</a:t>
              </a:r>
              <a:endParaRPr lang="en-US" sz="1800" kern="1200" dirty="0">
                <a:latin typeface="+mj-lt"/>
              </a:endParaRPr>
            </a:p>
            <a:p>
              <a:pPr marL="285750" lvl="0" indent="-285750" algn="l" defTabSz="800100">
                <a:lnSpc>
                  <a:spcPct val="90000"/>
                </a:lnSpc>
                <a:spcBef>
                  <a:spcPct val="0"/>
                </a:spcBef>
                <a:spcAft>
                  <a:spcPct val="35000"/>
                </a:spcAft>
                <a:buFont typeface="Arial" panose="020B0604020202020204" pitchFamily="34" charset="0"/>
                <a:buChar char="•"/>
              </a:pPr>
              <a:r>
                <a:rPr lang="en-US" sz="1800" kern="1200" dirty="0" smtClean="0">
                  <a:latin typeface="+mj-lt"/>
                </a:rPr>
                <a:t>Trends in PCAOB and SEC </a:t>
              </a:r>
              <a:r>
                <a:rPr lang="en-US" sz="1800" b="1" kern="1200" dirty="0" smtClean="0">
                  <a:latin typeface="+mj-lt"/>
                </a:rPr>
                <a:t>Enforcement Proceedings</a:t>
              </a:r>
              <a:endParaRPr lang="en-US" sz="1800" b="1" kern="1200" dirty="0">
                <a:latin typeface="+mj-lt"/>
              </a:endParaRPr>
            </a:p>
            <a:p>
              <a:pPr marL="285750" lvl="0" indent="-285750" algn="l" defTabSz="800100">
                <a:lnSpc>
                  <a:spcPct val="90000"/>
                </a:lnSpc>
                <a:spcBef>
                  <a:spcPct val="0"/>
                </a:spcBef>
                <a:spcAft>
                  <a:spcPct val="35000"/>
                </a:spcAft>
                <a:buFont typeface="Arial" panose="020B0604020202020204" pitchFamily="34" charset="0"/>
                <a:buChar char="•"/>
              </a:pPr>
              <a:r>
                <a:rPr lang="en-US" sz="1800" kern="1200" dirty="0" smtClean="0">
                  <a:latin typeface="+mj-lt"/>
                </a:rPr>
                <a:t>Trends in Private </a:t>
              </a:r>
              <a:r>
                <a:rPr lang="en-US" sz="1800" b="1" kern="1200" dirty="0" smtClean="0">
                  <a:latin typeface="+mj-lt"/>
                </a:rPr>
                <a:t>Litigation</a:t>
              </a:r>
              <a:endParaRPr lang="en-US" sz="1800" b="1" kern="1200" dirty="0">
                <a:latin typeface="+mj-lt"/>
              </a:endParaRPr>
            </a:p>
          </p:txBody>
        </p:sp>
      </p:grpSp>
    </p:spTree>
    <p:extLst>
      <p:ext uri="{BB962C8B-B14F-4D97-AF65-F5344CB8AC3E}">
        <p14:creationId xmlns:p14="http://schemas.microsoft.com/office/powerpoint/2010/main" val="3658097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International Auditing and Assurance Standards Board (IAASB)</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latin typeface="+mj-lt"/>
              </a:rPr>
              <a:pPr/>
              <a:t>27</a:t>
            </a:fld>
            <a:endParaRPr lang="en-US" dirty="0">
              <a:latin typeface="+mj-lt"/>
            </a:endParaRPr>
          </a:p>
        </p:txBody>
      </p:sp>
      <p:sp>
        <p:nvSpPr>
          <p:cNvPr id="8" name="Date Placeholder 7"/>
          <p:cNvSpPr>
            <a:spLocks noGrp="1"/>
          </p:cNvSpPr>
          <p:nvPr>
            <p:ph type="dt" sz="half" idx="2"/>
          </p:nvPr>
        </p:nvSpPr>
        <p:spPr/>
        <p:txBody>
          <a:bodyPr/>
          <a:lstStyle/>
          <a:p>
            <a:r>
              <a:rPr lang="en-US" dirty="0" smtClean="0">
                <a:latin typeface="+mj-lt"/>
              </a:rPr>
              <a:t>April 2019</a:t>
            </a:r>
            <a:endParaRPr lang="en-US" dirty="0">
              <a:latin typeface="+mj-lt"/>
            </a:endParaRPr>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mj-lt"/>
              </a:rPr>
              <a:t>Source: Framework-for-Audit-Quality-Outline (IAASB)</a:t>
            </a:r>
          </a:p>
        </p:txBody>
      </p:sp>
      <p:pic>
        <p:nvPicPr>
          <p:cNvPr id="18" name="Image.jpg"/>
          <p:cNvPicPr/>
          <p:nvPr/>
        </p:nvPicPr>
        <p:blipFill>
          <a:blip r:embed="rId3"/>
          <a:stretch>
            <a:fillRect/>
          </a:stretch>
        </p:blipFill>
        <p:spPr>
          <a:xfrm>
            <a:off x="457200" y="1472565"/>
            <a:ext cx="8622665" cy="4761230"/>
          </a:xfrm>
          <a:prstGeom prst="rect">
            <a:avLst/>
          </a:prstGeom>
        </p:spPr>
      </p:pic>
      <p:sp>
        <p:nvSpPr>
          <p:cNvPr id="19" name="Text Placeholder 80"/>
          <p:cNvSpPr txBox="1">
            <a:spLocks/>
          </p:cNvSpPr>
          <p:nvPr/>
        </p:nvSpPr>
        <p:spPr>
          <a:xfrm>
            <a:off x="0" y="1608745"/>
            <a:ext cx="6479041" cy="456990"/>
          </a:xfrm>
          <a:prstGeom prst="rect">
            <a:avLst/>
          </a:prstGeom>
          <a:noFill/>
          <a:ln w="0" cmpd="sng">
            <a:noFill/>
            <a:prstDash val="solid"/>
          </a:ln>
        </p:spPr>
        <p:txBody>
          <a:bodyPr vert="horz" lIns="0" tIns="0" rIns="0" bIns="0" anchor="t"/>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5999"/>
              </a:lnSpc>
              <a:spcAft>
                <a:spcPts val="0"/>
              </a:spcAft>
            </a:pPr>
            <a:r>
              <a:rPr lang="en-US" sz="2400" b="1" spc="-85" dirty="0" smtClean="0">
                <a:solidFill>
                  <a:srgbClr val="FFFFFF"/>
                </a:solidFill>
                <a:latin typeface="+mj-lt"/>
              </a:rPr>
              <a:t>Framework for Audit Quality </a:t>
            </a:r>
            <a:endParaRPr lang="en-US" sz="2400" b="1" spc="-85" dirty="0">
              <a:solidFill>
                <a:srgbClr val="FFFFFF"/>
              </a:solidFill>
              <a:latin typeface="+mj-lt"/>
            </a:endParaRPr>
          </a:p>
        </p:txBody>
      </p:sp>
      <p:sp>
        <p:nvSpPr>
          <p:cNvPr id="20" name="Text Placeholder 81"/>
          <p:cNvSpPr txBox="1">
            <a:spLocks/>
          </p:cNvSpPr>
          <p:nvPr/>
        </p:nvSpPr>
        <p:spPr>
          <a:xfrm>
            <a:off x="542545" y="2414566"/>
            <a:ext cx="1812747" cy="254300"/>
          </a:xfrm>
          <a:prstGeom prst="rect">
            <a:avLst/>
          </a:prstGeom>
          <a:noFill/>
          <a:ln w="0" cmpd="sng">
            <a:noFill/>
            <a:prstDash val="solid"/>
          </a:ln>
        </p:spPr>
        <p:txBody>
          <a:bodyPr vert="horz" lIns="0" tIns="0" rIns="0" bIns="0" anchor="t"/>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5999"/>
              </a:lnSpc>
              <a:spcAft>
                <a:spcPts val="0"/>
              </a:spcAft>
            </a:pPr>
            <a:r>
              <a:rPr lang="en-US" sz="2400" spc="-105" dirty="0" smtClean="0">
                <a:solidFill>
                  <a:srgbClr val="000000"/>
                </a:solidFill>
                <a:latin typeface="+mj-lt"/>
              </a:rPr>
              <a:t>Key Elements: </a:t>
            </a:r>
            <a:endParaRPr lang="en-US" sz="2400" spc="-105" dirty="0">
              <a:solidFill>
                <a:srgbClr val="000000"/>
              </a:solidFill>
              <a:latin typeface="+mj-lt"/>
            </a:endParaRPr>
          </a:p>
        </p:txBody>
      </p:sp>
      <p:sp>
        <p:nvSpPr>
          <p:cNvPr id="21" name="Text Placeholder 82"/>
          <p:cNvSpPr txBox="1">
            <a:spLocks/>
          </p:cNvSpPr>
          <p:nvPr/>
        </p:nvSpPr>
        <p:spPr>
          <a:xfrm>
            <a:off x="1234441" y="2446021"/>
            <a:ext cx="45719" cy="45719"/>
          </a:xfrm>
          <a:prstGeom prst="rect">
            <a:avLst/>
          </a:prstGeom>
          <a:noFill/>
          <a:ln w="0" cmpd="sng">
            <a:noFill/>
            <a:prstDash val="solid"/>
          </a:ln>
        </p:spPr>
        <p:txBody>
          <a:bodyPr vert="horz" lIns="0" tIns="0" rIns="0" bIns="0" anchor="t"/>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nSpc>
                <a:spcPts val="200"/>
              </a:lnSpc>
              <a:spcAft>
                <a:spcPts val="0"/>
              </a:spcAft>
            </a:pPr>
            <a:r>
              <a:rPr lang="en-US" sz="1400" smtClean="0">
                <a:solidFill>
                  <a:srgbClr val="60535E"/>
                </a:solidFill>
                <a:latin typeface="+mj-lt"/>
              </a:rPr>
              <a:t>. </a:t>
            </a:r>
            <a:endParaRPr lang="en-US" sz="1400">
              <a:solidFill>
                <a:srgbClr val="60535E"/>
              </a:solidFill>
              <a:latin typeface="+mj-lt"/>
            </a:endParaRPr>
          </a:p>
        </p:txBody>
      </p:sp>
      <p:sp>
        <p:nvSpPr>
          <p:cNvPr id="22" name="Text Placeholder 83"/>
          <p:cNvSpPr txBox="1">
            <a:spLocks/>
          </p:cNvSpPr>
          <p:nvPr/>
        </p:nvSpPr>
        <p:spPr>
          <a:xfrm>
            <a:off x="674954" y="2852499"/>
            <a:ext cx="2144446" cy="881301"/>
          </a:xfrm>
          <a:prstGeom prst="rect">
            <a:avLst/>
          </a:prstGeom>
          <a:noFill/>
          <a:ln w="0" cmpd="sng">
            <a:noFill/>
            <a:prstDash val="solid"/>
          </a:ln>
        </p:spPr>
        <p:txBody>
          <a:bodyPr vert="horz" lIns="0" tIns="0" rIns="0" bIns="0" anchor="t"/>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365760">
              <a:lnSpc>
                <a:spcPct val="95999"/>
              </a:lnSpc>
              <a:spcAft>
                <a:spcPts val="0"/>
              </a:spcAft>
              <a:buFont typeface="Symbol"/>
              <a:buChar char="·"/>
            </a:pPr>
            <a:r>
              <a:rPr lang="en-US" sz="2400" spc="110" dirty="0" smtClean="0">
                <a:solidFill>
                  <a:srgbClr val="000000"/>
                </a:solidFill>
                <a:latin typeface="+mj-lt"/>
              </a:rPr>
              <a:t>Inputs </a:t>
            </a:r>
          </a:p>
          <a:p>
            <a:pPr indent="365760">
              <a:spcBef>
                <a:spcPts val="2520"/>
              </a:spcBef>
              <a:spcAft>
                <a:spcPts val="0"/>
              </a:spcAft>
              <a:buFont typeface="Symbol"/>
              <a:buChar char="·"/>
            </a:pPr>
            <a:r>
              <a:rPr lang="en-US" sz="2400" spc="70" dirty="0" smtClean="0">
                <a:solidFill>
                  <a:srgbClr val="000000"/>
                </a:solidFill>
                <a:latin typeface="+mj-lt"/>
              </a:rPr>
              <a:t>Process </a:t>
            </a:r>
          </a:p>
          <a:p>
            <a:pPr indent="365760">
              <a:spcBef>
                <a:spcPts val="2880"/>
              </a:spcBef>
              <a:spcAft>
                <a:spcPts val="0"/>
              </a:spcAft>
              <a:buFont typeface="Symbol"/>
              <a:buChar char="·"/>
            </a:pPr>
            <a:r>
              <a:rPr lang="en-US" sz="2400" spc="80" dirty="0" smtClean="0">
                <a:solidFill>
                  <a:srgbClr val="000000"/>
                </a:solidFill>
                <a:latin typeface="+mj-lt"/>
              </a:rPr>
              <a:t>Outputs </a:t>
            </a:r>
          </a:p>
          <a:p>
            <a:pPr indent="365760">
              <a:lnSpc>
                <a:spcPct val="74879"/>
              </a:lnSpc>
              <a:spcBef>
                <a:spcPts val="3060"/>
              </a:spcBef>
              <a:spcAft>
                <a:spcPts val="360"/>
              </a:spcAft>
              <a:buFont typeface="Symbol"/>
              <a:buChar char="·"/>
            </a:pPr>
            <a:r>
              <a:rPr lang="en-US" sz="2400" spc="-100" dirty="0" smtClean="0">
                <a:solidFill>
                  <a:srgbClr val="000000"/>
                </a:solidFill>
                <a:latin typeface="+mj-lt"/>
              </a:rPr>
              <a:t>Interactions </a:t>
            </a:r>
            <a:endParaRPr lang="en-US" sz="2400" spc="-100" dirty="0">
              <a:solidFill>
                <a:srgbClr val="000000"/>
              </a:solidFill>
              <a:latin typeface="+mj-lt"/>
            </a:endParaRPr>
          </a:p>
        </p:txBody>
      </p:sp>
      <p:sp>
        <p:nvSpPr>
          <p:cNvPr id="23" name="Text Placeholder 84"/>
          <p:cNvSpPr txBox="1">
            <a:spLocks/>
          </p:cNvSpPr>
          <p:nvPr/>
        </p:nvSpPr>
        <p:spPr>
          <a:xfrm>
            <a:off x="674954" y="5486262"/>
            <a:ext cx="4986349" cy="475626"/>
          </a:xfrm>
          <a:prstGeom prst="rect">
            <a:avLst/>
          </a:prstGeom>
          <a:noFill/>
          <a:ln w="0" cmpd="sng">
            <a:noFill/>
            <a:prstDash val="solid"/>
          </a:ln>
        </p:spPr>
        <p:txBody>
          <a:bodyPr vert="horz" lIns="0" tIns="0" rIns="0" bIns="0" anchor="t"/>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365760">
              <a:lnSpc>
                <a:spcPts val="2300"/>
              </a:lnSpc>
              <a:spcAft>
                <a:spcPts val="0"/>
              </a:spcAft>
              <a:buFont typeface="Symbol"/>
              <a:buChar char="·"/>
            </a:pPr>
            <a:r>
              <a:rPr lang="en-US" sz="2400" spc="-120" dirty="0" smtClean="0">
                <a:solidFill>
                  <a:srgbClr val="000000"/>
                </a:solidFill>
                <a:latin typeface="+mj-lt"/>
              </a:rPr>
              <a:t>Contextual  </a:t>
            </a:r>
            <a:r>
              <a:rPr lang="en-US" sz="2400" dirty="0" smtClean="0">
                <a:solidFill>
                  <a:srgbClr val="000000"/>
                </a:solidFill>
                <a:latin typeface="+mj-lt"/>
              </a:rPr>
              <a:t>Factors </a:t>
            </a:r>
            <a:endParaRPr lang="en-US" sz="2400" dirty="0">
              <a:solidFill>
                <a:srgbClr val="000000"/>
              </a:solidFill>
              <a:latin typeface="+mj-lt"/>
            </a:endParaRPr>
          </a:p>
        </p:txBody>
      </p:sp>
      <p:sp>
        <p:nvSpPr>
          <p:cNvPr id="24" name="Text Placeholder 85"/>
          <p:cNvSpPr txBox="1">
            <a:spLocks/>
          </p:cNvSpPr>
          <p:nvPr/>
        </p:nvSpPr>
        <p:spPr>
          <a:xfrm>
            <a:off x="9311310" y="6838134"/>
            <a:ext cx="296240" cy="87176"/>
          </a:xfrm>
          <a:prstGeom prst="rect">
            <a:avLst/>
          </a:prstGeom>
          <a:noFill/>
          <a:ln w="0" cmpd="sng">
            <a:noFill/>
            <a:prstDash val="solid"/>
          </a:ln>
        </p:spPr>
        <p:txBody>
          <a:bodyPr vert="horz" lIns="0" tIns="0" rIns="0" bIns="0" anchor="t"/>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nSpc>
                <a:spcPct val="95999"/>
              </a:lnSpc>
              <a:spcAft>
                <a:spcPts val="0"/>
              </a:spcAft>
            </a:pPr>
            <a:r>
              <a:rPr lang="en-US" sz="800" spc="-50" smtClean="0">
                <a:solidFill>
                  <a:srgbClr val="7D7E7E"/>
                </a:solidFill>
                <a:latin typeface="+mj-lt"/>
              </a:rPr>
              <a:t>Page 8 </a:t>
            </a:r>
            <a:endParaRPr lang="en-US" sz="800" spc="-50">
              <a:solidFill>
                <a:srgbClr val="7D7E7E"/>
              </a:solidFill>
              <a:latin typeface="+mj-lt"/>
            </a:endParaRPr>
          </a:p>
        </p:txBody>
      </p:sp>
    </p:spTree>
    <p:extLst>
      <p:ext uri="{BB962C8B-B14F-4D97-AF65-F5344CB8AC3E}">
        <p14:creationId xmlns:p14="http://schemas.microsoft.com/office/powerpoint/2010/main" val="2859645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International Auditing and Assurance Standards Board (IAASB)</a:t>
            </a:r>
            <a:endParaRPr lang="en-US" dirty="0"/>
          </a:p>
        </p:txBody>
      </p:sp>
      <p:sp>
        <p:nvSpPr>
          <p:cNvPr id="3" name="Content Placeholder 2"/>
          <p:cNvSpPr>
            <a:spLocks noGrp="1"/>
          </p:cNvSpPr>
          <p:nvPr>
            <p:ph sz="quarter" idx="15"/>
          </p:nvPr>
        </p:nvSpPr>
        <p:spPr>
          <a:xfrm>
            <a:off x="685800" y="1725168"/>
            <a:ext cx="7543800" cy="4419600"/>
          </a:xfrm>
        </p:spPr>
        <p:txBody>
          <a:bodyPr/>
          <a:lstStyle/>
          <a:p>
            <a:r>
              <a:rPr lang="en-US" b="1" dirty="0"/>
              <a:t>Inputs</a:t>
            </a:r>
          </a:p>
          <a:p>
            <a:r>
              <a:rPr lang="en-US" dirty="0"/>
              <a:t>Quality audits involve auditors:</a:t>
            </a:r>
          </a:p>
          <a:p>
            <a:r>
              <a:rPr lang="en-US" dirty="0"/>
              <a:t>• Exhibiting appropriate Values</a:t>
            </a:r>
            <a:r>
              <a:rPr lang="en-US" dirty="0" smtClean="0"/>
              <a:t>, Ethics </a:t>
            </a:r>
            <a:r>
              <a:rPr lang="en-US" dirty="0"/>
              <a:t>and Attitudes</a:t>
            </a:r>
          </a:p>
          <a:p>
            <a:r>
              <a:rPr lang="en-US" dirty="0"/>
              <a:t>• Being sufficiently knowledgeable</a:t>
            </a:r>
            <a:r>
              <a:rPr lang="en-US" dirty="0" smtClean="0"/>
              <a:t>, skilled</a:t>
            </a:r>
            <a:r>
              <a:rPr lang="en-US" dirty="0"/>
              <a:t>, and experienced and</a:t>
            </a:r>
          </a:p>
          <a:p>
            <a:pPr marL="173038" indent="0"/>
            <a:r>
              <a:rPr lang="en-US" dirty="0"/>
              <a:t>having sufficient time allocated </a:t>
            </a:r>
            <a:r>
              <a:rPr lang="en-US" dirty="0" smtClean="0"/>
              <a:t>to them </a:t>
            </a:r>
            <a:r>
              <a:rPr lang="en-US" dirty="0"/>
              <a:t>to perform the audit work</a:t>
            </a:r>
          </a:p>
          <a:p>
            <a:endParaRPr lang="en-US" b="1" dirty="0" smtClean="0"/>
          </a:p>
          <a:p>
            <a:r>
              <a:rPr lang="en-US" b="1" dirty="0" smtClean="0"/>
              <a:t>Process</a:t>
            </a:r>
            <a:endParaRPr lang="en-US" b="1" dirty="0"/>
          </a:p>
          <a:p>
            <a:r>
              <a:rPr lang="en-US" dirty="0"/>
              <a:t>Quality audits involve </a:t>
            </a:r>
            <a:r>
              <a:rPr lang="en-US" dirty="0" smtClean="0"/>
              <a:t>auditors applying </a:t>
            </a:r>
            <a:r>
              <a:rPr lang="en-US" dirty="0"/>
              <a:t>a rigorous audit </a:t>
            </a:r>
            <a:r>
              <a:rPr lang="en-US" dirty="0" smtClean="0"/>
              <a:t>process and </a:t>
            </a:r>
            <a:r>
              <a:rPr lang="en-US" dirty="0"/>
              <a:t>quality control procedures </a:t>
            </a:r>
            <a:r>
              <a:rPr lang="en-US" dirty="0" smtClean="0"/>
              <a:t>that comply </a:t>
            </a:r>
            <a:r>
              <a:rPr lang="en-US" dirty="0"/>
              <a:t>with laws, regulations </a:t>
            </a:r>
            <a:r>
              <a:rPr lang="en-US" dirty="0" smtClean="0"/>
              <a:t>and applicable </a:t>
            </a:r>
            <a:r>
              <a:rPr lang="en-US" dirty="0"/>
              <a:t>standards</a:t>
            </a:r>
          </a:p>
        </p:txBody>
      </p:sp>
      <p:sp>
        <p:nvSpPr>
          <p:cNvPr id="7" name="Slide Number Placeholder 6"/>
          <p:cNvSpPr>
            <a:spLocks noGrp="1"/>
          </p:cNvSpPr>
          <p:nvPr>
            <p:ph type="sldNum" sz="quarter" idx="4"/>
          </p:nvPr>
        </p:nvSpPr>
        <p:spPr/>
        <p:txBody>
          <a:bodyPr/>
          <a:lstStyle/>
          <a:p>
            <a:fld id="{9EBD5762-3BDC-484D-9503-7EA6D5A9A8CE}" type="slidenum">
              <a:rPr lang="en-US" smtClean="0"/>
              <a:pPr/>
              <a:t>28</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a:latin typeface="Georgia" pitchFamily="18" charset="0"/>
              </a:rPr>
              <a:t>Source: Framework-for-Audit-Quality-Outline (IAASB)</a:t>
            </a:r>
            <a:endParaRPr lang="en-US" sz="1000" dirty="0" smtClean="0">
              <a:latin typeface="Georgia" pitchFamily="18" charset="0"/>
            </a:endParaRPr>
          </a:p>
        </p:txBody>
      </p:sp>
    </p:spTree>
    <p:extLst>
      <p:ext uri="{BB962C8B-B14F-4D97-AF65-F5344CB8AC3E}">
        <p14:creationId xmlns:p14="http://schemas.microsoft.com/office/powerpoint/2010/main" val="3172017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International Auditing and Assurance Standards Board (IAASB)</a:t>
            </a:r>
            <a:endParaRPr lang="en-US" dirty="0"/>
          </a:p>
        </p:txBody>
      </p:sp>
      <p:sp>
        <p:nvSpPr>
          <p:cNvPr id="3" name="Content Placeholder 2"/>
          <p:cNvSpPr>
            <a:spLocks noGrp="1"/>
          </p:cNvSpPr>
          <p:nvPr>
            <p:ph sz="quarter" idx="15"/>
          </p:nvPr>
        </p:nvSpPr>
        <p:spPr>
          <a:xfrm>
            <a:off x="627888" y="1600200"/>
            <a:ext cx="8077200" cy="4419600"/>
          </a:xfrm>
        </p:spPr>
        <p:txBody>
          <a:bodyPr/>
          <a:lstStyle/>
          <a:p>
            <a:r>
              <a:rPr lang="en-US" b="1" dirty="0"/>
              <a:t>Outputs</a:t>
            </a:r>
          </a:p>
          <a:p>
            <a:r>
              <a:rPr lang="en-US" dirty="0"/>
              <a:t>Quality audits result in outputs that are useful and timely. They</a:t>
            </a:r>
          </a:p>
          <a:p>
            <a:r>
              <a:rPr lang="en-US" dirty="0"/>
              <a:t>are described in relation to the full reporting supply chain and</a:t>
            </a:r>
          </a:p>
          <a:p>
            <a:r>
              <a:rPr lang="en-US" dirty="0"/>
              <a:t>include outputs from:</a:t>
            </a:r>
          </a:p>
          <a:p>
            <a:r>
              <a:rPr lang="en-US" dirty="0"/>
              <a:t>• The auditor</a:t>
            </a:r>
          </a:p>
          <a:p>
            <a:r>
              <a:rPr lang="en-US" dirty="0"/>
              <a:t>• The audit firm</a:t>
            </a:r>
          </a:p>
          <a:p>
            <a:r>
              <a:rPr lang="en-US" dirty="0"/>
              <a:t>• The entity</a:t>
            </a:r>
          </a:p>
          <a:p>
            <a:r>
              <a:rPr lang="en-US" dirty="0"/>
              <a:t>• Audit regulators</a:t>
            </a:r>
          </a:p>
          <a:p>
            <a:r>
              <a:rPr lang="en-US" dirty="0"/>
              <a:t>Outputs include reports and information that are </a:t>
            </a:r>
            <a:r>
              <a:rPr lang="en-US" dirty="0" smtClean="0"/>
              <a:t>formally prepared </a:t>
            </a:r>
            <a:r>
              <a:rPr lang="en-US" dirty="0"/>
              <a:t>and presented by one party to another, as well </a:t>
            </a:r>
            <a:r>
              <a:rPr lang="en-US" dirty="0" smtClean="0"/>
              <a:t>as outputs </a:t>
            </a:r>
            <a:r>
              <a:rPr lang="en-US" dirty="0"/>
              <a:t>that arise from the auditing process that are </a:t>
            </a:r>
            <a:r>
              <a:rPr lang="en-US" dirty="0" smtClean="0"/>
              <a:t>generally not </a:t>
            </a:r>
            <a:r>
              <a:rPr lang="en-US" dirty="0"/>
              <a:t>visible to those outside the audited organization.</a:t>
            </a:r>
          </a:p>
        </p:txBody>
      </p:sp>
      <p:sp>
        <p:nvSpPr>
          <p:cNvPr id="7" name="Slide Number Placeholder 6"/>
          <p:cNvSpPr>
            <a:spLocks noGrp="1"/>
          </p:cNvSpPr>
          <p:nvPr>
            <p:ph type="sldNum" sz="quarter" idx="4"/>
          </p:nvPr>
        </p:nvSpPr>
        <p:spPr/>
        <p:txBody>
          <a:bodyPr/>
          <a:lstStyle/>
          <a:p>
            <a:fld id="{9EBD5762-3BDC-484D-9503-7EA6D5A9A8CE}" type="slidenum">
              <a:rPr lang="en-US" smtClean="0"/>
              <a:pPr/>
              <a:t>29</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a:latin typeface="Georgia" pitchFamily="18" charset="0"/>
              </a:rPr>
              <a:t>Source: Framework-for-Audit-Quality-Outline (IAASB)</a:t>
            </a:r>
            <a:endParaRPr lang="en-US" sz="1000" dirty="0" smtClean="0">
              <a:latin typeface="Georgia" pitchFamily="18" charset="0"/>
            </a:endParaRPr>
          </a:p>
        </p:txBody>
      </p:sp>
    </p:spTree>
    <p:extLst>
      <p:ext uri="{BB962C8B-B14F-4D97-AF65-F5344CB8AC3E}">
        <p14:creationId xmlns:p14="http://schemas.microsoft.com/office/powerpoint/2010/main" val="3628782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for the profession</a:t>
            </a:r>
            <a:endParaRPr lang="en-US" dirty="0"/>
          </a:p>
        </p:txBody>
      </p:sp>
      <p:sp>
        <p:nvSpPr>
          <p:cNvPr id="3" name="Content Placeholder 2"/>
          <p:cNvSpPr>
            <a:spLocks noGrp="1"/>
          </p:cNvSpPr>
          <p:nvPr>
            <p:ph sz="quarter" idx="15"/>
          </p:nvPr>
        </p:nvSpPr>
        <p:spPr>
          <a:xfrm>
            <a:off x="685800" y="1371600"/>
            <a:ext cx="7543800" cy="4419600"/>
          </a:xfrm>
        </p:spPr>
        <p:txBody>
          <a:bodyPr/>
          <a:lstStyle/>
          <a:p>
            <a:pPr marL="342900" indent="-342900">
              <a:spcAft>
                <a:spcPts val="600"/>
              </a:spcAft>
              <a:buFont typeface="Wingdings" panose="05000000000000000000" pitchFamily="2" charset="2"/>
              <a:buChar char="§"/>
            </a:pPr>
            <a:r>
              <a:rPr lang="en-US" sz="2400" dirty="0" smtClean="0"/>
              <a:t>Quality</a:t>
            </a:r>
          </a:p>
          <a:p>
            <a:pPr marL="342900" indent="-342900">
              <a:spcAft>
                <a:spcPts val="600"/>
              </a:spcAft>
              <a:buFont typeface="Wingdings" panose="05000000000000000000" pitchFamily="2" charset="2"/>
              <a:buChar char="§"/>
            </a:pPr>
            <a:endParaRPr lang="en-US" sz="2400" dirty="0" smtClean="0"/>
          </a:p>
          <a:p>
            <a:pPr marL="342900" indent="-342900">
              <a:spcAft>
                <a:spcPts val="600"/>
              </a:spcAft>
              <a:buFont typeface="Wingdings" panose="05000000000000000000" pitchFamily="2" charset="2"/>
              <a:buChar char="§"/>
            </a:pPr>
            <a:r>
              <a:rPr lang="en-US" sz="2400" dirty="0" smtClean="0"/>
              <a:t>Expectation GAAP</a:t>
            </a:r>
          </a:p>
          <a:p>
            <a:pPr marL="342900" indent="-342900">
              <a:spcAft>
                <a:spcPts val="600"/>
              </a:spcAft>
              <a:buFont typeface="Wingdings" panose="05000000000000000000" pitchFamily="2" charset="2"/>
              <a:buChar char="§"/>
            </a:pPr>
            <a:endParaRPr lang="en-US" sz="2400" dirty="0" smtClean="0"/>
          </a:p>
          <a:p>
            <a:pPr marL="342900" indent="-342900">
              <a:spcAft>
                <a:spcPts val="600"/>
              </a:spcAft>
              <a:buFont typeface="Wingdings" panose="05000000000000000000" pitchFamily="2" charset="2"/>
              <a:buChar char="§"/>
            </a:pPr>
            <a:r>
              <a:rPr lang="en-US" sz="2400" dirty="0" smtClean="0"/>
              <a:t>Conflicts</a:t>
            </a:r>
          </a:p>
          <a:p>
            <a:pPr marL="342900" indent="-342900">
              <a:spcAft>
                <a:spcPts val="600"/>
              </a:spcAft>
              <a:buFont typeface="Wingdings" panose="05000000000000000000" pitchFamily="2" charset="2"/>
              <a:buChar char="§"/>
            </a:pPr>
            <a:endParaRPr lang="en-US" sz="2400" dirty="0" smtClean="0"/>
          </a:p>
          <a:p>
            <a:pPr marL="342900" indent="-342900">
              <a:spcAft>
                <a:spcPts val="600"/>
              </a:spcAft>
              <a:buFont typeface="Wingdings" panose="05000000000000000000" pitchFamily="2" charset="2"/>
              <a:buChar char="§"/>
            </a:pPr>
            <a:r>
              <a:rPr lang="en-US" sz="2400" dirty="0" smtClean="0"/>
              <a:t>Choice </a:t>
            </a:r>
          </a:p>
          <a:p>
            <a:pPr marL="342900" indent="-342900">
              <a:spcAft>
                <a:spcPts val="600"/>
              </a:spcAft>
              <a:buFont typeface="Wingdings" panose="05000000000000000000" pitchFamily="2" charset="2"/>
              <a:buChar char="§"/>
            </a:pPr>
            <a:endParaRPr lang="en-US" sz="2400" dirty="0"/>
          </a:p>
          <a:p>
            <a:pPr marL="342900" indent="-342900">
              <a:spcAft>
                <a:spcPts val="600"/>
              </a:spcAft>
              <a:buFont typeface="Wingdings" panose="05000000000000000000" pitchFamily="2" charset="2"/>
              <a:buChar char="§"/>
            </a:pPr>
            <a:r>
              <a:rPr lang="en-US" sz="2400" dirty="0"/>
              <a:t>Skepticism</a:t>
            </a:r>
          </a:p>
          <a:p>
            <a:pPr marL="342900" indent="-342900">
              <a:spcAft>
                <a:spcPts val="600"/>
              </a:spcAft>
              <a:buFont typeface="Wingdings" panose="05000000000000000000" pitchFamily="2" charset="2"/>
              <a:buChar char="§"/>
            </a:pPr>
            <a:endParaRPr lang="en-US" sz="2400" dirty="0" smtClean="0"/>
          </a:p>
          <a:p>
            <a:pPr marL="342900" indent="-342900">
              <a:buFont typeface="Wingdings" panose="05000000000000000000" pitchFamily="2" charset="2"/>
              <a:buChar char="§"/>
            </a:pPr>
            <a:endParaRPr lang="en-US" sz="2400" dirty="0" smtClean="0"/>
          </a:p>
          <a:p>
            <a:pPr indent="0"/>
            <a:r>
              <a:rPr lang="en-US" sz="2400" dirty="0" smtClean="0"/>
              <a:t> </a:t>
            </a:r>
            <a:endParaRPr lang="en-US" sz="2400"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3</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10" name="TextBox 9"/>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Competition &amp; Market Authorities (CMA)</a:t>
            </a:r>
          </a:p>
          <a:p>
            <a:pPr indent="-274320" algn="r"/>
            <a:r>
              <a:rPr lang="en-US" sz="1000" dirty="0" smtClean="0">
                <a:latin typeface="Georgia" pitchFamily="18" charset="0"/>
              </a:rPr>
              <a:t>Statutory audit Market report Oct 2018</a:t>
            </a:r>
          </a:p>
        </p:txBody>
      </p:sp>
    </p:spTree>
    <p:extLst>
      <p:ext uri="{BB962C8B-B14F-4D97-AF65-F5344CB8AC3E}">
        <p14:creationId xmlns:p14="http://schemas.microsoft.com/office/powerpoint/2010/main" val="3470102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International Auditing and Assurance Standards Board (IAASB)</a:t>
            </a:r>
            <a:endParaRPr lang="en-US" dirty="0"/>
          </a:p>
        </p:txBody>
      </p:sp>
      <p:sp>
        <p:nvSpPr>
          <p:cNvPr id="3" name="Content Placeholder 2"/>
          <p:cNvSpPr>
            <a:spLocks noGrp="1"/>
          </p:cNvSpPr>
          <p:nvPr>
            <p:ph sz="quarter" idx="15"/>
          </p:nvPr>
        </p:nvSpPr>
        <p:spPr>
          <a:xfrm>
            <a:off x="609600" y="1600200"/>
            <a:ext cx="8077200" cy="4419600"/>
          </a:xfrm>
        </p:spPr>
        <p:txBody>
          <a:bodyPr/>
          <a:lstStyle/>
          <a:p>
            <a:r>
              <a:rPr lang="en-US" b="1" dirty="0" smtClean="0"/>
              <a:t>Interaction</a:t>
            </a:r>
            <a:endParaRPr lang="en-US" b="1" dirty="0"/>
          </a:p>
          <a:p>
            <a:r>
              <a:rPr lang="en-US" dirty="0"/>
              <a:t>While the primary </a:t>
            </a:r>
            <a:r>
              <a:rPr lang="en-US" dirty="0" smtClean="0"/>
              <a:t>responsibility for </a:t>
            </a:r>
            <a:r>
              <a:rPr lang="en-US" dirty="0"/>
              <a:t>performing quality </a:t>
            </a:r>
            <a:r>
              <a:rPr lang="en-US" dirty="0" smtClean="0"/>
              <a:t>audits rests </a:t>
            </a:r>
            <a:r>
              <a:rPr lang="en-US" dirty="0"/>
              <a:t>with auditors, </a:t>
            </a:r>
            <a:r>
              <a:rPr lang="en-US" dirty="0" smtClean="0"/>
              <a:t>audit quality </a:t>
            </a:r>
            <a:r>
              <a:rPr lang="en-US" dirty="0"/>
              <a:t>is best achieved in </a:t>
            </a:r>
            <a:r>
              <a:rPr lang="en-US" dirty="0" smtClean="0"/>
              <a:t>an environment </a:t>
            </a:r>
            <a:r>
              <a:rPr lang="en-US" dirty="0"/>
              <a:t>where there </a:t>
            </a:r>
            <a:r>
              <a:rPr lang="en-US" dirty="0" smtClean="0"/>
              <a:t>is support </a:t>
            </a:r>
            <a:r>
              <a:rPr lang="en-US" dirty="0"/>
              <a:t>from other </a:t>
            </a:r>
            <a:r>
              <a:rPr lang="en-US" dirty="0" smtClean="0"/>
              <a:t>participants in </a:t>
            </a:r>
            <a:r>
              <a:rPr lang="en-US" dirty="0"/>
              <a:t>the financial reporting </a:t>
            </a:r>
            <a:r>
              <a:rPr lang="en-US" dirty="0" smtClean="0"/>
              <a:t>supply chain</a:t>
            </a:r>
            <a:r>
              <a:rPr lang="en-US" dirty="0"/>
              <a:t>.</a:t>
            </a:r>
          </a:p>
          <a:p>
            <a:endParaRPr lang="en-US" dirty="0" smtClean="0"/>
          </a:p>
          <a:p>
            <a:r>
              <a:rPr lang="en-US" dirty="0" smtClean="0"/>
              <a:t>Each </a:t>
            </a:r>
            <a:r>
              <a:rPr lang="en-US" dirty="0"/>
              <a:t>stakeholder plays </a:t>
            </a:r>
            <a:r>
              <a:rPr lang="en-US" dirty="0" smtClean="0"/>
              <a:t>an important </a:t>
            </a:r>
            <a:r>
              <a:rPr lang="en-US" dirty="0"/>
              <a:t>role supporting </a:t>
            </a:r>
            <a:r>
              <a:rPr lang="en-US" dirty="0" smtClean="0"/>
              <a:t>high quality</a:t>
            </a:r>
            <a:r>
              <a:rPr lang="en-US" dirty="0"/>
              <a:t> </a:t>
            </a:r>
            <a:r>
              <a:rPr lang="en-US" dirty="0" smtClean="0"/>
              <a:t>financial </a:t>
            </a:r>
            <a:r>
              <a:rPr lang="en-US" dirty="0"/>
              <a:t>reporting </a:t>
            </a:r>
            <a:r>
              <a:rPr lang="en-US" dirty="0" smtClean="0"/>
              <a:t>and the </a:t>
            </a:r>
            <a:r>
              <a:rPr lang="en-US" dirty="0"/>
              <a:t>way in which they </a:t>
            </a:r>
            <a:r>
              <a:rPr lang="en-US" dirty="0" smtClean="0"/>
              <a:t>interact may </a:t>
            </a:r>
            <a:r>
              <a:rPr lang="en-US" dirty="0"/>
              <a:t>impact audit quality</a:t>
            </a:r>
            <a:r>
              <a:rPr lang="en-US" dirty="0" smtClean="0"/>
              <a:t>.</a:t>
            </a:r>
          </a:p>
          <a:p>
            <a:endParaRPr lang="en-US" dirty="0"/>
          </a:p>
          <a:p>
            <a:r>
              <a:rPr lang="en-US" dirty="0"/>
              <a:t>Increased interaction </a:t>
            </a:r>
            <a:r>
              <a:rPr lang="en-US" dirty="0" smtClean="0"/>
              <a:t>is promoted </a:t>
            </a:r>
            <a:r>
              <a:rPr lang="en-US" dirty="0"/>
              <a:t>in the </a:t>
            </a:r>
            <a:r>
              <a:rPr lang="en-US" i="1" dirty="0"/>
              <a:t>Framework </a:t>
            </a:r>
            <a:r>
              <a:rPr lang="en-US" i="1" dirty="0" smtClean="0"/>
              <a:t>for Audit </a:t>
            </a:r>
            <a:r>
              <a:rPr lang="en-US" i="1" dirty="0"/>
              <a:t>Quality</a:t>
            </a:r>
            <a:r>
              <a:rPr lang="en-US" dirty="0"/>
              <a:t>.</a:t>
            </a:r>
          </a:p>
        </p:txBody>
      </p:sp>
      <p:sp>
        <p:nvSpPr>
          <p:cNvPr id="7" name="Slide Number Placeholder 6"/>
          <p:cNvSpPr>
            <a:spLocks noGrp="1"/>
          </p:cNvSpPr>
          <p:nvPr>
            <p:ph type="sldNum" sz="quarter" idx="4"/>
          </p:nvPr>
        </p:nvSpPr>
        <p:spPr/>
        <p:txBody>
          <a:bodyPr/>
          <a:lstStyle/>
          <a:p>
            <a:fld id="{9EBD5762-3BDC-484D-9503-7EA6D5A9A8CE}" type="slidenum">
              <a:rPr lang="en-US" smtClean="0"/>
              <a:pPr/>
              <a:t>30</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a:latin typeface="Georgia" pitchFamily="18" charset="0"/>
              </a:rPr>
              <a:t>Source: Framework-for-Audit-Quality-Outline (IAASB)</a:t>
            </a:r>
            <a:endParaRPr lang="en-US" sz="1000" dirty="0" smtClean="0">
              <a:latin typeface="Georgia" pitchFamily="18" charset="0"/>
            </a:endParaRPr>
          </a:p>
        </p:txBody>
      </p:sp>
    </p:spTree>
    <p:extLst>
      <p:ext uri="{BB962C8B-B14F-4D97-AF65-F5344CB8AC3E}">
        <p14:creationId xmlns:p14="http://schemas.microsoft.com/office/powerpoint/2010/main" val="119537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International Auditing and Assurance Standards Board (IAASB)</a:t>
            </a:r>
            <a:endParaRPr lang="en-US" dirty="0"/>
          </a:p>
        </p:txBody>
      </p:sp>
      <p:sp>
        <p:nvSpPr>
          <p:cNvPr id="3" name="Content Placeholder 2"/>
          <p:cNvSpPr>
            <a:spLocks noGrp="1"/>
          </p:cNvSpPr>
          <p:nvPr>
            <p:ph sz="quarter" idx="15"/>
          </p:nvPr>
        </p:nvSpPr>
        <p:spPr>
          <a:xfrm>
            <a:off x="582168" y="1741932"/>
            <a:ext cx="8077200" cy="4419600"/>
          </a:xfrm>
        </p:spPr>
        <p:txBody>
          <a:bodyPr/>
          <a:lstStyle/>
          <a:p>
            <a:r>
              <a:rPr lang="en-US" b="1" dirty="0"/>
              <a:t>Contextual Factors</a:t>
            </a:r>
          </a:p>
          <a:p>
            <a:r>
              <a:rPr lang="en-US" dirty="0"/>
              <a:t>Collectively, the </a:t>
            </a:r>
            <a:r>
              <a:rPr lang="en-US" dirty="0" smtClean="0"/>
              <a:t>contextual factors </a:t>
            </a:r>
            <a:r>
              <a:rPr lang="en-US" dirty="0"/>
              <a:t>– have the </a:t>
            </a:r>
            <a:r>
              <a:rPr lang="en-US" dirty="0" smtClean="0"/>
              <a:t>potential to </a:t>
            </a:r>
            <a:r>
              <a:rPr lang="en-US" dirty="0"/>
              <a:t>impact the nature </a:t>
            </a:r>
            <a:r>
              <a:rPr lang="en-US" dirty="0" smtClean="0"/>
              <a:t>and quality </a:t>
            </a:r>
            <a:r>
              <a:rPr lang="en-US" dirty="0"/>
              <a:t>of financial </a:t>
            </a:r>
            <a:r>
              <a:rPr lang="en-US" dirty="0" smtClean="0"/>
              <a:t>reporting and</a:t>
            </a:r>
            <a:r>
              <a:rPr lang="en-US" dirty="0"/>
              <a:t>, directly or indirectly,</a:t>
            </a:r>
          </a:p>
          <a:p>
            <a:r>
              <a:rPr lang="en-US" dirty="0"/>
              <a:t>audit </a:t>
            </a:r>
            <a:r>
              <a:rPr lang="en-US" dirty="0" smtClean="0"/>
              <a:t>quality. </a:t>
            </a:r>
          </a:p>
          <a:p>
            <a:endParaRPr lang="en-US" dirty="0"/>
          </a:p>
          <a:p>
            <a:r>
              <a:rPr lang="en-US" dirty="0" smtClean="0"/>
              <a:t>Where </a:t>
            </a:r>
            <a:r>
              <a:rPr lang="en-US" dirty="0"/>
              <a:t>appropriate, </a:t>
            </a:r>
            <a:r>
              <a:rPr lang="en-US" dirty="0" smtClean="0"/>
              <a:t>auditors respond </a:t>
            </a:r>
            <a:r>
              <a:rPr lang="en-US" dirty="0"/>
              <a:t>to these </a:t>
            </a:r>
            <a:r>
              <a:rPr lang="en-US" dirty="0" smtClean="0"/>
              <a:t>factors when </a:t>
            </a:r>
            <a:r>
              <a:rPr lang="en-US" dirty="0"/>
              <a:t>determining how </a:t>
            </a:r>
            <a:r>
              <a:rPr lang="en-US" dirty="0" smtClean="0"/>
              <a:t>best to </a:t>
            </a:r>
            <a:r>
              <a:rPr lang="en-US" dirty="0"/>
              <a:t>obtain </a:t>
            </a:r>
            <a:r>
              <a:rPr lang="en-US" dirty="0" smtClean="0"/>
              <a:t>sufficient appropriate </a:t>
            </a:r>
            <a:r>
              <a:rPr lang="en-US" dirty="0"/>
              <a:t>audit evidence</a:t>
            </a:r>
          </a:p>
        </p:txBody>
      </p:sp>
      <p:sp>
        <p:nvSpPr>
          <p:cNvPr id="7" name="Slide Number Placeholder 6"/>
          <p:cNvSpPr>
            <a:spLocks noGrp="1"/>
          </p:cNvSpPr>
          <p:nvPr>
            <p:ph type="sldNum" sz="quarter" idx="4"/>
          </p:nvPr>
        </p:nvSpPr>
        <p:spPr/>
        <p:txBody>
          <a:bodyPr/>
          <a:lstStyle/>
          <a:p>
            <a:fld id="{9EBD5762-3BDC-484D-9503-7EA6D5A9A8CE}" type="slidenum">
              <a:rPr lang="en-US" smtClean="0"/>
              <a:pPr/>
              <a:t>31</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a:latin typeface="Georgia" pitchFamily="18" charset="0"/>
              </a:rPr>
              <a:t>Source: Framework-for-Audit-Quality-Outline (IAASB)</a:t>
            </a:r>
            <a:endParaRPr lang="en-US" sz="1000" dirty="0" smtClean="0">
              <a:latin typeface="Georgia" pitchFamily="18" charset="0"/>
            </a:endParaRPr>
          </a:p>
        </p:txBody>
      </p:sp>
    </p:spTree>
    <p:extLst>
      <p:ext uri="{BB962C8B-B14F-4D97-AF65-F5344CB8AC3E}">
        <p14:creationId xmlns:p14="http://schemas.microsoft.com/office/powerpoint/2010/main" val="13932576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a:t>
            </a:r>
            <a:endParaRPr lang="en-US" dirty="0"/>
          </a:p>
        </p:txBody>
      </p:sp>
      <p:sp>
        <p:nvSpPr>
          <p:cNvPr id="3" name="Content Placeholder 2"/>
          <p:cNvSpPr>
            <a:spLocks noGrp="1"/>
          </p:cNvSpPr>
          <p:nvPr>
            <p:ph sz="quarter" idx="15"/>
          </p:nvPr>
        </p:nvSpPr>
        <p:spPr>
          <a:xfrm>
            <a:off x="685800" y="1371600"/>
            <a:ext cx="7543800" cy="4773168"/>
          </a:xfrm>
        </p:spPr>
        <p:txBody>
          <a:bodyPr/>
          <a:lstStyle/>
          <a:p>
            <a:pPr marL="342900" indent="-342900">
              <a:buFont typeface="Arial" panose="020B0604020202020204" pitchFamily="34" charset="0"/>
              <a:buChar char="•"/>
            </a:pPr>
            <a:r>
              <a:rPr lang="en-US" dirty="0" smtClean="0"/>
              <a:t>Quality </a:t>
            </a:r>
            <a:r>
              <a:rPr lang="en-US" dirty="0"/>
              <a:t>Review Board established by Government of India under Section 28A of the Chartered Accountants Act, 1949. </a:t>
            </a:r>
          </a:p>
          <a:p>
            <a:pPr marL="342900" indent="-342900">
              <a:buFont typeface="Arial" panose="020B0604020202020204" pitchFamily="34" charset="0"/>
              <a:buChar char="•"/>
            </a:pPr>
            <a:r>
              <a:rPr lang="en-US" dirty="0" err="1" smtClean="0"/>
              <a:t>Finalised</a:t>
            </a:r>
            <a:r>
              <a:rPr lang="en-US" dirty="0" smtClean="0"/>
              <a:t> </a:t>
            </a:r>
            <a:r>
              <a:rPr lang="en-US" dirty="0"/>
              <a:t>reviews of 395 audit engagements (till 31.03.2018). Of these: </a:t>
            </a:r>
          </a:p>
          <a:p>
            <a:pPr marL="690562" indent="-342900">
              <a:buFont typeface="Wingdings" panose="05000000000000000000" pitchFamily="2" charset="2"/>
              <a:buChar char="§"/>
            </a:pPr>
            <a:r>
              <a:rPr lang="en-US" dirty="0" smtClean="0"/>
              <a:t>29 </a:t>
            </a:r>
            <a:r>
              <a:rPr lang="en-US" dirty="0"/>
              <a:t>cases recommended to the ICAI Council for consideration and necessary action. Of the cases recommended to ICAI Council, 7 have been referred to Disciplinary Committee and in 19 cases ICAI decided to issue advisories to concerned Audit firms. 3 cases were closed. </a:t>
            </a:r>
          </a:p>
          <a:p>
            <a:pPr marL="690562" indent="-342900">
              <a:buFont typeface="Wingdings" panose="05000000000000000000" pitchFamily="2" charset="2"/>
              <a:buChar char="§"/>
            </a:pPr>
            <a:r>
              <a:rPr lang="en-US" dirty="0" smtClean="0"/>
              <a:t>213 </a:t>
            </a:r>
            <a:r>
              <a:rPr lang="en-US" dirty="0"/>
              <a:t>cases appropriate advisories were issued by the Quality Review Board to the concerned Audit firms for improvement in quality of their services. </a:t>
            </a:r>
          </a:p>
          <a:p>
            <a:pPr marL="690562" indent="-342900">
              <a:buFont typeface="Wingdings" panose="05000000000000000000" pitchFamily="2" charset="2"/>
              <a:buChar char="§"/>
            </a:pPr>
            <a:r>
              <a:rPr lang="en-US" dirty="0" smtClean="0"/>
              <a:t>153 </a:t>
            </a:r>
            <a:r>
              <a:rPr lang="en-US" dirty="0"/>
              <a:t>cases were closed as they were generally acceptable. </a:t>
            </a:r>
          </a:p>
          <a:p>
            <a:pPr marL="342900" indent="-3429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32</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11851307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371600"/>
            <a:ext cx="7543800" cy="4773168"/>
          </a:xfrm>
        </p:spPr>
        <p:txBody>
          <a:bodyPr/>
          <a:lstStyle/>
          <a:p>
            <a:pPr marL="342900" indent="-342900">
              <a:buFont typeface="Arial" panose="020B0604020202020204" pitchFamily="34" charset="0"/>
              <a:buChar char="•"/>
            </a:pPr>
            <a:r>
              <a:rPr lang="en-US" b="1" dirty="0"/>
              <a:t>Standards on Auditing </a:t>
            </a:r>
            <a:r>
              <a:rPr lang="en-US" b="1" dirty="0" smtClean="0"/>
              <a:t>- </a:t>
            </a:r>
            <a:r>
              <a:rPr lang="en-US" b="1" dirty="0"/>
              <a:t>Quality Control Framework (SQC-1) </a:t>
            </a:r>
            <a:r>
              <a:rPr lang="en-US" b="1" dirty="0" smtClean="0"/>
              <a:t> </a:t>
            </a:r>
          </a:p>
          <a:p>
            <a:pPr marL="800100" indent="-342900">
              <a:buFont typeface="Wingdings" panose="05000000000000000000" pitchFamily="2" charset="2"/>
              <a:buChar char="§"/>
            </a:pPr>
            <a:r>
              <a:rPr lang="en-US" dirty="0" smtClean="0"/>
              <a:t>Failure </a:t>
            </a:r>
            <a:r>
              <a:rPr lang="en-US" dirty="0"/>
              <a:t>to establish and implement policies relating to the element of Standards on </a:t>
            </a:r>
            <a:r>
              <a:rPr lang="en-US" b="1" dirty="0"/>
              <a:t>Quality Control</a:t>
            </a:r>
            <a:r>
              <a:rPr lang="en-US" dirty="0"/>
              <a:t>; </a:t>
            </a:r>
          </a:p>
          <a:p>
            <a:pPr marL="800100" indent="-342900">
              <a:buFont typeface="Wingdings" panose="05000000000000000000" pitchFamily="2" charset="2"/>
              <a:buChar char="§"/>
            </a:pPr>
            <a:r>
              <a:rPr lang="en-US" dirty="0" smtClean="0"/>
              <a:t>Failure </a:t>
            </a:r>
            <a:r>
              <a:rPr lang="en-US" dirty="0"/>
              <a:t>to establish and implement policy on engagement quality control review and </a:t>
            </a:r>
            <a:r>
              <a:rPr lang="en-US" b="1" dirty="0"/>
              <a:t>human resources</a:t>
            </a:r>
            <a:r>
              <a:rPr lang="en-US" dirty="0"/>
              <a:t>; </a:t>
            </a:r>
          </a:p>
          <a:p>
            <a:pPr marL="800100" indent="-342900">
              <a:buFont typeface="Wingdings" panose="05000000000000000000" pitchFamily="2" charset="2"/>
              <a:buChar char="§"/>
            </a:pPr>
            <a:r>
              <a:rPr lang="en-US" dirty="0" smtClean="0"/>
              <a:t>Failure </a:t>
            </a:r>
            <a:r>
              <a:rPr lang="en-US" dirty="0"/>
              <a:t>to </a:t>
            </a:r>
            <a:r>
              <a:rPr lang="en-US" b="1" dirty="0"/>
              <a:t>reduce the familiarity threat</a:t>
            </a:r>
            <a:r>
              <a:rPr lang="en-US" dirty="0"/>
              <a:t> to an acceptable level; </a:t>
            </a:r>
          </a:p>
          <a:p>
            <a:pPr marL="800100" indent="-342900">
              <a:buFont typeface="Wingdings" panose="05000000000000000000" pitchFamily="2" charset="2"/>
              <a:buChar char="§"/>
            </a:pPr>
            <a:r>
              <a:rPr lang="en-US" dirty="0" smtClean="0"/>
              <a:t>Failure </a:t>
            </a:r>
            <a:r>
              <a:rPr lang="en-US" dirty="0"/>
              <a:t>to establish policies and procedures designed to maintain the </a:t>
            </a:r>
            <a:r>
              <a:rPr lang="en-US" b="1" dirty="0"/>
              <a:t>confidentiality, safe custody, integrity, accessibility and </a:t>
            </a:r>
            <a:r>
              <a:rPr lang="en-US" b="1" dirty="0" err="1"/>
              <a:t>retrievability</a:t>
            </a:r>
            <a:r>
              <a:rPr lang="en-US" dirty="0"/>
              <a:t> of engagement documentation; </a:t>
            </a:r>
          </a:p>
          <a:p>
            <a:pPr marL="800100" indent="-342900">
              <a:buFont typeface="Wingdings" panose="05000000000000000000" pitchFamily="2" charset="2"/>
              <a:buChar char="§"/>
            </a:pPr>
            <a:r>
              <a:rPr lang="en-US" dirty="0" smtClean="0"/>
              <a:t>Failure </a:t>
            </a:r>
            <a:r>
              <a:rPr lang="en-US" dirty="0"/>
              <a:t>to mention </a:t>
            </a:r>
            <a:r>
              <a:rPr lang="en-US" b="1" dirty="0"/>
              <a:t>date in declaration </a:t>
            </a:r>
            <a:r>
              <a:rPr lang="en-US" dirty="0"/>
              <a:t>of independence obtained from partners. </a:t>
            </a:r>
          </a:p>
          <a:p>
            <a:pPr marL="342900" indent="-3429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33</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4126146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371600"/>
            <a:ext cx="7543800" cy="4773168"/>
          </a:xfrm>
        </p:spPr>
        <p:txBody>
          <a:bodyPr/>
          <a:lstStyle/>
          <a:p>
            <a:pPr marL="342900" indent="-342900">
              <a:buFont typeface="Arial" panose="020B0604020202020204" pitchFamily="34" charset="0"/>
              <a:buChar char="•"/>
            </a:pPr>
            <a:r>
              <a:rPr lang="en-US" b="1" dirty="0"/>
              <a:t>Standards on Auditing </a:t>
            </a:r>
            <a:r>
              <a:rPr lang="en-US" b="1" dirty="0" smtClean="0"/>
              <a:t>- </a:t>
            </a:r>
            <a:r>
              <a:rPr lang="en-US" b="1" dirty="0"/>
              <a:t>Agreeing the Terms of Audit Engagement (SA 210) </a:t>
            </a:r>
            <a:endParaRPr lang="en-US" b="1" dirty="0" smtClean="0"/>
          </a:p>
          <a:p>
            <a:pPr indent="0"/>
            <a:endParaRPr lang="en-US" b="1" dirty="0" smtClean="0"/>
          </a:p>
          <a:p>
            <a:pPr marL="800100" indent="-342900">
              <a:buFont typeface="Wingdings" panose="05000000000000000000" pitchFamily="2" charset="2"/>
              <a:buChar char="§"/>
            </a:pPr>
            <a:r>
              <a:rPr lang="en-US" dirty="0" smtClean="0"/>
              <a:t>Failure </a:t>
            </a:r>
            <a:r>
              <a:rPr lang="en-US" dirty="0"/>
              <a:t>to </a:t>
            </a:r>
            <a:r>
              <a:rPr lang="en-US" b="1" dirty="0"/>
              <a:t>agree on the terms </a:t>
            </a:r>
            <a:r>
              <a:rPr lang="en-US" dirty="0"/>
              <a:t>of the audit engagement with appropriate management or those charged with governance; </a:t>
            </a:r>
            <a:endParaRPr lang="en-US" dirty="0" smtClean="0"/>
          </a:p>
          <a:p>
            <a:pPr marL="800100" indent="-342900">
              <a:buFont typeface="Wingdings" panose="05000000000000000000" pitchFamily="2" charset="2"/>
              <a:buChar char="§"/>
            </a:pPr>
            <a:r>
              <a:rPr lang="en-US" dirty="0" smtClean="0"/>
              <a:t>Failure </a:t>
            </a:r>
            <a:r>
              <a:rPr lang="en-US" dirty="0"/>
              <a:t>to mention </a:t>
            </a:r>
            <a:r>
              <a:rPr lang="en-US" b="1" dirty="0"/>
              <a:t>management responsibility</a:t>
            </a:r>
            <a:r>
              <a:rPr lang="en-US" dirty="0"/>
              <a:t> regarding preparation of financial statements in accordance with the applicable financial reporting framework. </a:t>
            </a:r>
          </a:p>
          <a:p>
            <a:pPr marL="342900" indent="-3429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34</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1099351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371600"/>
            <a:ext cx="7543800" cy="4773168"/>
          </a:xfrm>
        </p:spPr>
        <p:txBody>
          <a:bodyPr/>
          <a:lstStyle/>
          <a:p>
            <a:pPr marL="342900" indent="-342900">
              <a:buFont typeface="Arial" panose="020B0604020202020204" pitchFamily="34" charset="0"/>
              <a:buChar char="•"/>
            </a:pPr>
            <a:r>
              <a:rPr lang="en-US" b="1" dirty="0"/>
              <a:t>Standards on Auditing </a:t>
            </a:r>
            <a:r>
              <a:rPr lang="en-US" b="1" dirty="0" smtClean="0"/>
              <a:t>- </a:t>
            </a:r>
            <a:r>
              <a:rPr lang="en-US" b="1" dirty="0"/>
              <a:t>Audit Documentation (SA- 230) </a:t>
            </a:r>
            <a:endParaRPr lang="en-US" b="1" dirty="0" smtClean="0"/>
          </a:p>
          <a:p>
            <a:pPr marL="800100" indent="-342900">
              <a:buFont typeface="Wingdings" panose="05000000000000000000" pitchFamily="2" charset="2"/>
              <a:buChar char="§"/>
            </a:pPr>
            <a:r>
              <a:rPr lang="en-US" dirty="0" smtClean="0"/>
              <a:t>Failure </a:t>
            </a:r>
            <a:r>
              <a:rPr lang="en-US" dirty="0"/>
              <a:t>to prepare </a:t>
            </a:r>
            <a:r>
              <a:rPr lang="en-US" b="1" dirty="0"/>
              <a:t>audit documentation</a:t>
            </a:r>
            <a:r>
              <a:rPr lang="en-US" dirty="0"/>
              <a:t> for audit procedure performed and audit evidence obtained as required by </a:t>
            </a:r>
            <a:endParaRPr lang="en-US" dirty="0" smtClean="0"/>
          </a:p>
          <a:p>
            <a:pPr marL="1033463" indent="-228600">
              <a:buFont typeface="Arial" panose="020B0604020202020204" pitchFamily="34" charset="0"/>
              <a:buChar char="•"/>
              <a:tabLst>
                <a:tab pos="969963" algn="l"/>
              </a:tabLst>
            </a:pPr>
            <a:r>
              <a:rPr lang="en-US" sz="1800" dirty="0" smtClean="0"/>
              <a:t>SA 200</a:t>
            </a:r>
            <a:r>
              <a:rPr lang="en-US" sz="1800" dirty="0"/>
              <a:t> </a:t>
            </a:r>
            <a:r>
              <a:rPr lang="en-US" sz="1800" dirty="0" smtClean="0"/>
              <a:t>- Overall </a:t>
            </a:r>
            <a:r>
              <a:rPr lang="en-US" sz="1800" dirty="0"/>
              <a:t>Objectives of the Independent Auditor and the Conduct of an Audit in Accordance with Standards on Auditing</a:t>
            </a:r>
            <a:endParaRPr lang="en-US" sz="1800" dirty="0" smtClean="0"/>
          </a:p>
          <a:p>
            <a:pPr marL="1033463" indent="-228600">
              <a:buFont typeface="Arial" panose="020B0604020202020204" pitchFamily="34" charset="0"/>
              <a:buChar char="•"/>
              <a:tabLst>
                <a:tab pos="969963" algn="l"/>
              </a:tabLst>
            </a:pPr>
            <a:r>
              <a:rPr lang="en-US" sz="1800" dirty="0" smtClean="0"/>
              <a:t>SA 240</a:t>
            </a:r>
            <a:r>
              <a:rPr lang="en-US" sz="1800" dirty="0"/>
              <a:t> </a:t>
            </a:r>
            <a:r>
              <a:rPr lang="en-US" sz="1800" dirty="0" smtClean="0"/>
              <a:t>- </a:t>
            </a:r>
            <a:r>
              <a:rPr lang="en-US" sz="1800" dirty="0" smtClean="0"/>
              <a:t>The </a:t>
            </a:r>
            <a:r>
              <a:rPr lang="en-US" sz="1800" dirty="0"/>
              <a:t>Auditor’s Responsibilities Relating to Fraud in an Audit of Financial Statements</a:t>
            </a:r>
          </a:p>
          <a:p>
            <a:pPr marL="1033463" lvl="1" indent="-228600">
              <a:tabLst>
                <a:tab pos="969963" algn="l"/>
              </a:tabLst>
            </a:pPr>
            <a:r>
              <a:rPr lang="en-US" sz="1800" dirty="0" smtClean="0"/>
              <a:t>SA 250 - </a:t>
            </a:r>
            <a:r>
              <a:rPr lang="en-US" sz="1800" dirty="0"/>
              <a:t>Consideration of Laws and Regulations in an Audit of Financial Statements</a:t>
            </a:r>
          </a:p>
          <a:p>
            <a:pPr marL="1033463" indent="-228600">
              <a:buFont typeface="Arial" panose="020B0604020202020204" pitchFamily="34" charset="0"/>
              <a:buChar char="•"/>
              <a:tabLst>
                <a:tab pos="969963" algn="l"/>
              </a:tabLst>
            </a:pPr>
            <a:r>
              <a:rPr lang="en-US" sz="1800" dirty="0" smtClean="0"/>
              <a:t> SA 260 - </a:t>
            </a:r>
            <a:r>
              <a:rPr lang="en-US" sz="1800" dirty="0"/>
              <a:t>Communication with Those Charged with Governance</a:t>
            </a:r>
            <a:r>
              <a:rPr lang="en-US" sz="1800" dirty="0" smtClean="0"/>
              <a:t> </a:t>
            </a:r>
          </a:p>
          <a:p>
            <a:pPr marL="1033463" indent="-228600">
              <a:buFont typeface="Arial" panose="020B0604020202020204" pitchFamily="34" charset="0"/>
              <a:buChar char="•"/>
              <a:tabLst>
                <a:tab pos="969963" algn="l"/>
              </a:tabLst>
            </a:pPr>
            <a:r>
              <a:rPr lang="en-US" sz="1800" dirty="0"/>
              <a:t>SA 320 - Materiality in Planning and Performing an </a:t>
            </a:r>
            <a:r>
              <a:rPr lang="en-US" sz="1800" dirty="0" smtClean="0"/>
              <a:t>Audit</a:t>
            </a:r>
          </a:p>
          <a:p>
            <a:pPr marL="1033463" lvl="1" indent="-228600"/>
            <a:r>
              <a:rPr lang="en-US" sz="1800" dirty="0"/>
              <a:t>SA 330 - The Auditor’s Responses to Assessed Risks </a:t>
            </a:r>
          </a:p>
          <a:p>
            <a:pPr marL="1033463" lvl="1" indent="-228600"/>
            <a:r>
              <a:rPr lang="en-US" sz="1800" dirty="0"/>
              <a:t>SA 500 – Audit evidence</a:t>
            </a:r>
          </a:p>
          <a:p>
            <a:pPr marL="1033463" indent="-228600">
              <a:buFont typeface="Arial" panose="020B0604020202020204" pitchFamily="34" charset="0"/>
              <a:buChar char="•"/>
              <a:tabLst>
                <a:tab pos="969963" algn="l"/>
              </a:tabLst>
            </a:pPr>
            <a:endParaRPr lang="en-US" sz="1800" dirty="0" smtClean="0"/>
          </a:p>
          <a:p>
            <a:pPr marL="800100" indent="-342900">
              <a:buFont typeface="Wingdings" panose="05000000000000000000" pitchFamily="2" charset="2"/>
              <a:buChar char="§"/>
            </a:pPr>
            <a:endParaRPr lang="en-US" dirty="0"/>
          </a:p>
          <a:p>
            <a:pPr marL="342900" indent="-3429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35</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9972409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371600"/>
            <a:ext cx="7543800" cy="4773168"/>
          </a:xfrm>
        </p:spPr>
        <p:txBody>
          <a:bodyPr/>
          <a:lstStyle/>
          <a:p>
            <a:pPr marL="342900" indent="-342900">
              <a:buFont typeface="Arial" panose="020B0604020202020204" pitchFamily="34" charset="0"/>
              <a:buChar char="•"/>
            </a:pPr>
            <a:r>
              <a:rPr lang="en-US" b="1" dirty="0"/>
              <a:t>Standards on Auditing </a:t>
            </a:r>
            <a:r>
              <a:rPr lang="en-US" b="1" dirty="0" smtClean="0"/>
              <a:t>- </a:t>
            </a:r>
            <a:r>
              <a:rPr lang="en-US" b="1" dirty="0"/>
              <a:t>Audit Documentation (SA- 230) </a:t>
            </a:r>
            <a:endParaRPr lang="en-US" b="1" dirty="0" smtClean="0"/>
          </a:p>
          <a:p>
            <a:pPr marL="1033463" lvl="1" indent="-228600"/>
            <a:r>
              <a:rPr lang="en-US" sz="1800" dirty="0" smtClean="0"/>
              <a:t>SA 530</a:t>
            </a:r>
            <a:r>
              <a:rPr lang="en-US" sz="1800" dirty="0"/>
              <a:t> </a:t>
            </a:r>
            <a:r>
              <a:rPr lang="en-US" sz="1800" dirty="0" smtClean="0"/>
              <a:t>– Audit sampling</a:t>
            </a:r>
          </a:p>
          <a:p>
            <a:pPr marL="1033463" lvl="1" indent="-228600"/>
            <a:r>
              <a:rPr lang="en-US" sz="1800" dirty="0" smtClean="0"/>
              <a:t>SA 610 – Using the work of internal auditors</a:t>
            </a:r>
          </a:p>
          <a:p>
            <a:pPr marL="1033463" lvl="1" indent="-228600"/>
            <a:r>
              <a:rPr lang="en-US" sz="1800" dirty="0" smtClean="0"/>
              <a:t>SA 720 - </a:t>
            </a:r>
            <a:r>
              <a:rPr lang="en-US" sz="1800" dirty="0"/>
              <a:t>The Auditor’s Responsibility in Relation to Other Information in Documents Containing Audited Financial Statements</a:t>
            </a:r>
            <a:endParaRPr lang="en-US" sz="1800" dirty="0" smtClean="0"/>
          </a:p>
          <a:p>
            <a:pPr marL="1033463" lvl="1" indent="-228600"/>
            <a:r>
              <a:rPr lang="en-US" sz="1800" dirty="0" smtClean="0"/>
              <a:t>and </a:t>
            </a:r>
            <a:r>
              <a:rPr lang="en-US" sz="1800" dirty="0"/>
              <a:t>SQC-1; </a:t>
            </a:r>
          </a:p>
          <a:p>
            <a:pPr marL="800100" indent="-342900">
              <a:buFont typeface="Wingdings" panose="05000000000000000000" pitchFamily="2" charset="2"/>
              <a:buChar char="§"/>
            </a:pPr>
            <a:r>
              <a:rPr lang="en-US" dirty="0" smtClean="0"/>
              <a:t>Failure </a:t>
            </a:r>
            <a:r>
              <a:rPr lang="en-US" dirty="0"/>
              <a:t>to prepare </a:t>
            </a:r>
            <a:r>
              <a:rPr lang="en-US" b="1" dirty="0"/>
              <a:t>sufficient appropriate audit evidence</a:t>
            </a:r>
            <a:r>
              <a:rPr lang="en-US" dirty="0"/>
              <a:t> for audit procedure performed for reporting under CARO, 2015; </a:t>
            </a:r>
            <a:endParaRPr lang="en-US" dirty="0" smtClean="0"/>
          </a:p>
          <a:p>
            <a:pPr marL="800100" indent="-342900">
              <a:buFont typeface="Wingdings" panose="05000000000000000000" pitchFamily="2" charset="2"/>
              <a:buChar char="§"/>
            </a:pPr>
            <a:r>
              <a:rPr lang="en-US" dirty="0" smtClean="0"/>
              <a:t>Failure </a:t>
            </a:r>
            <a:r>
              <a:rPr lang="en-US" dirty="0"/>
              <a:t>to prepare adequate documentation for work performed, indicates that the firm has not carried out appropriate audit procedures. </a:t>
            </a:r>
          </a:p>
          <a:p>
            <a:pPr marL="800100" indent="-342900">
              <a:buFont typeface="Wingdings" panose="05000000000000000000" pitchFamily="2" charset="2"/>
              <a:buChar char="§"/>
            </a:pPr>
            <a:endParaRPr lang="en-US" dirty="0"/>
          </a:p>
          <a:p>
            <a:pPr marL="342900" indent="-3429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36</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19111516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143000"/>
            <a:ext cx="7543800" cy="4773168"/>
          </a:xfrm>
        </p:spPr>
        <p:txBody>
          <a:bodyPr/>
          <a:lstStyle/>
          <a:p>
            <a:pPr marL="342900" indent="-342900">
              <a:buFont typeface="Arial" panose="020B0604020202020204" pitchFamily="34" charset="0"/>
              <a:buChar char="•"/>
            </a:pPr>
            <a:r>
              <a:rPr lang="en-US" b="1" dirty="0"/>
              <a:t>Standards on Auditing </a:t>
            </a:r>
            <a:r>
              <a:rPr lang="en-US" b="1" dirty="0" smtClean="0"/>
              <a:t>- </a:t>
            </a:r>
            <a:r>
              <a:rPr lang="en-US" b="1" dirty="0"/>
              <a:t>Risk Assessment and Response to Assessed Risk </a:t>
            </a:r>
            <a:endParaRPr lang="en-US" b="1" dirty="0" smtClean="0"/>
          </a:p>
          <a:p>
            <a:pPr marL="347663" indent="0"/>
            <a:r>
              <a:rPr lang="en-US" sz="1600" b="1" dirty="0" smtClean="0"/>
              <a:t>(</a:t>
            </a:r>
            <a:r>
              <a:rPr lang="en-US" sz="1600" b="1" dirty="0"/>
              <a:t>SA- </a:t>
            </a:r>
            <a:r>
              <a:rPr lang="en-US" sz="1600" b="1" dirty="0" smtClean="0"/>
              <a:t>300 - </a:t>
            </a:r>
            <a:r>
              <a:rPr lang="en-US" sz="1600" dirty="0"/>
              <a:t>Planning an Audit of Financial Statements</a:t>
            </a:r>
            <a:r>
              <a:rPr lang="en-US" sz="1600" b="1" dirty="0" smtClean="0"/>
              <a:t>, 315 - </a:t>
            </a:r>
            <a:r>
              <a:rPr lang="en-US" sz="1600" dirty="0"/>
              <a:t>Identifying and Assessing the Risks of Material </a:t>
            </a:r>
            <a:r>
              <a:rPr lang="en-US" sz="1600" dirty="0" smtClean="0"/>
              <a:t>Misstatement</a:t>
            </a:r>
            <a:r>
              <a:rPr lang="en-US" sz="1600" b="1" dirty="0" smtClean="0"/>
              <a:t>, 320 - </a:t>
            </a:r>
            <a:r>
              <a:rPr lang="en-US" sz="1600" dirty="0"/>
              <a:t>Materiality in Planning and Performing an </a:t>
            </a:r>
            <a:r>
              <a:rPr lang="en-US" sz="1600" dirty="0" smtClean="0"/>
              <a:t>Audit</a:t>
            </a:r>
            <a:r>
              <a:rPr lang="en-US" sz="1600" b="1" dirty="0" smtClean="0"/>
              <a:t>, 330 - </a:t>
            </a:r>
            <a:r>
              <a:rPr lang="en-US" sz="1600" dirty="0"/>
              <a:t>The Auditor’s Responses to Assessed </a:t>
            </a:r>
            <a:r>
              <a:rPr lang="en-US" sz="1600" dirty="0" smtClean="0"/>
              <a:t>Risks</a:t>
            </a:r>
            <a:r>
              <a:rPr lang="en-US" sz="1600" b="1" dirty="0" smtClean="0"/>
              <a:t>) </a:t>
            </a:r>
            <a:r>
              <a:rPr lang="en-US" b="1" dirty="0" smtClean="0"/>
              <a:t> </a:t>
            </a:r>
          </a:p>
          <a:p>
            <a:pPr marL="342900" indent="-342900">
              <a:buFont typeface="Arial" panose="020B0604020202020204" pitchFamily="34" charset="0"/>
              <a:buChar char="•"/>
            </a:pPr>
            <a:endParaRPr lang="en-US" b="1" dirty="0" smtClean="0"/>
          </a:p>
          <a:p>
            <a:pPr marL="800100" indent="-342900">
              <a:buFont typeface="Wingdings" panose="05000000000000000000" pitchFamily="2" charset="2"/>
              <a:buChar char="§"/>
            </a:pPr>
            <a:r>
              <a:rPr lang="en-US" dirty="0" smtClean="0"/>
              <a:t>Failure </a:t>
            </a:r>
            <a:r>
              <a:rPr lang="en-US" dirty="0"/>
              <a:t>to document </a:t>
            </a:r>
            <a:r>
              <a:rPr lang="en-US" b="1" dirty="0"/>
              <a:t>nature, timing and extent</a:t>
            </a:r>
            <a:r>
              <a:rPr lang="en-US" dirty="0"/>
              <a:t> of test of control procedure to address the risk arising from control environment and not considering </a:t>
            </a:r>
            <a:r>
              <a:rPr lang="en-US" b="1" dirty="0"/>
              <a:t>material related party </a:t>
            </a:r>
            <a:r>
              <a:rPr lang="en-US" dirty="0"/>
              <a:t>transactions as high risk item. </a:t>
            </a:r>
          </a:p>
          <a:p>
            <a:pPr marL="800100" indent="-342900">
              <a:buFont typeface="Wingdings" panose="05000000000000000000" pitchFamily="2" charset="2"/>
              <a:buChar char="§"/>
            </a:pPr>
            <a:r>
              <a:rPr lang="en-US" dirty="0" smtClean="0"/>
              <a:t>Failure </a:t>
            </a:r>
            <a:r>
              <a:rPr lang="en-US" dirty="0"/>
              <a:t>to </a:t>
            </a:r>
            <a:r>
              <a:rPr lang="en-US" b="1" dirty="0"/>
              <a:t>perform risk assessment procedures</a:t>
            </a:r>
            <a:r>
              <a:rPr lang="en-US" dirty="0"/>
              <a:t> to provide a basis for the identification and assessment of risks of material misstatement at the financial statement and assertion levels. </a:t>
            </a:r>
            <a:endParaRPr lang="en-US" dirty="0" smtClean="0"/>
          </a:p>
        </p:txBody>
      </p:sp>
      <p:sp>
        <p:nvSpPr>
          <p:cNvPr id="7" name="Slide Number Placeholder 6"/>
          <p:cNvSpPr>
            <a:spLocks noGrp="1"/>
          </p:cNvSpPr>
          <p:nvPr>
            <p:ph type="sldNum" sz="quarter" idx="4"/>
          </p:nvPr>
        </p:nvSpPr>
        <p:spPr/>
        <p:txBody>
          <a:bodyPr/>
          <a:lstStyle/>
          <a:p>
            <a:fld id="{9EBD5762-3BDC-484D-9503-7EA6D5A9A8CE}" type="slidenum">
              <a:rPr lang="en-US" smtClean="0"/>
              <a:pPr/>
              <a:t>37</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42420723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328928"/>
            <a:ext cx="7543800" cy="4773168"/>
          </a:xfrm>
        </p:spPr>
        <p:txBody>
          <a:bodyPr/>
          <a:lstStyle/>
          <a:p>
            <a:pPr marL="800100" indent="-342900">
              <a:buFont typeface="Wingdings" panose="05000000000000000000" pitchFamily="2" charset="2"/>
              <a:buChar char="§"/>
            </a:pPr>
            <a:r>
              <a:rPr lang="en-US" dirty="0" smtClean="0"/>
              <a:t>Failure </a:t>
            </a:r>
            <a:r>
              <a:rPr lang="en-US" dirty="0"/>
              <a:t>to document nature, timing and extent of audit procedure performed for </a:t>
            </a:r>
            <a:r>
              <a:rPr lang="en-US" b="1" dirty="0"/>
              <a:t>treating certain litigation and claims as non contingent</a:t>
            </a:r>
            <a:r>
              <a:rPr lang="en-US" dirty="0"/>
              <a:t>.</a:t>
            </a:r>
            <a:r>
              <a:rPr lang="en-US" dirty="0" smtClean="0"/>
              <a:t> </a:t>
            </a:r>
          </a:p>
          <a:p>
            <a:pPr marL="800100" indent="-342900">
              <a:buFont typeface="Wingdings" panose="05000000000000000000" pitchFamily="2" charset="2"/>
              <a:buChar char="§"/>
            </a:pPr>
            <a:r>
              <a:rPr lang="en-US" dirty="0" smtClean="0"/>
              <a:t>F</a:t>
            </a:r>
            <a:r>
              <a:rPr lang="en-US" dirty="0"/>
              <a:t>ailure to make </a:t>
            </a:r>
            <a:r>
              <a:rPr lang="en-US" b="1" dirty="0"/>
              <a:t>proper plan </a:t>
            </a:r>
            <a:r>
              <a:rPr lang="en-US" dirty="0"/>
              <a:t>for overall audit strategy and nature, timing and extent of audit procedure.</a:t>
            </a:r>
            <a:r>
              <a:rPr lang="en-US" dirty="0" smtClean="0"/>
              <a:t> </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38</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17168382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371600"/>
            <a:ext cx="7543800" cy="4773168"/>
          </a:xfrm>
        </p:spPr>
        <p:txBody>
          <a:bodyPr/>
          <a:lstStyle/>
          <a:p>
            <a:pPr marL="342900" indent="-342900">
              <a:buFont typeface="Arial" panose="020B0604020202020204" pitchFamily="34" charset="0"/>
              <a:buChar char="•"/>
            </a:pPr>
            <a:r>
              <a:rPr lang="en-US" b="1" dirty="0"/>
              <a:t>Standards on Auditing </a:t>
            </a:r>
            <a:r>
              <a:rPr lang="en-US" b="1" dirty="0" smtClean="0"/>
              <a:t>- </a:t>
            </a:r>
            <a:r>
              <a:rPr lang="en-US" b="1" dirty="0"/>
              <a:t>Audit Evidence </a:t>
            </a:r>
            <a:endParaRPr lang="en-US" b="1" dirty="0" smtClean="0"/>
          </a:p>
          <a:p>
            <a:pPr marL="347663" indent="0"/>
            <a:r>
              <a:rPr lang="en-US" sz="1600" b="1" dirty="0" smtClean="0"/>
              <a:t>(</a:t>
            </a:r>
            <a:r>
              <a:rPr lang="en-US" sz="1600" b="1" dirty="0"/>
              <a:t>SA- </a:t>
            </a:r>
            <a:r>
              <a:rPr lang="en-US" sz="1600" b="1" dirty="0" smtClean="0"/>
              <a:t>500 - </a:t>
            </a:r>
            <a:r>
              <a:rPr lang="en-US" sz="1600" dirty="0"/>
              <a:t>Audit Evidence</a:t>
            </a:r>
            <a:r>
              <a:rPr lang="en-US" sz="1600" b="1" dirty="0" smtClean="0"/>
              <a:t>, 501- </a:t>
            </a:r>
            <a:r>
              <a:rPr lang="en-US" sz="1600" dirty="0"/>
              <a:t>Audit Evidence-Specific Considerations for Selected Items</a:t>
            </a:r>
            <a:r>
              <a:rPr lang="en-US" sz="1600" b="1" dirty="0" smtClean="0"/>
              <a:t>, 505 - </a:t>
            </a:r>
            <a:r>
              <a:rPr lang="en-US" sz="1600" dirty="0"/>
              <a:t>External Confirmations</a:t>
            </a:r>
            <a:r>
              <a:rPr lang="en-US" sz="1600" b="1" dirty="0" smtClean="0"/>
              <a:t>, 520- </a:t>
            </a:r>
            <a:r>
              <a:rPr lang="en-US" sz="1600" dirty="0"/>
              <a:t>Analytical Procedures</a:t>
            </a:r>
            <a:r>
              <a:rPr lang="en-US" sz="1600" b="1" dirty="0" smtClean="0"/>
              <a:t>, 530 - </a:t>
            </a:r>
            <a:r>
              <a:rPr lang="en-US" sz="1600" dirty="0"/>
              <a:t>Audit Sampling</a:t>
            </a:r>
            <a:r>
              <a:rPr lang="en-US" sz="1600" b="1" dirty="0" smtClean="0"/>
              <a:t>, 550-</a:t>
            </a:r>
            <a:r>
              <a:rPr lang="en-US" sz="1600" dirty="0" smtClean="0"/>
              <a:t>Related Parties </a:t>
            </a:r>
            <a:r>
              <a:rPr lang="en-US" sz="1600" b="1" dirty="0" smtClean="0"/>
              <a:t>and 580 - </a:t>
            </a:r>
            <a:r>
              <a:rPr lang="en-US" sz="1600" dirty="0"/>
              <a:t>Written Representations</a:t>
            </a:r>
            <a:r>
              <a:rPr lang="en-US" sz="1600" b="1" dirty="0" smtClean="0"/>
              <a:t>)</a:t>
            </a:r>
            <a:r>
              <a:rPr lang="en-US" b="1" dirty="0" smtClean="0"/>
              <a:t> </a:t>
            </a:r>
            <a:endParaRPr lang="en-US" b="1" dirty="0" smtClean="0"/>
          </a:p>
          <a:p>
            <a:pPr marL="342900" indent="-342900">
              <a:buFont typeface="Arial" panose="020B0604020202020204" pitchFamily="34" charset="0"/>
              <a:buChar char="•"/>
            </a:pPr>
            <a:endParaRPr lang="en-US" b="1" dirty="0" smtClean="0"/>
          </a:p>
          <a:p>
            <a:pPr marL="800100" indent="-342900">
              <a:buFont typeface="Wingdings" panose="05000000000000000000" pitchFamily="2" charset="2"/>
              <a:buChar char="§"/>
            </a:pPr>
            <a:r>
              <a:rPr lang="en-US" dirty="0" smtClean="0"/>
              <a:t>Failure </a:t>
            </a:r>
            <a:r>
              <a:rPr lang="en-US" dirty="0"/>
              <a:t>to </a:t>
            </a:r>
            <a:r>
              <a:rPr lang="en-US" b="1" dirty="0"/>
              <a:t>attend physical inventory</a:t>
            </a:r>
            <a:r>
              <a:rPr lang="en-US" dirty="0"/>
              <a:t> counting and not performing audit procedures over the entity’s final inventory records to determine whether they accurately reflect actual inventory count results; </a:t>
            </a:r>
            <a:endParaRPr lang="en-US" dirty="0" smtClean="0"/>
          </a:p>
          <a:p>
            <a:pPr marL="800100" indent="-342900">
              <a:buFont typeface="Wingdings" panose="05000000000000000000" pitchFamily="2" charset="2"/>
              <a:buChar char="§"/>
            </a:pPr>
            <a:r>
              <a:rPr lang="en-US" dirty="0"/>
              <a:t>Failure to prepare audit </a:t>
            </a:r>
            <a:r>
              <a:rPr lang="en-US" b="1" dirty="0"/>
              <a:t>documentation for analytical procedures</a:t>
            </a:r>
            <a:r>
              <a:rPr lang="en-US" dirty="0"/>
              <a:t>, audit sampling, identification of risk of material misstatement in </a:t>
            </a:r>
            <a:r>
              <a:rPr lang="en-US" b="1" dirty="0"/>
              <a:t>audit strategy </a:t>
            </a:r>
            <a:r>
              <a:rPr lang="en-US" dirty="0"/>
              <a:t>and identifying related party transaction; </a:t>
            </a:r>
          </a:p>
          <a:p>
            <a:pPr marL="800100" indent="-342900">
              <a:buFont typeface="Wingdings" panose="05000000000000000000" pitchFamily="2" charset="2"/>
              <a:buChar char="§"/>
            </a:pPr>
            <a:endParaRPr lang="en-US" dirty="0" smtClean="0"/>
          </a:p>
        </p:txBody>
      </p:sp>
      <p:sp>
        <p:nvSpPr>
          <p:cNvPr id="7" name="Slide Number Placeholder 6"/>
          <p:cNvSpPr>
            <a:spLocks noGrp="1"/>
          </p:cNvSpPr>
          <p:nvPr>
            <p:ph type="sldNum" sz="quarter" idx="4"/>
          </p:nvPr>
        </p:nvSpPr>
        <p:spPr/>
        <p:txBody>
          <a:bodyPr/>
          <a:lstStyle/>
          <a:p>
            <a:fld id="{9EBD5762-3BDC-484D-9503-7EA6D5A9A8CE}" type="slidenum">
              <a:rPr lang="en-US" smtClean="0"/>
              <a:pPr/>
              <a:t>39</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2832485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with respect to Attest function globally</a:t>
            </a:r>
          </a:p>
        </p:txBody>
      </p:sp>
      <p:sp>
        <p:nvSpPr>
          <p:cNvPr id="7" name="Slide Number Placeholder 6"/>
          <p:cNvSpPr>
            <a:spLocks noGrp="1"/>
          </p:cNvSpPr>
          <p:nvPr>
            <p:ph type="sldNum" sz="quarter" idx="4"/>
          </p:nvPr>
        </p:nvSpPr>
        <p:spPr/>
        <p:txBody>
          <a:bodyPr/>
          <a:lstStyle/>
          <a:p>
            <a:fld id="{9EBD5762-3BDC-484D-9503-7EA6D5A9A8CE}" type="slidenum">
              <a:rPr lang="en-US" smtClean="0"/>
              <a:pPr/>
              <a:t>4</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graphicFrame>
        <p:nvGraphicFramePr>
          <p:cNvPr id="12" name="Content Placeholder 11"/>
          <p:cNvGraphicFramePr>
            <a:graphicFrameLocks noGrp="1"/>
          </p:cNvGraphicFramePr>
          <p:nvPr>
            <p:ph sz="quarter" idx="15"/>
            <p:extLst>
              <p:ext uri="{D42A27DB-BD31-4B8C-83A1-F6EECF244321}">
                <p14:modId xmlns:p14="http://schemas.microsoft.com/office/powerpoint/2010/main" val="3473523678"/>
              </p:ext>
            </p:extLst>
          </p:nvPr>
        </p:nvGraphicFramePr>
        <p:xfrm>
          <a:off x="533400" y="1752600"/>
          <a:ext cx="8305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371600"/>
            <a:ext cx="7543800" cy="4773168"/>
          </a:xfrm>
        </p:spPr>
        <p:txBody>
          <a:bodyPr/>
          <a:lstStyle/>
          <a:p>
            <a:pPr marL="342900" indent="-342900">
              <a:buFont typeface="Arial" panose="020B0604020202020204" pitchFamily="34" charset="0"/>
              <a:buChar char="•"/>
            </a:pPr>
            <a:r>
              <a:rPr lang="en-US" b="1" dirty="0"/>
              <a:t>Standards on Auditing </a:t>
            </a:r>
            <a:r>
              <a:rPr lang="en-US" b="1" dirty="0" smtClean="0"/>
              <a:t>- </a:t>
            </a:r>
            <a:r>
              <a:rPr lang="en-US" b="1" dirty="0"/>
              <a:t>Audit Evidence (SA- 500, 501, 505, 520, 530, 550 and 580</a:t>
            </a:r>
            <a:r>
              <a:rPr lang="en-US" b="1" dirty="0" smtClean="0"/>
              <a:t>)</a:t>
            </a:r>
            <a:endParaRPr lang="en-US" b="1" dirty="0" smtClean="0"/>
          </a:p>
          <a:p>
            <a:pPr marL="800100" indent="-342900">
              <a:buFont typeface="Wingdings" panose="05000000000000000000" pitchFamily="2" charset="2"/>
              <a:buChar char="§"/>
            </a:pPr>
            <a:r>
              <a:rPr lang="en-US" dirty="0" smtClean="0"/>
              <a:t>Failure </a:t>
            </a:r>
            <a:r>
              <a:rPr lang="en-US" dirty="0"/>
              <a:t>to obtain sufficient amount of </a:t>
            </a:r>
            <a:r>
              <a:rPr lang="en-US" b="1" dirty="0"/>
              <a:t>external confirmations</a:t>
            </a:r>
            <a:r>
              <a:rPr lang="en-US" dirty="0"/>
              <a:t> and in the manner required and absence of alternative audit procedure in case of not using external confirmation. </a:t>
            </a:r>
          </a:p>
          <a:p>
            <a:pPr marL="800100" indent="-342900">
              <a:buFont typeface="Wingdings" panose="05000000000000000000" pitchFamily="2" charset="2"/>
              <a:buChar char="§"/>
            </a:pPr>
            <a:r>
              <a:rPr lang="en-US" dirty="0" smtClean="0"/>
              <a:t>Failure </a:t>
            </a:r>
            <a:r>
              <a:rPr lang="en-US" dirty="0"/>
              <a:t>to obtain </a:t>
            </a:r>
            <a:r>
              <a:rPr lang="en-US" b="1" dirty="0"/>
              <a:t>written representations</a:t>
            </a:r>
            <a:r>
              <a:rPr lang="en-US" dirty="0"/>
              <a:t> from management; </a:t>
            </a:r>
            <a:endParaRPr lang="en-US" dirty="0" smtClean="0"/>
          </a:p>
          <a:p>
            <a:pPr marL="800100" indent="-342900">
              <a:buFont typeface="Wingdings" panose="05000000000000000000" pitchFamily="2" charset="2"/>
              <a:buChar char="§"/>
            </a:pPr>
            <a:r>
              <a:rPr lang="en-US" dirty="0" smtClean="0"/>
              <a:t>Failure </a:t>
            </a:r>
            <a:r>
              <a:rPr lang="en-US" dirty="0"/>
              <a:t>to obtain appropriate audit evidence for reporting requirement under Section 143(3)(g) of Companies Act, 2013 regarding </a:t>
            </a:r>
            <a:r>
              <a:rPr lang="en-US" b="1" dirty="0"/>
              <a:t>disqualification of director</a:t>
            </a:r>
            <a:r>
              <a:rPr lang="en-US" dirty="0"/>
              <a:t>. </a:t>
            </a:r>
          </a:p>
          <a:p>
            <a:pPr marL="342900" indent="-3429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40</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37807146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371600"/>
            <a:ext cx="7543800" cy="4773168"/>
          </a:xfrm>
        </p:spPr>
        <p:txBody>
          <a:bodyPr/>
          <a:lstStyle/>
          <a:p>
            <a:pPr marL="342900" indent="-342900">
              <a:buFont typeface="Arial" panose="020B0604020202020204" pitchFamily="34" charset="0"/>
              <a:buChar char="•"/>
            </a:pPr>
            <a:r>
              <a:rPr lang="en-US" b="1" dirty="0"/>
              <a:t>Standards on Auditing </a:t>
            </a:r>
            <a:r>
              <a:rPr lang="en-US" b="1" dirty="0" smtClean="0"/>
              <a:t>- </a:t>
            </a:r>
            <a:r>
              <a:rPr lang="en-US" b="1" dirty="0"/>
              <a:t>Audit Conclusions and Reporting </a:t>
            </a:r>
            <a:r>
              <a:rPr lang="en-US" sz="1600" b="1" dirty="0"/>
              <a:t>(SA </a:t>
            </a:r>
            <a:r>
              <a:rPr lang="en-US" sz="1600" b="1" dirty="0" smtClean="0"/>
              <a:t>700 - </a:t>
            </a:r>
            <a:r>
              <a:rPr lang="en-US" sz="1600" dirty="0"/>
              <a:t>Forming an Opinion and Reporting on Financial Statements </a:t>
            </a:r>
            <a:r>
              <a:rPr lang="en-US" sz="1600" b="1" dirty="0" smtClean="0"/>
              <a:t>, 705 - </a:t>
            </a:r>
            <a:r>
              <a:rPr lang="en-US" sz="1600" dirty="0"/>
              <a:t>Modifications to the Opinion in the Independent Auditor’s Report</a:t>
            </a:r>
            <a:r>
              <a:rPr lang="en-US" sz="1600" b="1" dirty="0" smtClean="0"/>
              <a:t>, 706 - </a:t>
            </a:r>
            <a:r>
              <a:rPr lang="en-US" sz="1600" dirty="0"/>
              <a:t>Emphasis of Matter Paragraphs and Other Matter Paragraphs in the Independent Auditor’s Report</a:t>
            </a:r>
            <a:r>
              <a:rPr lang="en-US" sz="1600" b="1" dirty="0" smtClean="0"/>
              <a:t>, 720 - </a:t>
            </a:r>
            <a:r>
              <a:rPr lang="en-US" sz="1600" dirty="0"/>
              <a:t>The Auditor’s Responsibility in Relation to Other Information in Documents Containing Audited Financial Statements</a:t>
            </a:r>
            <a:r>
              <a:rPr lang="en-US" sz="1600" b="1" dirty="0" smtClean="0"/>
              <a:t>)</a:t>
            </a:r>
            <a:r>
              <a:rPr lang="en-US" b="1" dirty="0" smtClean="0"/>
              <a:t> </a:t>
            </a:r>
            <a:endParaRPr lang="en-US" b="1" dirty="0" smtClean="0"/>
          </a:p>
          <a:p>
            <a:pPr marL="800100" indent="-342900">
              <a:buFont typeface="Wingdings" panose="05000000000000000000" pitchFamily="2" charset="2"/>
              <a:buChar char="§"/>
            </a:pPr>
            <a:r>
              <a:rPr lang="en-US" dirty="0" smtClean="0"/>
              <a:t>Failure </a:t>
            </a:r>
            <a:r>
              <a:rPr lang="en-US" dirty="0"/>
              <a:t>to prepare audit report in </a:t>
            </a:r>
            <a:r>
              <a:rPr lang="en-US" b="1" dirty="0"/>
              <a:t>specified format</a:t>
            </a:r>
            <a:r>
              <a:rPr lang="en-US" dirty="0"/>
              <a:t>; </a:t>
            </a:r>
            <a:endParaRPr lang="en-US" dirty="0" smtClean="0"/>
          </a:p>
          <a:p>
            <a:pPr marL="800100" indent="-342900">
              <a:buFont typeface="Wingdings" panose="05000000000000000000" pitchFamily="2" charset="2"/>
              <a:buChar char="§"/>
            </a:pPr>
            <a:r>
              <a:rPr lang="en-US" dirty="0" smtClean="0"/>
              <a:t>Failure </a:t>
            </a:r>
            <a:r>
              <a:rPr lang="en-US" dirty="0"/>
              <a:t>to include ‘</a:t>
            </a:r>
            <a:r>
              <a:rPr lang="en-US" b="1" dirty="0"/>
              <a:t>Basis for Qualified Opinion</a:t>
            </a:r>
            <a:r>
              <a:rPr lang="en-US" dirty="0"/>
              <a:t>’ Paragraph in the Independent Auditor’s report that provides a description of the matter giving rise to the modification; </a:t>
            </a:r>
            <a:endParaRPr lang="en-US" dirty="0" smtClean="0"/>
          </a:p>
          <a:p>
            <a:pPr marL="800100" indent="-342900">
              <a:buFont typeface="Wingdings" panose="05000000000000000000" pitchFamily="2" charset="2"/>
              <a:buChar char="§"/>
            </a:pPr>
            <a:r>
              <a:rPr lang="en-US" b="1" dirty="0" smtClean="0"/>
              <a:t>Inconsistency </a:t>
            </a:r>
            <a:r>
              <a:rPr lang="en-US" dirty="0"/>
              <a:t>in other Information as defined in SA 720 and financial statement. </a:t>
            </a:r>
          </a:p>
          <a:p>
            <a:pPr marL="342900" indent="-3429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41</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25454658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371600"/>
            <a:ext cx="7543800" cy="4773168"/>
          </a:xfrm>
        </p:spPr>
        <p:txBody>
          <a:bodyPr/>
          <a:lstStyle/>
          <a:p>
            <a:pPr indent="0"/>
            <a:r>
              <a:rPr lang="en-US" b="1" dirty="0"/>
              <a:t>Accounting Standards </a:t>
            </a:r>
            <a:endParaRPr lang="en-US" b="1" dirty="0" smtClean="0"/>
          </a:p>
          <a:p>
            <a:pPr indent="0"/>
            <a:endParaRPr lang="en-US" b="1" dirty="0"/>
          </a:p>
          <a:p>
            <a:r>
              <a:rPr lang="en-US" b="1" dirty="0"/>
              <a:t>Disclosure of Accounting Policies (AS-1) </a:t>
            </a:r>
            <a:endParaRPr lang="en-US" dirty="0"/>
          </a:p>
          <a:p>
            <a:pPr marL="457200" indent="-228600">
              <a:buFont typeface="Arial" panose="020B0604020202020204" pitchFamily="34" charset="0"/>
              <a:buChar char="•"/>
            </a:pPr>
            <a:r>
              <a:rPr lang="en-US" dirty="0" smtClean="0"/>
              <a:t>Failure </a:t>
            </a:r>
            <a:r>
              <a:rPr lang="en-US" dirty="0"/>
              <a:t>to </a:t>
            </a:r>
            <a:r>
              <a:rPr lang="en-US" b="1" dirty="0"/>
              <a:t>disclose all the significant accounting policies </a:t>
            </a:r>
            <a:r>
              <a:rPr lang="en-US" dirty="0"/>
              <a:t>adopted in the preparation and presentation of financial statements. </a:t>
            </a:r>
          </a:p>
          <a:p>
            <a:endParaRPr lang="en-US" dirty="0"/>
          </a:p>
          <a:p>
            <a:r>
              <a:rPr lang="en-US" b="1" dirty="0"/>
              <a:t>Cash Flow Statements (AS-3) </a:t>
            </a:r>
            <a:endParaRPr lang="en-US" dirty="0"/>
          </a:p>
          <a:p>
            <a:pPr marL="576263" indent="-347663">
              <a:buFont typeface="Arial" panose="020B0604020202020204" pitchFamily="34" charset="0"/>
              <a:buChar char="•"/>
            </a:pPr>
            <a:r>
              <a:rPr lang="en-US" dirty="0" smtClean="0"/>
              <a:t>Failure </a:t>
            </a:r>
            <a:r>
              <a:rPr lang="en-US" dirty="0"/>
              <a:t>to </a:t>
            </a:r>
            <a:r>
              <a:rPr lang="en-US" b="1" dirty="0"/>
              <a:t>report separately major classes</a:t>
            </a:r>
            <a:r>
              <a:rPr lang="en-US" dirty="0"/>
              <a:t> of gross cash receipts and gross cash payments arising from investing activity; </a:t>
            </a:r>
            <a:endParaRPr lang="en-US" dirty="0" smtClean="0"/>
          </a:p>
          <a:p>
            <a:pPr marL="576263" indent="-347663">
              <a:buFont typeface="Arial" panose="020B0604020202020204" pitchFamily="34" charset="0"/>
              <a:buChar char="•"/>
            </a:pPr>
            <a:r>
              <a:rPr lang="en-US" b="1" dirty="0" smtClean="0"/>
              <a:t>Classifying </a:t>
            </a:r>
            <a:r>
              <a:rPr lang="en-US" b="1" dirty="0"/>
              <a:t>fixed deposits </a:t>
            </a:r>
            <a:r>
              <a:rPr lang="en-US" dirty="0"/>
              <a:t>having maturity of more than three months as Cash and Cash Equivalents; </a:t>
            </a:r>
          </a:p>
        </p:txBody>
      </p:sp>
      <p:sp>
        <p:nvSpPr>
          <p:cNvPr id="7" name="Slide Number Placeholder 6"/>
          <p:cNvSpPr>
            <a:spLocks noGrp="1"/>
          </p:cNvSpPr>
          <p:nvPr>
            <p:ph type="sldNum" sz="quarter" idx="4"/>
          </p:nvPr>
        </p:nvSpPr>
        <p:spPr/>
        <p:txBody>
          <a:bodyPr/>
          <a:lstStyle/>
          <a:p>
            <a:fld id="{9EBD5762-3BDC-484D-9503-7EA6D5A9A8CE}" type="slidenum">
              <a:rPr lang="en-US" smtClean="0"/>
              <a:pPr/>
              <a:t>42</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8163188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143000"/>
            <a:ext cx="7543800" cy="4849368"/>
          </a:xfrm>
        </p:spPr>
        <p:txBody>
          <a:bodyPr/>
          <a:lstStyle/>
          <a:p>
            <a:r>
              <a:rPr lang="en-US" b="1" dirty="0"/>
              <a:t>Cash Flow Statements (AS-3) </a:t>
            </a:r>
            <a:r>
              <a:rPr lang="en-US" b="1" dirty="0" smtClean="0"/>
              <a:t>– contd.,</a:t>
            </a:r>
            <a:endParaRPr lang="en-US" dirty="0"/>
          </a:p>
          <a:p>
            <a:pPr marL="457200" indent="-228600">
              <a:buFont typeface="Arial" panose="020B0604020202020204" pitchFamily="34" charset="0"/>
              <a:buChar char="•"/>
            </a:pPr>
            <a:r>
              <a:rPr lang="en-US" dirty="0" smtClean="0"/>
              <a:t>Failure </a:t>
            </a:r>
            <a:r>
              <a:rPr lang="en-US" dirty="0"/>
              <a:t>to report the </a:t>
            </a:r>
            <a:r>
              <a:rPr lang="en-US" b="1" dirty="0"/>
              <a:t>effect of changes in exchange rates</a:t>
            </a:r>
            <a:r>
              <a:rPr lang="en-US" dirty="0"/>
              <a:t> on cash and cash equivalents held in a foreign currency as a separate part of the reconciliation of the changes in cash and cash equivalents during the period; </a:t>
            </a:r>
          </a:p>
          <a:p>
            <a:pPr marL="457200" indent="-228600">
              <a:buFont typeface="Arial" panose="020B0604020202020204" pitchFamily="34" charset="0"/>
              <a:buChar char="•"/>
            </a:pPr>
            <a:r>
              <a:rPr lang="en-US" dirty="0"/>
              <a:t>F</a:t>
            </a:r>
            <a:r>
              <a:rPr lang="en-US" dirty="0" smtClean="0"/>
              <a:t>ailure </a:t>
            </a:r>
            <a:r>
              <a:rPr lang="en-US" dirty="0"/>
              <a:t>to disclose </a:t>
            </a:r>
            <a:r>
              <a:rPr lang="en-US" b="1" dirty="0"/>
              <a:t>method of preparing</a:t>
            </a:r>
            <a:r>
              <a:rPr lang="en-US" dirty="0"/>
              <a:t> Cash Flow Statement; </a:t>
            </a:r>
          </a:p>
          <a:p>
            <a:pPr marL="457200" indent="-228600">
              <a:buFont typeface="Arial" panose="020B0604020202020204" pitchFamily="34" charset="0"/>
              <a:buChar char="•"/>
            </a:pPr>
            <a:r>
              <a:rPr lang="en-US" dirty="0"/>
              <a:t>F</a:t>
            </a:r>
            <a:r>
              <a:rPr lang="en-US" dirty="0" smtClean="0"/>
              <a:t>ailure </a:t>
            </a:r>
            <a:r>
              <a:rPr lang="en-US" dirty="0"/>
              <a:t>to disclose </a:t>
            </a:r>
            <a:r>
              <a:rPr lang="en-US" b="1" dirty="0"/>
              <a:t>dividend distribution tax</a:t>
            </a:r>
            <a:r>
              <a:rPr lang="en-US" dirty="0"/>
              <a:t> as cash flow from financing activity. </a:t>
            </a:r>
          </a:p>
          <a:p>
            <a:endParaRPr lang="en-US" b="1" dirty="0" smtClean="0"/>
          </a:p>
          <a:p>
            <a:r>
              <a:rPr lang="en-US" b="1" dirty="0" smtClean="0"/>
              <a:t>Depreciation </a:t>
            </a:r>
            <a:r>
              <a:rPr lang="en-US" b="1" dirty="0"/>
              <a:t>Accounting (AS-6)</a:t>
            </a:r>
            <a:endParaRPr lang="en-US" dirty="0"/>
          </a:p>
          <a:p>
            <a:pPr marL="457200" indent="-228600">
              <a:buFont typeface="Arial" panose="020B0604020202020204" pitchFamily="34" charset="0"/>
              <a:buChar char="•"/>
            </a:pPr>
            <a:r>
              <a:rPr lang="en-US" dirty="0" smtClean="0"/>
              <a:t>Failure </a:t>
            </a:r>
            <a:r>
              <a:rPr lang="en-US" dirty="0"/>
              <a:t>to </a:t>
            </a:r>
            <a:r>
              <a:rPr lang="en-US" b="1" dirty="0"/>
              <a:t>depreciate asset</a:t>
            </a:r>
            <a:r>
              <a:rPr lang="en-US" dirty="0"/>
              <a:t> over the balance lease period; </a:t>
            </a:r>
            <a:endParaRPr lang="en-US" dirty="0" smtClean="0"/>
          </a:p>
          <a:p>
            <a:pPr marL="457200" indent="-228600">
              <a:buFont typeface="Arial" panose="020B0604020202020204" pitchFamily="34" charset="0"/>
              <a:buChar char="•"/>
            </a:pPr>
            <a:r>
              <a:rPr lang="en-US" dirty="0" smtClean="0"/>
              <a:t>Failure </a:t>
            </a:r>
            <a:r>
              <a:rPr lang="en-US" dirty="0"/>
              <a:t>to </a:t>
            </a:r>
            <a:r>
              <a:rPr lang="en-US" b="1" dirty="0"/>
              <a:t>disclose depreciation rates</a:t>
            </a:r>
            <a:r>
              <a:rPr lang="en-US" dirty="0"/>
              <a:t> or the useful lives of the assets on being different from the rates specified in Schedule II of Companies Act, 2013. </a:t>
            </a:r>
          </a:p>
          <a:p>
            <a:pPr marL="457200" indent="-228600">
              <a:buFont typeface="Arial" panose="020B0604020202020204" pitchFamily="34" charset="0"/>
              <a:buChar char="•"/>
            </a:pPr>
            <a:endParaRPr lang="en-US" dirty="0" smtClean="0"/>
          </a:p>
        </p:txBody>
      </p:sp>
      <p:sp>
        <p:nvSpPr>
          <p:cNvPr id="7" name="Slide Number Placeholder 6"/>
          <p:cNvSpPr>
            <a:spLocks noGrp="1"/>
          </p:cNvSpPr>
          <p:nvPr>
            <p:ph type="sldNum" sz="quarter" idx="4"/>
          </p:nvPr>
        </p:nvSpPr>
        <p:spPr/>
        <p:txBody>
          <a:bodyPr/>
          <a:lstStyle/>
          <a:p>
            <a:fld id="{9EBD5762-3BDC-484D-9503-7EA6D5A9A8CE}" type="slidenum">
              <a:rPr lang="en-US" smtClean="0"/>
              <a:pPr/>
              <a:t>43</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277887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295400"/>
            <a:ext cx="7543800" cy="4849368"/>
          </a:xfrm>
        </p:spPr>
        <p:txBody>
          <a:bodyPr/>
          <a:lstStyle/>
          <a:p>
            <a:r>
              <a:rPr lang="en-US" b="1" dirty="0" smtClean="0"/>
              <a:t>Revenue </a:t>
            </a:r>
            <a:r>
              <a:rPr lang="en-US" b="1" dirty="0"/>
              <a:t>Recognition (AS-9)</a:t>
            </a:r>
            <a:endParaRPr lang="en-US" dirty="0"/>
          </a:p>
          <a:p>
            <a:pPr marL="457200" indent="-228600">
              <a:buFont typeface="Arial" panose="020B0604020202020204" pitchFamily="34" charset="0"/>
              <a:buChar char="•"/>
            </a:pPr>
            <a:r>
              <a:rPr lang="en-US" dirty="0" smtClean="0"/>
              <a:t>Failure </a:t>
            </a:r>
            <a:r>
              <a:rPr lang="en-US" dirty="0"/>
              <a:t>to </a:t>
            </a:r>
            <a:r>
              <a:rPr lang="en-US" b="1" dirty="0"/>
              <a:t>disclose the excise duty </a:t>
            </a:r>
            <a:r>
              <a:rPr lang="en-US" dirty="0"/>
              <a:t>related to the difference between the closing stock and opening stock in the Statement of Profit &amp; </a:t>
            </a:r>
            <a:r>
              <a:rPr lang="en-US" dirty="0" smtClean="0"/>
              <a:t>Loss </a:t>
            </a:r>
            <a:r>
              <a:rPr lang="en-US" sz="1800" i="1" dirty="0" smtClean="0"/>
              <a:t>(not applicable post GST)</a:t>
            </a:r>
            <a:r>
              <a:rPr lang="en-US" sz="1800" dirty="0" smtClean="0"/>
              <a:t>; </a:t>
            </a:r>
            <a:endParaRPr lang="en-US" sz="1800" dirty="0" smtClean="0"/>
          </a:p>
          <a:p>
            <a:pPr marL="457200" indent="-228600">
              <a:buFont typeface="Arial" panose="020B0604020202020204" pitchFamily="34" charset="0"/>
              <a:buChar char="•"/>
            </a:pPr>
            <a:r>
              <a:rPr lang="en-US" dirty="0" smtClean="0"/>
              <a:t>Failure </a:t>
            </a:r>
            <a:r>
              <a:rPr lang="en-US" dirty="0"/>
              <a:t>to recognize certain other </a:t>
            </a:r>
            <a:r>
              <a:rPr lang="en-US" b="1" dirty="0"/>
              <a:t>income on accrual basis</a:t>
            </a:r>
            <a:r>
              <a:rPr lang="en-US" dirty="0" smtClean="0"/>
              <a:t>;</a:t>
            </a:r>
          </a:p>
          <a:p>
            <a:pPr marL="457200" indent="-228600">
              <a:buFont typeface="Arial" panose="020B0604020202020204" pitchFamily="34" charset="0"/>
              <a:buChar char="•"/>
            </a:pPr>
            <a:r>
              <a:rPr lang="en-US" dirty="0" smtClean="0"/>
              <a:t>Failure </a:t>
            </a:r>
            <a:r>
              <a:rPr lang="en-US" dirty="0"/>
              <a:t>to disclose accounting </a:t>
            </a:r>
            <a:r>
              <a:rPr lang="en-US" b="1" dirty="0"/>
              <a:t>policy on dividend income </a:t>
            </a:r>
            <a:r>
              <a:rPr lang="en-US" dirty="0"/>
              <a:t>from investment in shares; </a:t>
            </a:r>
            <a:endParaRPr lang="en-US" dirty="0" smtClean="0"/>
          </a:p>
          <a:p>
            <a:pPr marL="457200" indent="-228600">
              <a:buFont typeface="Arial" panose="020B0604020202020204" pitchFamily="34" charset="0"/>
              <a:buChar char="•"/>
            </a:pPr>
            <a:r>
              <a:rPr lang="en-US" dirty="0" smtClean="0"/>
              <a:t>Failure </a:t>
            </a:r>
            <a:r>
              <a:rPr lang="en-US" dirty="0"/>
              <a:t>to </a:t>
            </a:r>
            <a:r>
              <a:rPr lang="en-US" b="1" dirty="0"/>
              <a:t>disclose revenue from sales</a:t>
            </a:r>
            <a:r>
              <a:rPr lang="en-US" dirty="0"/>
              <a:t> transactions on the face of statement of profit and loss. </a:t>
            </a:r>
          </a:p>
        </p:txBody>
      </p:sp>
      <p:sp>
        <p:nvSpPr>
          <p:cNvPr id="7" name="Slide Number Placeholder 6"/>
          <p:cNvSpPr>
            <a:spLocks noGrp="1"/>
          </p:cNvSpPr>
          <p:nvPr>
            <p:ph type="sldNum" sz="quarter" idx="4"/>
          </p:nvPr>
        </p:nvSpPr>
        <p:spPr/>
        <p:txBody>
          <a:bodyPr/>
          <a:lstStyle/>
          <a:p>
            <a:fld id="{9EBD5762-3BDC-484D-9503-7EA6D5A9A8CE}" type="slidenum">
              <a:rPr lang="en-US" smtClean="0"/>
              <a:pPr/>
              <a:t>44</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38754283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295400"/>
            <a:ext cx="7543800" cy="4849368"/>
          </a:xfrm>
        </p:spPr>
        <p:txBody>
          <a:bodyPr/>
          <a:lstStyle/>
          <a:p>
            <a:r>
              <a:rPr lang="en-US" b="1" dirty="0" smtClean="0"/>
              <a:t>Accounting </a:t>
            </a:r>
            <a:r>
              <a:rPr lang="en-US" b="1" dirty="0"/>
              <a:t>for Investments (AS-13) </a:t>
            </a:r>
            <a:endParaRPr lang="en-US" b="1" dirty="0" smtClean="0"/>
          </a:p>
          <a:p>
            <a:pPr marL="457200" indent="-228600">
              <a:buFont typeface="Arial" panose="020B0604020202020204" pitchFamily="34" charset="0"/>
              <a:buChar char="•"/>
            </a:pPr>
            <a:r>
              <a:rPr lang="en-US" dirty="0" smtClean="0"/>
              <a:t>Failure </a:t>
            </a:r>
            <a:r>
              <a:rPr lang="en-US" dirty="0"/>
              <a:t>to </a:t>
            </a:r>
            <a:r>
              <a:rPr lang="en-US" b="1" dirty="0"/>
              <a:t>recognize decline</a:t>
            </a:r>
            <a:r>
              <a:rPr lang="en-US" dirty="0"/>
              <a:t>, other than temporary, in the value of long term </a:t>
            </a:r>
            <a:r>
              <a:rPr lang="en-US" b="1" dirty="0"/>
              <a:t>investments</a:t>
            </a:r>
            <a:r>
              <a:rPr lang="en-US" dirty="0"/>
              <a:t>; </a:t>
            </a:r>
            <a:endParaRPr lang="en-US" dirty="0" smtClean="0"/>
          </a:p>
          <a:p>
            <a:pPr marL="457200" indent="-228600">
              <a:buFont typeface="Arial" panose="020B0604020202020204" pitchFamily="34" charset="0"/>
              <a:buChar char="•"/>
            </a:pPr>
            <a:r>
              <a:rPr lang="en-US" dirty="0" smtClean="0"/>
              <a:t>Failure </a:t>
            </a:r>
            <a:r>
              <a:rPr lang="en-US" dirty="0"/>
              <a:t>to </a:t>
            </a:r>
            <a:r>
              <a:rPr lang="en-US" b="1" dirty="0"/>
              <a:t>show interest and dividend</a:t>
            </a:r>
            <a:r>
              <a:rPr lang="en-US" dirty="0"/>
              <a:t> from long term and current investments separately; </a:t>
            </a:r>
            <a:endParaRPr lang="en-US" dirty="0" smtClean="0"/>
          </a:p>
          <a:p>
            <a:pPr marL="457200" indent="-228600">
              <a:buFont typeface="Arial" panose="020B0604020202020204" pitchFamily="34" charset="0"/>
              <a:buChar char="•"/>
            </a:pPr>
            <a:r>
              <a:rPr lang="en-US" dirty="0" smtClean="0"/>
              <a:t>Failure </a:t>
            </a:r>
            <a:r>
              <a:rPr lang="en-US" dirty="0"/>
              <a:t>to show </a:t>
            </a:r>
            <a:r>
              <a:rPr lang="en-US" b="1" dirty="0"/>
              <a:t>profit and loss on disposal</a:t>
            </a:r>
            <a:r>
              <a:rPr lang="en-US" dirty="0"/>
              <a:t> of long term and current investments separately. </a:t>
            </a:r>
            <a:endParaRPr lang="en-US" dirty="0" smtClean="0"/>
          </a:p>
          <a:p>
            <a:pPr marL="457200" indent="-228600">
              <a:buFont typeface="Arial" panose="020B0604020202020204" pitchFamily="34" charset="0"/>
              <a:buChar char="•"/>
            </a:pPr>
            <a:endParaRPr lang="en-US" dirty="0"/>
          </a:p>
          <a:p>
            <a:r>
              <a:rPr lang="en-US" b="1" dirty="0"/>
              <a:t>Employee Benefits (AS-15) </a:t>
            </a:r>
          </a:p>
          <a:p>
            <a:pPr marL="457200" indent="-228600">
              <a:buFont typeface="Arial" panose="020B0604020202020204" pitchFamily="34" charset="0"/>
              <a:buChar char="•"/>
            </a:pPr>
            <a:r>
              <a:rPr lang="en-US" dirty="0"/>
              <a:t>Failure to disclose requirements as specified in </a:t>
            </a:r>
            <a:r>
              <a:rPr lang="en-US" b="1" dirty="0"/>
              <a:t>Para 120(n) </a:t>
            </a:r>
            <a:r>
              <a:rPr lang="en-US" dirty="0" smtClean="0"/>
              <a:t>related to last 4 years</a:t>
            </a:r>
            <a:r>
              <a:rPr lang="en-US" b="1" dirty="0" smtClean="0"/>
              <a:t> and </a:t>
            </a:r>
            <a:r>
              <a:rPr lang="en-US" b="1" dirty="0"/>
              <a:t>(o</a:t>
            </a:r>
            <a:r>
              <a:rPr lang="en-US" b="1" dirty="0" smtClean="0"/>
              <a:t>) </a:t>
            </a:r>
            <a:r>
              <a:rPr lang="en-US" dirty="0" smtClean="0"/>
              <a:t>related to expected future contribution of </a:t>
            </a:r>
            <a:r>
              <a:rPr lang="en-US" dirty="0"/>
              <a:t>AS 15; </a:t>
            </a:r>
          </a:p>
          <a:p>
            <a:pPr marL="457200" indent="-228600">
              <a:buFont typeface="Arial" panose="020B0604020202020204" pitchFamily="34" charset="0"/>
              <a:buChar char="•"/>
            </a:pPr>
            <a:r>
              <a:rPr lang="en-US" dirty="0"/>
              <a:t>Failure to disclose information about </a:t>
            </a:r>
            <a:r>
              <a:rPr lang="en-US" b="1" dirty="0"/>
              <a:t>defined benefit plans</a:t>
            </a:r>
            <a:r>
              <a:rPr lang="en-US" dirty="0"/>
              <a:t>. </a:t>
            </a:r>
          </a:p>
          <a:p>
            <a:pPr marL="457200" indent="-228600">
              <a:buFont typeface="Arial" panose="020B0604020202020204" pitchFamily="34" charset="0"/>
              <a:buChar char="•"/>
            </a:pPr>
            <a:endParaRPr lang="en-US" dirty="0"/>
          </a:p>
          <a:p>
            <a:pPr marL="457200" indent="-2286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45</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23264516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295400"/>
            <a:ext cx="7543800" cy="4849368"/>
          </a:xfrm>
        </p:spPr>
        <p:txBody>
          <a:bodyPr/>
          <a:lstStyle/>
          <a:p>
            <a:r>
              <a:rPr lang="en-US" b="1" dirty="0" smtClean="0"/>
              <a:t>Borrowing </a:t>
            </a:r>
            <a:r>
              <a:rPr lang="en-US" b="1" dirty="0"/>
              <a:t>Costs (AS-16) </a:t>
            </a:r>
            <a:endParaRPr lang="en-US" dirty="0"/>
          </a:p>
          <a:p>
            <a:pPr marL="457200" indent="-228600">
              <a:buFont typeface="Arial" panose="020B0604020202020204" pitchFamily="34" charset="0"/>
              <a:buChar char="•"/>
            </a:pPr>
            <a:r>
              <a:rPr lang="en-US" dirty="0" smtClean="0"/>
              <a:t>Failure </a:t>
            </a:r>
            <a:r>
              <a:rPr lang="en-US" dirty="0"/>
              <a:t>to </a:t>
            </a:r>
            <a:r>
              <a:rPr lang="en-US" b="1" dirty="0"/>
              <a:t>disclose </a:t>
            </a:r>
            <a:r>
              <a:rPr lang="en-US" dirty="0"/>
              <a:t>amount of borrowing cost </a:t>
            </a:r>
            <a:r>
              <a:rPr lang="en-US" dirty="0" err="1"/>
              <a:t>capitalised</a:t>
            </a:r>
            <a:r>
              <a:rPr lang="en-US" dirty="0"/>
              <a:t> during the year; </a:t>
            </a:r>
          </a:p>
          <a:p>
            <a:pPr marL="457200" indent="-228600">
              <a:buFont typeface="Arial" panose="020B0604020202020204" pitchFamily="34" charset="0"/>
              <a:buChar char="•"/>
            </a:pPr>
            <a:r>
              <a:rPr lang="en-US" dirty="0" smtClean="0"/>
              <a:t>Failure </a:t>
            </a:r>
            <a:r>
              <a:rPr lang="en-US" dirty="0"/>
              <a:t>to </a:t>
            </a:r>
            <a:r>
              <a:rPr lang="en-US" b="1" dirty="0"/>
              <a:t>capitalize borrowing cost </a:t>
            </a:r>
            <a:r>
              <a:rPr lang="en-US" dirty="0"/>
              <a:t>as part of cost of qualifying assets. </a:t>
            </a:r>
            <a:endParaRPr lang="en-US" dirty="0" smtClean="0"/>
          </a:p>
          <a:p>
            <a:pPr marL="457200" indent="-228600">
              <a:buFont typeface="Arial" panose="020B0604020202020204" pitchFamily="34" charset="0"/>
              <a:buChar char="•"/>
            </a:pPr>
            <a:endParaRPr lang="en-US" dirty="0"/>
          </a:p>
          <a:p>
            <a:r>
              <a:rPr lang="en-US" b="1" dirty="0"/>
              <a:t>Earnings Per Share (AS-20) </a:t>
            </a:r>
            <a:endParaRPr lang="en-US" dirty="0"/>
          </a:p>
          <a:p>
            <a:pPr marL="457200" indent="-228600">
              <a:buFont typeface="Arial" panose="020B0604020202020204" pitchFamily="34" charset="0"/>
              <a:buChar char="•"/>
            </a:pPr>
            <a:r>
              <a:rPr lang="en-US" dirty="0"/>
              <a:t>Failure to </a:t>
            </a:r>
            <a:r>
              <a:rPr lang="en-US" b="1" dirty="0"/>
              <a:t>present basic and diluted</a:t>
            </a:r>
            <a:r>
              <a:rPr lang="en-US" dirty="0"/>
              <a:t> earnings per share on the face of the statement of profit or loss. </a:t>
            </a:r>
            <a:endParaRPr lang="en-US" dirty="0" smtClean="0"/>
          </a:p>
          <a:p>
            <a:pPr marL="457200" indent="-228600">
              <a:buFont typeface="Arial" panose="020B0604020202020204" pitchFamily="34" charset="0"/>
              <a:buChar char="•"/>
            </a:pPr>
            <a:endParaRPr lang="en-US" dirty="0"/>
          </a:p>
          <a:p>
            <a:pPr marL="457200" indent="-228600">
              <a:buFont typeface="Arial" panose="020B0604020202020204" pitchFamily="34" charset="0"/>
              <a:buChar char="•"/>
            </a:pPr>
            <a:endParaRPr lang="en-US" dirty="0" smtClean="0"/>
          </a:p>
          <a:p>
            <a:pPr marL="457200" indent="-2286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46</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5849334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295400"/>
            <a:ext cx="7543800" cy="4849368"/>
          </a:xfrm>
        </p:spPr>
        <p:txBody>
          <a:bodyPr/>
          <a:lstStyle/>
          <a:p>
            <a:r>
              <a:rPr lang="en-US" b="1" dirty="0" smtClean="0"/>
              <a:t>Accounting </a:t>
            </a:r>
            <a:r>
              <a:rPr lang="en-US" b="1" dirty="0"/>
              <a:t>for Taxes on Income (AS-22) </a:t>
            </a:r>
            <a:endParaRPr lang="en-US" dirty="0"/>
          </a:p>
          <a:p>
            <a:pPr marL="457200" indent="-228600">
              <a:buFont typeface="Arial" panose="020B0604020202020204" pitchFamily="34" charset="0"/>
              <a:buChar char="•"/>
            </a:pPr>
            <a:r>
              <a:rPr lang="en-US" dirty="0" smtClean="0"/>
              <a:t>Recognition </a:t>
            </a:r>
            <a:r>
              <a:rPr lang="en-US" dirty="0"/>
              <a:t>of </a:t>
            </a:r>
            <a:r>
              <a:rPr lang="en-US" b="1" dirty="0"/>
              <a:t>deferred tax assets</a:t>
            </a:r>
            <a:r>
              <a:rPr lang="en-US" dirty="0"/>
              <a:t> despite the fact that there was no record of </a:t>
            </a:r>
            <a:r>
              <a:rPr lang="en-US" b="1" dirty="0"/>
              <a:t>virtual certainty</a:t>
            </a:r>
            <a:r>
              <a:rPr lang="en-US" dirty="0"/>
              <a:t> that sufficient future taxable income will be available against which such deferred tax assets can be realized; </a:t>
            </a:r>
          </a:p>
          <a:p>
            <a:pPr marL="457200" indent="-228600">
              <a:buFont typeface="Arial" panose="020B0604020202020204" pitchFamily="34" charset="0"/>
              <a:buChar char="•"/>
            </a:pPr>
            <a:r>
              <a:rPr lang="en-US" dirty="0"/>
              <a:t>F</a:t>
            </a:r>
            <a:r>
              <a:rPr lang="en-US" dirty="0" smtClean="0"/>
              <a:t>ailure </a:t>
            </a:r>
            <a:r>
              <a:rPr lang="en-US" dirty="0"/>
              <a:t>to </a:t>
            </a:r>
            <a:r>
              <a:rPr lang="en-US" b="1" dirty="0"/>
              <a:t>review the carrying</a:t>
            </a:r>
            <a:r>
              <a:rPr lang="en-US" dirty="0"/>
              <a:t> amount of deferred tax assets at each balance sheet date in terms of para 26 of AS 22; </a:t>
            </a:r>
          </a:p>
          <a:p>
            <a:pPr marL="457200" indent="-228600">
              <a:buFont typeface="Arial" panose="020B0604020202020204" pitchFamily="34" charset="0"/>
              <a:buChar char="•"/>
            </a:pPr>
            <a:r>
              <a:rPr lang="en-US" dirty="0"/>
              <a:t>F</a:t>
            </a:r>
            <a:r>
              <a:rPr lang="en-US" dirty="0" smtClean="0"/>
              <a:t>ailure </a:t>
            </a:r>
            <a:r>
              <a:rPr lang="en-US" dirty="0"/>
              <a:t>to take deferred tax effect in respect of </a:t>
            </a:r>
            <a:r>
              <a:rPr lang="en-US" b="1" dirty="0"/>
              <a:t>depreciation charged to retained earnings</a:t>
            </a:r>
            <a:r>
              <a:rPr lang="en-US" dirty="0"/>
              <a:t>. </a:t>
            </a:r>
            <a:endParaRPr lang="en-US" dirty="0" smtClean="0"/>
          </a:p>
          <a:p>
            <a:pPr marL="228600" indent="0"/>
            <a:endParaRPr lang="en-US" dirty="0"/>
          </a:p>
          <a:p>
            <a:pPr marL="457200" indent="-2286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47</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15635868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295400"/>
            <a:ext cx="7543800" cy="4849368"/>
          </a:xfrm>
        </p:spPr>
        <p:txBody>
          <a:bodyPr/>
          <a:lstStyle/>
          <a:p>
            <a:r>
              <a:rPr lang="en-US" b="1" dirty="0"/>
              <a:t>Impairment of Assets (AS-28) </a:t>
            </a:r>
            <a:endParaRPr lang="en-US" dirty="0"/>
          </a:p>
          <a:p>
            <a:pPr marL="457200" indent="-228600">
              <a:buFont typeface="Arial" panose="020B0604020202020204" pitchFamily="34" charset="0"/>
              <a:buChar char="•"/>
            </a:pPr>
            <a:r>
              <a:rPr lang="en-US" dirty="0"/>
              <a:t>Failure to </a:t>
            </a:r>
            <a:r>
              <a:rPr lang="en-US" b="1" dirty="0"/>
              <a:t>disclose carrying amount of fixed assets</a:t>
            </a:r>
            <a:r>
              <a:rPr lang="en-US" dirty="0"/>
              <a:t> at the beginning and at the end of the period; </a:t>
            </a:r>
          </a:p>
          <a:p>
            <a:pPr marL="457200" indent="-228600">
              <a:buFont typeface="Arial" panose="020B0604020202020204" pitchFamily="34" charset="0"/>
              <a:buChar char="•"/>
            </a:pPr>
            <a:r>
              <a:rPr lang="en-US" dirty="0"/>
              <a:t>Failure to </a:t>
            </a:r>
            <a:r>
              <a:rPr lang="en-US" b="1" dirty="0"/>
              <a:t>disclose impairment information</a:t>
            </a:r>
            <a:r>
              <a:rPr lang="en-US" dirty="0"/>
              <a:t> for reportable segment as per Para 120 of AS 28. </a:t>
            </a:r>
          </a:p>
          <a:p>
            <a:pPr marL="457200" indent="-2286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48</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26037937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 Board (QRB) - </a:t>
            </a:r>
            <a:r>
              <a:rPr lang="en-US" i="0" dirty="0" smtClean="0"/>
              <a:t>Findings</a:t>
            </a:r>
            <a:endParaRPr lang="en-US" dirty="0"/>
          </a:p>
        </p:txBody>
      </p:sp>
      <p:sp>
        <p:nvSpPr>
          <p:cNvPr id="3" name="Content Placeholder 2"/>
          <p:cNvSpPr>
            <a:spLocks noGrp="1"/>
          </p:cNvSpPr>
          <p:nvPr>
            <p:ph sz="quarter" idx="15"/>
          </p:nvPr>
        </p:nvSpPr>
        <p:spPr>
          <a:xfrm>
            <a:off x="685800" y="1295400"/>
            <a:ext cx="7543800" cy="4849368"/>
          </a:xfrm>
        </p:spPr>
        <p:txBody>
          <a:bodyPr/>
          <a:lstStyle/>
          <a:p>
            <a:r>
              <a:rPr lang="en-US" b="1" dirty="0"/>
              <a:t>Other Relevant Laws and Regulations </a:t>
            </a:r>
            <a:endParaRPr lang="en-US" b="1" dirty="0" smtClean="0"/>
          </a:p>
          <a:p>
            <a:pPr marL="457200" indent="-228600">
              <a:buFont typeface="Arial" panose="020B0604020202020204" pitchFamily="34" charset="0"/>
              <a:buChar char="•"/>
            </a:pPr>
            <a:r>
              <a:rPr lang="en-US" dirty="0" smtClean="0"/>
              <a:t>Failure </a:t>
            </a:r>
            <a:r>
              <a:rPr lang="en-US" dirty="0"/>
              <a:t>to disclose and report appropriately under various clauses of </a:t>
            </a:r>
            <a:r>
              <a:rPr lang="en-US" b="1" dirty="0"/>
              <a:t>CARO, 2016</a:t>
            </a:r>
            <a:r>
              <a:rPr lang="en-US" dirty="0"/>
              <a:t>; </a:t>
            </a:r>
            <a:endParaRPr lang="en-US" dirty="0" smtClean="0"/>
          </a:p>
          <a:p>
            <a:pPr marL="457200" indent="-228600">
              <a:buFont typeface="Arial" panose="020B0604020202020204" pitchFamily="34" charset="0"/>
              <a:buChar char="•"/>
            </a:pPr>
            <a:r>
              <a:rPr lang="en-US" dirty="0"/>
              <a:t>F</a:t>
            </a:r>
            <a:r>
              <a:rPr lang="en-US" dirty="0" smtClean="0"/>
              <a:t>ailure </a:t>
            </a:r>
            <a:r>
              <a:rPr lang="en-US" dirty="0"/>
              <a:t>to disclose requirements of </a:t>
            </a:r>
            <a:r>
              <a:rPr lang="en-US" b="1" dirty="0"/>
              <a:t>RBI Circulars</a:t>
            </a:r>
            <a:r>
              <a:rPr lang="en-US" dirty="0"/>
              <a:t>; </a:t>
            </a:r>
          </a:p>
          <a:p>
            <a:pPr marL="457200" indent="-228600">
              <a:buFont typeface="Arial" panose="020B0604020202020204" pitchFamily="34" charset="0"/>
              <a:buChar char="•"/>
            </a:pPr>
            <a:r>
              <a:rPr lang="en-US" dirty="0"/>
              <a:t>F</a:t>
            </a:r>
            <a:r>
              <a:rPr lang="en-US" dirty="0" smtClean="0"/>
              <a:t>ailure </a:t>
            </a:r>
            <a:r>
              <a:rPr lang="en-US" dirty="0"/>
              <a:t>to disclose the requirements of </a:t>
            </a:r>
            <a:r>
              <a:rPr lang="en-US" b="1" dirty="0"/>
              <a:t>Schedule III</a:t>
            </a:r>
            <a:r>
              <a:rPr lang="en-US" dirty="0"/>
              <a:t> of Banking Regulation Act, 1949; </a:t>
            </a:r>
          </a:p>
          <a:p>
            <a:pPr marL="457200" indent="-228600">
              <a:buFont typeface="Arial" panose="020B0604020202020204" pitchFamily="34" charset="0"/>
              <a:buChar char="•"/>
            </a:pPr>
            <a:r>
              <a:rPr lang="en-US" dirty="0"/>
              <a:t>F</a:t>
            </a:r>
            <a:r>
              <a:rPr lang="en-US" dirty="0" smtClean="0"/>
              <a:t>ailure </a:t>
            </a:r>
            <a:r>
              <a:rPr lang="en-US" dirty="0"/>
              <a:t>to disclose the requirement of </a:t>
            </a:r>
            <a:r>
              <a:rPr lang="en-US" b="1" dirty="0"/>
              <a:t>Schedule II</a:t>
            </a:r>
            <a:r>
              <a:rPr lang="en-US" dirty="0"/>
              <a:t> of the Companies Act, 2013. </a:t>
            </a:r>
          </a:p>
          <a:p>
            <a:pPr marL="457200" indent="-2286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49</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5867400" y="6172200"/>
            <a:ext cx="2743200" cy="381000"/>
          </a:xfrm>
          <a:prstGeom prst="rect">
            <a:avLst/>
          </a:prstGeom>
          <a:noFill/>
        </p:spPr>
        <p:txBody>
          <a:bodyPr wrap="square" lIns="0" tIns="0" rIns="0" bIns="0" rtlCol="0">
            <a:noAutofit/>
          </a:bodyPr>
          <a:lstStyle/>
          <a:p>
            <a:r>
              <a:rPr lang="en-US" sz="1000" dirty="0" smtClean="0">
                <a:latin typeface="Georgia" pitchFamily="18" charset="0"/>
              </a:rPr>
              <a:t>Source: </a:t>
            </a:r>
            <a:r>
              <a:rPr lang="en-US" sz="1000" dirty="0"/>
              <a:t> </a:t>
            </a:r>
            <a:r>
              <a:rPr lang="en-US" sz="1000" dirty="0" smtClean="0"/>
              <a:t>Report </a:t>
            </a:r>
            <a:r>
              <a:rPr lang="en-US" sz="1000" dirty="0"/>
              <a:t>on Audit Quality Review </a:t>
            </a:r>
            <a:r>
              <a:rPr lang="en-US" sz="1000" dirty="0" smtClean="0"/>
              <a:t>2017-18 </a:t>
            </a:r>
            <a:endParaRPr lang="en-US" sz="1000" dirty="0"/>
          </a:p>
        </p:txBody>
      </p:sp>
    </p:spTree>
    <p:extLst>
      <p:ext uri="{BB962C8B-B14F-4D97-AF65-F5344CB8AC3E}">
        <p14:creationId xmlns:p14="http://schemas.microsoft.com/office/powerpoint/2010/main" val="2101041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International Forum of Independent Audit Regulators (IFIAR)</a:t>
            </a:r>
            <a:endParaRPr lang="en-US" dirty="0"/>
          </a:p>
        </p:txBody>
      </p:sp>
      <p:sp>
        <p:nvSpPr>
          <p:cNvPr id="3" name="Content Placeholder 2"/>
          <p:cNvSpPr>
            <a:spLocks noGrp="1"/>
          </p:cNvSpPr>
          <p:nvPr>
            <p:ph sz="quarter" idx="15"/>
          </p:nvPr>
        </p:nvSpPr>
        <p:spPr>
          <a:xfrm>
            <a:off x="685800" y="1371600"/>
            <a:ext cx="7543800" cy="4419600"/>
          </a:xfrm>
        </p:spPr>
        <p:txBody>
          <a:bodyPr/>
          <a:lstStyle/>
          <a:p>
            <a:pPr marL="342900" indent="-342900">
              <a:spcAft>
                <a:spcPts val="600"/>
              </a:spcAft>
              <a:buFont typeface="Wingdings" panose="05000000000000000000" pitchFamily="2" charset="2"/>
              <a:buChar char="§"/>
            </a:pPr>
            <a:endParaRPr lang="en-US" sz="2200" dirty="0" smtClean="0"/>
          </a:p>
          <a:p>
            <a:pPr marL="342900" indent="-342900">
              <a:spcAft>
                <a:spcPts val="600"/>
              </a:spcAft>
              <a:buFont typeface="Wingdings" panose="05000000000000000000" pitchFamily="2" charset="2"/>
              <a:buChar char="§"/>
            </a:pPr>
            <a:r>
              <a:rPr lang="en-US" sz="2200" dirty="0" smtClean="0"/>
              <a:t>Established in 2006</a:t>
            </a:r>
          </a:p>
          <a:p>
            <a:pPr marL="342900" indent="-342900">
              <a:spcAft>
                <a:spcPts val="600"/>
              </a:spcAft>
              <a:buFont typeface="Wingdings" panose="05000000000000000000" pitchFamily="2" charset="2"/>
              <a:buChar char="§"/>
            </a:pPr>
            <a:endParaRPr lang="en-US" sz="2200" dirty="0"/>
          </a:p>
          <a:p>
            <a:pPr marL="342900" indent="-342900">
              <a:spcAft>
                <a:spcPts val="600"/>
              </a:spcAft>
              <a:buFont typeface="Wingdings" panose="05000000000000000000" pitchFamily="2" charset="2"/>
              <a:buChar char="§"/>
            </a:pPr>
            <a:r>
              <a:rPr lang="en-US" sz="2200" dirty="0" smtClean="0"/>
              <a:t>IFIAR comprises independent audit regulators from 55 Jurisdictions representing Africa, North America, South America, Asia, Oceania and Europe. </a:t>
            </a:r>
          </a:p>
          <a:p>
            <a:pPr marL="342900" indent="-342900">
              <a:spcAft>
                <a:spcPts val="600"/>
              </a:spcAft>
              <a:buFont typeface="Wingdings" panose="05000000000000000000" pitchFamily="2" charset="2"/>
              <a:buChar char="§"/>
            </a:pPr>
            <a:endParaRPr lang="en-US" sz="2200" dirty="0" smtClean="0"/>
          </a:p>
          <a:p>
            <a:pPr marL="342900" indent="-342900">
              <a:spcAft>
                <a:spcPts val="600"/>
              </a:spcAft>
              <a:buFont typeface="Wingdings" panose="05000000000000000000" pitchFamily="2" charset="2"/>
              <a:buChar char="§"/>
            </a:pPr>
            <a:r>
              <a:rPr lang="en-US" sz="2200" dirty="0" smtClean="0"/>
              <a:t>IFIAR is associated with (a) </a:t>
            </a:r>
            <a:r>
              <a:rPr lang="en-US" sz="2200" dirty="0" err="1" smtClean="0"/>
              <a:t>Besel</a:t>
            </a:r>
            <a:r>
              <a:rPr lang="en-US" sz="2200" dirty="0" smtClean="0"/>
              <a:t> Committee of banking supervision, (b) European Commission, (c) Financial stability board, (d) International Association of Insurance supervisors, (e) International organization of securities commissions, (f) Public Interest oversight Board and (g) The world bank, etc.</a:t>
            </a:r>
          </a:p>
        </p:txBody>
      </p:sp>
      <p:sp>
        <p:nvSpPr>
          <p:cNvPr id="7" name="Slide Number Placeholder 6"/>
          <p:cNvSpPr>
            <a:spLocks noGrp="1"/>
          </p:cNvSpPr>
          <p:nvPr>
            <p:ph type="sldNum" sz="quarter" idx="4"/>
          </p:nvPr>
        </p:nvSpPr>
        <p:spPr/>
        <p:txBody>
          <a:bodyPr/>
          <a:lstStyle/>
          <a:p>
            <a:fld id="{9EBD5762-3BDC-484D-9503-7EA6D5A9A8CE}" type="slidenum">
              <a:rPr lang="en-US" smtClean="0"/>
              <a:pPr/>
              <a:t>5</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10" name="TextBox 9"/>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Competition &amp; Market Authorities (CMA)</a:t>
            </a:r>
          </a:p>
          <a:p>
            <a:pPr indent="-274320" algn="r"/>
            <a:r>
              <a:rPr lang="en-US" sz="1000" dirty="0" smtClean="0">
                <a:latin typeface="Georgia" pitchFamily="18" charset="0"/>
              </a:rPr>
              <a:t>Statutory audit Market report Oct 2018</a:t>
            </a:r>
          </a:p>
        </p:txBody>
      </p:sp>
    </p:spTree>
    <p:extLst>
      <p:ext uri="{BB962C8B-B14F-4D97-AF65-F5344CB8AC3E}">
        <p14:creationId xmlns:p14="http://schemas.microsoft.com/office/powerpoint/2010/main" val="23551349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5"/>
          </p:nvPr>
        </p:nvSpPr>
        <p:spPr>
          <a:xfrm>
            <a:off x="685800" y="1371600"/>
            <a:ext cx="7543800" cy="4419600"/>
          </a:xfrm>
        </p:spPr>
        <p:txBody>
          <a:bodyPr/>
          <a:lstStyle/>
          <a:p>
            <a:pPr indent="0"/>
            <a:r>
              <a:rPr lang="en-US" dirty="0" smtClean="0"/>
              <a:t>The most effective and proportionate remedies:</a:t>
            </a:r>
          </a:p>
          <a:p>
            <a:pPr marL="68580" indent="-342900">
              <a:spcAft>
                <a:spcPts val="600"/>
              </a:spcAft>
              <a:buFont typeface="Wingdings" panose="05000000000000000000" pitchFamily="2" charset="2"/>
              <a:buChar char="§"/>
            </a:pPr>
            <a:r>
              <a:rPr lang="en-US" dirty="0" smtClean="0"/>
              <a:t>Ideas to improve incentives </a:t>
            </a:r>
          </a:p>
          <a:p>
            <a:pPr marL="68580" indent="-342900">
              <a:spcAft>
                <a:spcPts val="600"/>
              </a:spcAft>
              <a:buFont typeface="Wingdings" panose="05000000000000000000" pitchFamily="2" charset="2"/>
              <a:buChar char="§"/>
            </a:pPr>
            <a:endParaRPr lang="en-US" dirty="0" smtClean="0"/>
          </a:p>
          <a:p>
            <a:pPr marL="68580" indent="-342900">
              <a:spcAft>
                <a:spcPts val="600"/>
              </a:spcAft>
              <a:buFont typeface="Wingdings" panose="05000000000000000000" pitchFamily="2" charset="2"/>
              <a:buChar char="§"/>
            </a:pPr>
            <a:r>
              <a:rPr lang="en-US" dirty="0" smtClean="0"/>
              <a:t>Further separating audit and non-audit services and </a:t>
            </a:r>
          </a:p>
          <a:p>
            <a:pPr marL="68580" indent="-342900">
              <a:spcAft>
                <a:spcPts val="600"/>
              </a:spcAft>
              <a:buFont typeface="Wingdings" panose="05000000000000000000" pitchFamily="2" charset="2"/>
              <a:buChar char="§"/>
            </a:pPr>
            <a:endParaRPr lang="en-US" dirty="0" smtClean="0"/>
          </a:p>
          <a:p>
            <a:pPr marL="68580" indent="-342900">
              <a:spcAft>
                <a:spcPts val="600"/>
              </a:spcAft>
              <a:buFont typeface="Wingdings" panose="05000000000000000000" pitchFamily="2" charset="2"/>
              <a:buChar char="§"/>
            </a:pPr>
            <a:r>
              <a:rPr lang="en-US" dirty="0" smtClean="0"/>
              <a:t>Reducing barriers to entry and expansion of non-Big four firms</a:t>
            </a:r>
          </a:p>
          <a:p>
            <a:pPr marL="68580" indent="-342900">
              <a:spcAft>
                <a:spcPts val="600"/>
              </a:spcAft>
              <a:buFont typeface="Wingdings" panose="05000000000000000000" pitchFamily="2" charset="2"/>
              <a:buChar char="§"/>
            </a:pPr>
            <a:endParaRPr lang="en-US" dirty="0"/>
          </a:p>
          <a:p>
            <a:pPr marL="330200" indent="-330200">
              <a:spcAft>
                <a:spcPts val="600"/>
              </a:spcAft>
              <a:buFont typeface="Wingdings" panose="05000000000000000000" pitchFamily="2" charset="2"/>
              <a:buChar char="§"/>
            </a:pPr>
            <a:r>
              <a:rPr lang="en-US" dirty="0" smtClean="0"/>
              <a:t>Greater shareholder engagement with management on matters related to audit</a:t>
            </a:r>
          </a:p>
          <a:p>
            <a:pPr marL="330200" indent="-330200">
              <a:spcAft>
                <a:spcPts val="600"/>
              </a:spcAft>
              <a:buFont typeface="Wingdings" panose="05000000000000000000" pitchFamily="2" charset="2"/>
              <a:buChar char="§"/>
            </a:pPr>
            <a:endParaRPr lang="en-US" dirty="0" smtClean="0"/>
          </a:p>
          <a:p>
            <a:pPr marL="68580" indent="-342900">
              <a:spcAft>
                <a:spcPts val="600"/>
              </a:spcAft>
              <a:buFont typeface="Wingdings" panose="05000000000000000000" pitchFamily="2" charset="2"/>
              <a:buChar char="§"/>
            </a:pPr>
            <a:r>
              <a:rPr lang="en-US" dirty="0" smtClean="0"/>
              <a:t>Greater review of audits</a:t>
            </a:r>
          </a:p>
          <a:p>
            <a:pPr marL="68580" indent="-3429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50</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Competition &amp; Market Authorities (CMA)</a:t>
            </a:r>
          </a:p>
          <a:p>
            <a:pPr indent="-274320" algn="r"/>
            <a:r>
              <a:rPr lang="en-US" sz="1000" dirty="0" smtClean="0">
                <a:latin typeface="Georgia" pitchFamily="18" charset="0"/>
              </a:rPr>
              <a:t>Statutory audit Market report Oct 2018</a:t>
            </a:r>
          </a:p>
        </p:txBody>
      </p:sp>
    </p:spTree>
    <p:extLst>
      <p:ext uri="{BB962C8B-B14F-4D97-AF65-F5344CB8AC3E}">
        <p14:creationId xmlns:p14="http://schemas.microsoft.com/office/powerpoint/2010/main" val="2054893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5"/>
          </p:nvPr>
        </p:nvSpPr>
        <p:spPr>
          <a:xfrm>
            <a:off x="685800" y="1371600"/>
            <a:ext cx="7543800" cy="4419600"/>
          </a:xfrm>
        </p:spPr>
        <p:txBody>
          <a:bodyPr/>
          <a:lstStyle/>
          <a:p>
            <a:pPr indent="0"/>
            <a:r>
              <a:rPr lang="en-US" b="1" dirty="0"/>
              <a:t>What Audit firms can </a:t>
            </a:r>
            <a:r>
              <a:rPr lang="en-US" b="1" dirty="0" smtClean="0"/>
              <a:t>do?</a:t>
            </a:r>
          </a:p>
          <a:p>
            <a:pPr marL="457200" indent="-228600">
              <a:buFont typeface="Arial" panose="020B0604020202020204" pitchFamily="34" charset="0"/>
              <a:buChar char="•"/>
            </a:pPr>
            <a:r>
              <a:rPr lang="en-US" dirty="0" smtClean="0"/>
              <a:t>Perform </a:t>
            </a:r>
            <a:r>
              <a:rPr lang="en-US" dirty="0"/>
              <a:t>root cause analysis apart from focusing on improving particular non-compliance identified. </a:t>
            </a:r>
          </a:p>
          <a:p>
            <a:pPr marL="457200" indent="-228600">
              <a:buFont typeface="Arial" panose="020B0604020202020204" pitchFamily="34" charset="0"/>
              <a:buChar char="•"/>
            </a:pPr>
            <a:r>
              <a:rPr lang="en-US" dirty="0" smtClean="0"/>
              <a:t>Establish </a:t>
            </a:r>
            <a:r>
              <a:rPr lang="en-US" dirty="0"/>
              <a:t>and implement policy and procedures on engagement quality control review, human resource, confidentiality and safe custody of engagement documentation. </a:t>
            </a:r>
          </a:p>
          <a:p>
            <a:pPr marL="457200" indent="-228600">
              <a:buFont typeface="Arial" panose="020B0604020202020204" pitchFamily="34" charset="0"/>
              <a:buChar char="•"/>
            </a:pPr>
            <a:r>
              <a:rPr lang="en-US" dirty="0" smtClean="0"/>
              <a:t>Proactively </a:t>
            </a:r>
            <a:r>
              <a:rPr lang="en-US" dirty="0"/>
              <a:t>review internal quality control measures. </a:t>
            </a:r>
          </a:p>
          <a:p>
            <a:pPr marL="457200" indent="-228600">
              <a:buFont typeface="Arial" panose="020B0604020202020204" pitchFamily="34" charset="0"/>
              <a:buChar char="•"/>
            </a:pPr>
            <a:r>
              <a:rPr lang="en-US" dirty="0" smtClean="0"/>
              <a:t>Reward </a:t>
            </a:r>
            <a:r>
              <a:rPr lang="en-US" dirty="0"/>
              <a:t>staff and partners who deliver high-quality audits and make this a key indicator in performance reviews. </a:t>
            </a:r>
          </a:p>
          <a:p>
            <a:pPr marL="457200" indent="-228600">
              <a:buFont typeface="Arial" panose="020B0604020202020204" pitchFamily="34" charset="0"/>
              <a:buChar char="•"/>
            </a:pPr>
            <a:r>
              <a:rPr lang="en-US" dirty="0" smtClean="0"/>
              <a:t>Obtain </a:t>
            </a:r>
            <a:r>
              <a:rPr lang="en-US" dirty="0"/>
              <a:t>independence declaration. </a:t>
            </a:r>
            <a:endParaRPr lang="en-US" dirty="0" smtClean="0"/>
          </a:p>
          <a:p>
            <a:pPr marL="457200" indent="-228600">
              <a:buFont typeface="Arial" panose="020B0604020202020204" pitchFamily="34" charset="0"/>
              <a:buChar char="•"/>
            </a:pPr>
            <a:r>
              <a:rPr lang="en-US" dirty="0"/>
              <a:t>Agree on the terms of audit engagement with appropriate management or those charge with governance. </a:t>
            </a:r>
          </a:p>
          <a:p>
            <a:pPr marL="457200" indent="-2286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51</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6019800"/>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Competition &amp; Market Authorities (CMA)</a:t>
            </a:r>
          </a:p>
          <a:p>
            <a:pPr indent="-274320" algn="r"/>
            <a:r>
              <a:rPr lang="en-US" sz="1000" dirty="0" smtClean="0">
                <a:latin typeface="Georgia" pitchFamily="18" charset="0"/>
              </a:rPr>
              <a:t>Statutory audit Market report Oct 2018</a:t>
            </a:r>
          </a:p>
        </p:txBody>
      </p:sp>
    </p:spTree>
    <p:extLst>
      <p:ext uri="{BB962C8B-B14F-4D97-AF65-F5344CB8AC3E}">
        <p14:creationId xmlns:p14="http://schemas.microsoft.com/office/powerpoint/2010/main" val="20354380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5"/>
          </p:nvPr>
        </p:nvSpPr>
        <p:spPr>
          <a:xfrm>
            <a:off x="685800" y="1371600"/>
            <a:ext cx="7543800" cy="4419600"/>
          </a:xfrm>
        </p:spPr>
        <p:txBody>
          <a:bodyPr/>
          <a:lstStyle/>
          <a:p>
            <a:pPr indent="0"/>
            <a:r>
              <a:rPr lang="en-US" b="1" dirty="0"/>
              <a:t>What Audit firms can </a:t>
            </a:r>
            <a:r>
              <a:rPr lang="en-US" b="1" dirty="0" smtClean="0"/>
              <a:t>do? (</a:t>
            </a:r>
            <a:r>
              <a:rPr lang="en-US" b="1" dirty="0" err="1" smtClean="0"/>
              <a:t>contd</a:t>
            </a:r>
            <a:r>
              <a:rPr lang="en-US" b="1" dirty="0" smtClean="0"/>
              <a:t>,.)</a:t>
            </a:r>
          </a:p>
          <a:p>
            <a:pPr marL="457200" indent="-228600">
              <a:buFont typeface="Arial" panose="020B0604020202020204" pitchFamily="34" charset="0"/>
              <a:buChar char="•"/>
            </a:pPr>
            <a:r>
              <a:rPr lang="en-US" dirty="0" smtClean="0"/>
              <a:t>Inadequate </a:t>
            </a:r>
            <a:r>
              <a:rPr lang="en-US" dirty="0"/>
              <a:t>audit documentation is most common finding, therefore, prepare necessary audit documentations for audit procedure performed and audit evidence obtained. </a:t>
            </a:r>
          </a:p>
          <a:p>
            <a:pPr marL="457200" indent="-228600">
              <a:buFont typeface="Arial" panose="020B0604020202020204" pitchFamily="34" charset="0"/>
              <a:buChar char="•"/>
            </a:pPr>
            <a:r>
              <a:rPr lang="en-US" dirty="0" smtClean="0"/>
              <a:t>Obtain </a:t>
            </a:r>
            <a:r>
              <a:rPr lang="en-US" dirty="0"/>
              <a:t>written representation on various assertions from management. </a:t>
            </a:r>
          </a:p>
          <a:p>
            <a:pPr marL="457200" indent="-228600">
              <a:buFont typeface="Arial" panose="020B0604020202020204" pitchFamily="34" charset="0"/>
              <a:buChar char="•"/>
            </a:pPr>
            <a:r>
              <a:rPr lang="en-US" dirty="0" smtClean="0"/>
              <a:t>Prepare </a:t>
            </a:r>
            <a:r>
              <a:rPr lang="en-US" dirty="0"/>
              <a:t>audit report in applicable specified format. </a:t>
            </a:r>
          </a:p>
        </p:txBody>
      </p:sp>
      <p:sp>
        <p:nvSpPr>
          <p:cNvPr id="7" name="Slide Number Placeholder 6"/>
          <p:cNvSpPr>
            <a:spLocks noGrp="1"/>
          </p:cNvSpPr>
          <p:nvPr>
            <p:ph type="sldNum" sz="quarter" idx="4"/>
          </p:nvPr>
        </p:nvSpPr>
        <p:spPr/>
        <p:txBody>
          <a:bodyPr/>
          <a:lstStyle/>
          <a:p>
            <a:fld id="{9EBD5762-3BDC-484D-9503-7EA6D5A9A8CE}" type="slidenum">
              <a:rPr lang="en-US" smtClean="0"/>
              <a:pPr/>
              <a:t>52</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Competition &amp; Market Authorities (CMA)</a:t>
            </a:r>
          </a:p>
          <a:p>
            <a:pPr indent="-274320" algn="r"/>
            <a:r>
              <a:rPr lang="en-US" sz="1000" dirty="0" smtClean="0">
                <a:latin typeface="Georgia" pitchFamily="18" charset="0"/>
              </a:rPr>
              <a:t>Statutory audit Market report Oct 2018</a:t>
            </a:r>
          </a:p>
        </p:txBody>
      </p:sp>
    </p:spTree>
    <p:extLst>
      <p:ext uri="{BB962C8B-B14F-4D97-AF65-F5344CB8AC3E}">
        <p14:creationId xmlns:p14="http://schemas.microsoft.com/office/powerpoint/2010/main" val="8380149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Audit</a:t>
            </a:r>
            <a:endParaRPr lang="en-US" dirty="0"/>
          </a:p>
        </p:txBody>
      </p:sp>
      <p:sp>
        <p:nvSpPr>
          <p:cNvPr id="3" name="Content Placeholder 2"/>
          <p:cNvSpPr>
            <a:spLocks noGrp="1"/>
          </p:cNvSpPr>
          <p:nvPr>
            <p:ph sz="quarter" idx="15"/>
          </p:nvPr>
        </p:nvSpPr>
        <p:spPr>
          <a:xfrm>
            <a:off x="685800" y="1371600"/>
            <a:ext cx="7543800" cy="4419600"/>
          </a:xfrm>
        </p:spPr>
        <p:txBody>
          <a:bodyPr/>
          <a:lstStyle/>
          <a:p>
            <a:pPr marL="68580" indent="-342900">
              <a:spcAft>
                <a:spcPts val="600"/>
              </a:spcAft>
              <a:buFont typeface="Wingdings" panose="05000000000000000000" pitchFamily="2" charset="2"/>
              <a:buChar char="§"/>
            </a:pPr>
            <a:r>
              <a:rPr lang="en-US" dirty="0" smtClean="0"/>
              <a:t>Technologies</a:t>
            </a:r>
          </a:p>
          <a:p>
            <a:pPr marL="68580" indent="-342900">
              <a:spcAft>
                <a:spcPts val="600"/>
              </a:spcAft>
              <a:buFont typeface="Wingdings" panose="05000000000000000000" pitchFamily="2" charset="2"/>
              <a:buChar char="§"/>
            </a:pPr>
            <a:endParaRPr lang="en-US" dirty="0"/>
          </a:p>
          <a:p>
            <a:pPr marL="68580" indent="-342900">
              <a:spcAft>
                <a:spcPts val="600"/>
              </a:spcAft>
              <a:buFont typeface="Wingdings" panose="05000000000000000000" pitchFamily="2" charset="2"/>
              <a:buChar char="§"/>
            </a:pPr>
            <a:r>
              <a:rPr lang="en-US" dirty="0" smtClean="0"/>
              <a:t>Automation in audit</a:t>
            </a:r>
          </a:p>
          <a:p>
            <a:pPr marL="68580" indent="-342900">
              <a:spcAft>
                <a:spcPts val="600"/>
              </a:spcAft>
              <a:buFont typeface="Wingdings" panose="05000000000000000000" pitchFamily="2" charset="2"/>
              <a:buChar char="§"/>
            </a:pPr>
            <a:endParaRPr lang="en-US" b="1" dirty="0" smtClean="0"/>
          </a:p>
          <a:p>
            <a:pPr marL="68580" indent="-342900">
              <a:spcAft>
                <a:spcPts val="600"/>
              </a:spcAft>
              <a:buFont typeface="Wingdings" panose="05000000000000000000" pitchFamily="2" charset="2"/>
              <a:buChar char="§"/>
            </a:pPr>
            <a:r>
              <a:rPr lang="en-US" dirty="0"/>
              <a:t>Building consensus on the future of audit</a:t>
            </a:r>
            <a:endParaRPr lang="en-US" dirty="0" smtClean="0"/>
          </a:p>
          <a:p>
            <a:pPr marL="68580" indent="-342900">
              <a:spcAft>
                <a:spcPts val="600"/>
              </a:spcAft>
              <a:buFont typeface="Wingdings" panose="05000000000000000000" pitchFamily="2" charset="2"/>
              <a:buChar char="§"/>
            </a:pPr>
            <a:endParaRPr lang="en-US" dirty="0" smtClean="0"/>
          </a:p>
          <a:p>
            <a:pPr marL="68580" indent="-342900">
              <a:spcAft>
                <a:spcPts val="600"/>
              </a:spcAft>
              <a:buFont typeface="Wingdings" panose="05000000000000000000" pitchFamily="2" charset="2"/>
              <a:buChar char="§"/>
            </a:pPr>
            <a:r>
              <a:rPr lang="en-US" dirty="0"/>
              <a:t>Demonstrating enough professional </a:t>
            </a:r>
            <a:r>
              <a:rPr lang="en-US" dirty="0" smtClean="0"/>
              <a:t>skepticism</a:t>
            </a:r>
          </a:p>
          <a:p>
            <a:pPr marL="68580" indent="-342900">
              <a:spcAft>
                <a:spcPts val="600"/>
              </a:spcAft>
              <a:buFont typeface="Wingdings" panose="05000000000000000000" pitchFamily="2" charset="2"/>
              <a:buChar char="§"/>
            </a:pPr>
            <a:endParaRPr lang="en-US" dirty="0"/>
          </a:p>
          <a:p>
            <a:pPr marL="342900" indent="-342900">
              <a:spcAft>
                <a:spcPts val="600"/>
              </a:spcAft>
              <a:buFont typeface="Wingdings" panose="05000000000000000000" pitchFamily="2" charset="2"/>
              <a:buChar char="§"/>
            </a:pPr>
            <a:r>
              <a:rPr lang="en-US" dirty="0" smtClean="0"/>
              <a:t>Making sound judgement considering internal and external environment</a:t>
            </a:r>
          </a:p>
          <a:p>
            <a:pPr marL="68580" indent="-342900">
              <a:spcAft>
                <a:spcPts val="600"/>
              </a:spcAft>
              <a:buFont typeface="Wingdings" panose="05000000000000000000" pitchFamily="2" charset="2"/>
              <a:buChar char="§"/>
            </a:pPr>
            <a:endParaRPr lang="en-US" dirty="0" smtClean="0"/>
          </a:p>
          <a:p>
            <a:pPr marL="330200" indent="-330200">
              <a:spcAft>
                <a:spcPts val="600"/>
              </a:spcAft>
              <a:buFont typeface="Wingdings" panose="05000000000000000000" pitchFamily="2" charset="2"/>
              <a:buChar char="§"/>
            </a:pPr>
            <a:r>
              <a:rPr lang="en-US" dirty="0"/>
              <a:t>Auditor reporting - more insight for stakeholders</a:t>
            </a:r>
            <a:endParaRPr lang="en-US" dirty="0" smtClean="0"/>
          </a:p>
          <a:p>
            <a:pPr indent="0">
              <a:spcAft>
                <a:spcPts val="600"/>
              </a:spcAft>
            </a:pPr>
            <a:endParaRPr lang="en-US" dirty="0" smtClean="0"/>
          </a:p>
          <a:p>
            <a:pPr marL="68580" indent="-342900">
              <a:buFont typeface="Arial" panose="020B0604020202020204" pitchFamily="34" charset="0"/>
              <a:buChar char="•"/>
            </a:pP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53</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Future of audit – PwC </a:t>
            </a:r>
            <a:r>
              <a:rPr lang="en-US" sz="1000" dirty="0" err="1" smtClean="0">
                <a:latin typeface="Georgia" pitchFamily="18" charset="0"/>
              </a:rPr>
              <a:t>Globall</a:t>
            </a:r>
            <a:endParaRPr lang="en-US" sz="1000" dirty="0" smtClean="0">
              <a:latin typeface="Georgia" pitchFamily="18" charset="0"/>
            </a:endParaRPr>
          </a:p>
        </p:txBody>
      </p:sp>
    </p:spTree>
    <p:extLst>
      <p:ext uri="{BB962C8B-B14F-4D97-AF65-F5344CB8AC3E}">
        <p14:creationId xmlns:p14="http://schemas.microsoft.com/office/powerpoint/2010/main" val="15101677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536453" y="5715000"/>
            <a:ext cx="1145286" cy="114300"/>
          </a:xfrm>
          <a:prstGeom prst="rect">
            <a:avLst/>
          </a:prstGeom>
        </p:spPr>
        <p:txBody>
          <a:bodyPr/>
          <a:lstStyle/>
          <a:p>
            <a:fld id="{E6E3C638-8CCC-45FA-9234-7FE992353869}" type="slidenum">
              <a:rPr lang="en-GB" sz="1050">
                <a:latin typeface="+mj-lt"/>
              </a:rPr>
              <a:pPr/>
              <a:t>54</a:t>
            </a:fld>
            <a:endParaRPr lang="en-GB" dirty="0">
              <a:latin typeface="+mj-lt"/>
            </a:endParaRPr>
          </a:p>
        </p:txBody>
      </p:sp>
      <p:sp>
        <p:nvSpPr>
          <p:cNvPr id="8" name="Content Placeholder 7"/>
          <p:cNvSpPr>
            <a:spLocks noGrp="1"/>
          </p:cNvSpPr>
          <p:nvPr>
            <p:ph sz="quarter" idx="15"/>
          </p:nvPr>
        </p:nvSpPr>
        <p:spPr>
          <a:xfrm>
            <a:off x="1543050" y="1828800"/>
            <a:ext cx="6057900" cy="3657600"/>
          </a:xfrm>
        </p:spPr>
        <p:txBody>
          <a:bodyPr/>
          <a:lstStyle/>
          <a:p>
            <a:pPr marL="82154" indent="-82154">
              <a:lnSpc>
                <a:spcPct val="80000"/>
              </a:lnSpc>
            </a:pPr>
            <a:endParaRPr lang="en-US" sz="3300" b="1" dirty="0"/>
          </a:p>
          <a:p>
            <a:pPr marL="82154" indent="-82154" algn="ctr">
              <a:lnSpc>
                <a:spcPct val="80000"/>
              </a:lnSpc>
            </a:pPr>
            <a:r>
              <a:rPr lang="en-US" sz="3300" b="1" dirty="0"/>
              <a:t>Questions</a:t>
            </a:r>
          </a:p>
          <a:p>
            <a:pPr marL="82154" indent="-82154">
              <a:lnSpc>
                <a:spcPct val="80000"/>
              </a:lnSpc>
              <a:buFont typeface="Arial" pitchFamily="34" charset="0"/>
              <a:buChar char="•"/>
            </a:pPr>
            <a:endParaRPr lang="en-US" sz="3300" b="1" dirty="0"/>
          </a:p>
          <a:p>
            <a:pPr marL="82154" indent="-82154">
              <a:lnSpc>
                <a:spcPct val="80000"/>
              </a:lnSpc>
            </a:pPr>
            <a:endParaRPr lang="en-US" sz="3300" b="1" dirty="0"/>
          </a:p>
          <a:p>
            <a:endParaRPr lang="en-US" sz="3300" b="1" dirty="0"/>
          </a:p>
        </p:txBody>
      </p:sp>
      <p:pic>
        <p:nvPicPr>
          <p:cNvPr id="3" name="Picture 2"/>
          <p:cNvPicPr>
            <a:picLocks noChangeAspect="1"/>
          </p:cNvPicPr>
          <p:nvPr/>
        </p:nvPicPr>
        <p:blipFill>
          <a:blip r:embed="rId3"/>
          <a:stretch>
            <a:fillRect/>
          </a:stretch>
        </p:blipFill>
        <p:spPr>
          <a:xfrm>
            <a:off x="3314701" y="2861073"/>
            <a:ext cx="2628899" cy="1593056"/>
          </a:xfrm>
          <a:prstGeom prst="rect">
            <a:avLst/>
          </a:prstGeom>
        </p:spPr>
      </p:pic>
    </p:spTree>
    <p:extLst>
      <p:ext uri="{BB962C8B-B14F-4D97-AF65-F5344CB8AC3E}">
        <p14:creationId xmlns:p14="http://schemas.microsoft.com/office/powerpoint/2010/main" val="223448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000" dirty="0"/>
              <a:t>Thank You!</a:t>
            </a:r>
          </a:p>
        </p:txBody>
      </p:sp>
    </p:spTree>
    <p:extLst>
      <p:ext uri="{BB962C8B-B14F-4D97-AF65-F5344CB8AC3E}">
        <p14:creationId xmlns:p14="http://schemas.microsoft.com/office/powerpoint/2010/main" val="2449073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requiring Attention </a:t>
            </a:r>
            <a:endParaRPr lang="en-US" dirty="0"/>
          </a:p>
        </p:txBody>
      </p:sp>
      <p:sp>
        <p:nvSpPr>
          <p:cNvPr id="3" name="Content Placeholder 2"/>
          <p:cNvSpPr>
            <a:spLocks noGrp="1"/>
          </p:cNvSpPr>
          <p:nvPr>
            <p:ph sz="quarter" idx="15"/>
          </p:nvPr>
        </p:nvSpPr>
        <p:spPr>
          <a:xfrm>
            <a:off x="685800" y="1371600"/>
            <a:ext cx="7543800" cy="4419600"/>
          </a:xfrm>
        </p:spPr>
        <p:txBody>
          <a:bodyPr/>
          <a:lstStyle/>
          <a:p>
            <a:pPr marL="342900" indent="-342900">
              <a:spcAft>
                <a:spcPts val="600"/>
              </a:spcAft>
              <a:buFont typeface="Wingdings" panose="05000000000000000000" pitchFamily="2" charset="2"/>
              <a:buChar char="§"/>
            </a:pPr>
            <a:r>
              <a:rPr lang="en-US" sz="2200" dirty="0" smtClean="0"/>
              <a:t>Skepticism</a:t>
            </a:r>
          </a:p>
          <a:p>
            <a:pPr marL="342900" indent="-342900">
              <a:spcAft>
                <a:spcPts val="600"/>
              </a:spcAft>
              <a:buFont typeface="Wingdings" panose="05000000000000000000" pitchFamily="2" charset="2"/>
              <a:buChar char="§"/>
            </a:pPr>
            <a:r>
              <a:rPr lang="en-US" sz="2200" dirty="0" smtClean="0"/>
              <a:t>Making Sound judgements</a:t>
            </a:r>
          </a:p>
          <a:p>
            <a:pPr marL="342900" indent="-342900">
              <a:spcAft>
                <a:spcPts val="600"/>
              </a:spcAft>
              <a:buFont typeface="Wingdings" panose="05000000000000000000" pitchFamily="2" charset="2"/>
              <a:buChar char="§"/>
            </a:pPr>
            <a:r>
              <a:rPr lang="en-US" sz="2200" dirty="0" smtClean="0"/>
              <a:t>Challenging management</a:t>
            </a:r>
          </a:p>
          <a:p>
            <a:pPr marL="342900" indent="-342900">
              <a:spcAft>
                <a:spcPts val="600"/>
              </a:spcAft>
              <a:buFont typeface="Wingdings" panose="05000000000000000000" pitchFamily="2" charset="2"/>
              <a:buChar char="§"/>
            </a:pPr>
            <a:r>
              <a:rPr lang="en-US" sz="2200" dirty="0" smtClean="0"/>
              <a:t>Choice and Switching</a:t>
            </a:r>
          </a:p>
          <a:p>
            <a:pPr marL="342900" indent="-342900">
              <a:spcAft>
                <a:spcPts val="600"/>
              </a:spcAft>
              <a:buFont typeface="Wingdings" panose="05000000000000000000" pitchFamily="2" charset="2"/>
              <a:buChar char="§"/>
            </a:pPr>
            <a:r>
              <a:rPr lang="en-US" sz="2200" dirty="0" smtClean="0"/>
              <a:t>The long term resilience of the sector and</a:t>
            </a:r>
          </a:p>
          <a:p>
            <a:pPr marL="342900" indent="-342900">
              <a:spcAft>
                <a:spcPts val="600"/>
              </a:spcAft>
              <a:buFont typeface="Wingdings" panose="05000000000000000000" pitchFamily="2" charset="2"/>
              <a:buChar char="§"/>
            </a:pPr>
            <a:r>
              <a:rPr lang="en-US" sz="2200" dirty="0" smtClean="0"/>
              <a:t>Incentives between audited companies, audit firms and investors</a:t>
            </a:r>
          </a:p>
          <a:p>
            <a:pPr marL="342900" indent="-342900">
              <a:spcAft>
                <a:spcPts val="600"/>
              </a:spcAft>
              <a:buFont typeface="Wingdings" panose="05000000000000000000" pitchFamily="2" charset="2"/>
              <a:buChar char="§"/>
            </a:pPr>
            <a:r>
              <a:rPr lang="en-US" sz="2200" dirty="0" smtClean="0"/>
              <a:t>Principle v/s rule based standards</a:t>
            </a:r>
          </a:p>
          <a:p>
            <a:pPr marL="342900" indent="-342900">
              <a:spcAft>
                <a:spcPts val="600"/>
              </a:spcAft>
              <a:buFont typeface="Wingdings" panose="05000000000000000000" pitchFamily="2" charset="2"/>
              <a:buChar char="§"/>
            </a:pPr>
            <a:r>
              <a:rPr lang="en-US" sz="2200" dirty="0" smtClean="0"/>
              <a:t>Non-GAAP measures</a:t>
            </a:r>
          </a:p>
          <a:p>
            <a:pPr marL="342900" indent="-342900">
              <a:spcAft>
                <a:spcPts val="600"/>
              </a:spcAft>
              <a:buFont typeface="Wingdings" panose="05000000000000000000" pitchFamily="2" charset="2"/>
              <a:buChar char="§"/>
            </a:pPr>
            <a:r>
              <a:rPr lang="en-US" sz="2200" dirty="0" smtClean="0"/>
              <a:t>Relevance of financial statement</a:t>
            </a:r>
          </a:p>
          <a:p>
            <a:pPr marL="342900" indent="-342900">
              <a:buFont typeface="Wingdings" panose="05000000000000000000" pitchFamily="2" charset="2"/>
              <a:buChar char="§"/>
            </a:pPr>
            <a:endParaRPr lang="en-US" sz="2200" dirty="0" smtClean="0"/>
          </a:p>
          <a:p>
            <a:pPr indent="0"/>
            <a:r>
              <a:rPr lang="en-US" sz="2200" dirty="0" smtClean="0"/>
              <a:t> </a:t>
            </a:r>
            <a:endParaRPr lang="en-US" sz="2200"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6</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10" name="TextBox 9"/>
          <p:cNvSpPr txBox="1"/>
          <p:nvPr/>
        </p:nvSpPr>
        <p:spPr>
          <a:xfrm>
            <a:off x="3581400" y="5971032"/>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Competition &amp; Market Authorities (CMA)</a:t>
            </a:r>
          </a:p>
          <a:p>
            <a:pPr indent="-274320" algn="r"/>
            <a:r>
              <a:rPr lang="en-US" sz="1000" dirty="0" smtClean="0">
                <a:latin typeface="Georgia" pitchFamily="18" charset="0"/>
              </a:rPr>
              <a:t>Statutory audit Market report Oct 2018</a:t>
            </a:r>
          </a:p>
        </p:txBody>
      </p:sp>
    </p:spTree>
    <p:extLst>
      <p:ext uri="{BB962C8B-B14F-4D97-AF65-F5344CB8AC3E}">
        <p14:creationId xmlns:p14="http://schemas.microsoft.com/office/powerpoint/2010/main" val="794086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88824"/>
          </a:xfrm>
        </p:spPr>
        <p:txBody>
          <a:bodyPr/>
          <a:lstStyle/>
          <a:p>
            <a:r>
              <a:rPr lang="en-US" dirty="0" smtClean="0"/>
              <a:t>Changes in Capital market participants and coordination between regulators</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7</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657600" y="6019800"/>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sp>
        <p:nvSpPr>
          <p:cNvPr id="4" name="Rectangle 3"/>
          <p:cNvSpPr/>
          <p:nvPr/>
        </p:nvSpPr>
        <p:spPr>
          <a:xfrm>
            <a:off x="647700" y="1558165"/>
            <a:ext cx="8229600" cy="4832092"/>
          </a:xfrm>
          <a:prstGeom prst="rect">
            <a:avLst/>
          </a:prstGeom>
        </p:spPr>
        <p:txBody>
          <a:bodyPr wrap="square">
            <a:spAutoFit/>
          </a:bodyPr>
          <a:lstStyle/>
          <a:p>
            <a:pPr marL="393700" indent="-393700">
              <a:buFont typeface="Wingdings" panose="05000000000000000000" pitchFamily="2" charset="2"/>
              <a:buChar char="q"/>
            </a:pPr>
            <a:r>
              <a:rPr lang="en-US" sz="2200" dirty="0" smtClean="0">
                <a:latin typeface="+mj-lt"/>
              </a:rPr>
              <a:t>Pension funds</a:t>
            </a:r>
          </a:p>
          <a:p>
            <a:endParaRPr lang="en-US" sz="2200" dirty="0" smtClean="0">
              <a:latin typeface="+mj-lt"/>
            </a:endParaRPr>
          </a:p>
          <a:p>
            <a:pPr marL="393700" indent="-393700">
              <a:buFont typeface="Wingdings" panose="05000000000000000000" pitchFamily="2" charset="2"/>
              <a:buChar char="q"/>
            </a:pPr>
            <a:r>
              <a:rPr lang="en-US" sz="2200" dirty="0" smtClean="0">
                <a:latin typeface="+mj-lt"/>
              </a:rPr>
              <a:t>Sovereign funds</a:t>
            </a:r>
          </a:p>
          <a:p>
            <a:endParaRPr lang="en-US" sz="2200" dirty="0" smtClean="0">
              <a:latin typeface="+mj-lt"/>
            </a:endParaRPr>
          </a:p>
          <a:p>
            <a:pPr marL="393700" indent="-393700">
              <a:buFont typeface="Wingdings" panose="05000000000000000000" pitchFamily="2" charset="2"/>
              <a:buChar char="q"/>
            </a:pPr>
            <a:r>
              <a:rPr lang="en-US" sz="2200" dirty="0" smtClean="0">
                <a:latin typeface="+mj-lt"/>
              </a:rPr>
              <a:t>Regulatory co-ordinations</a:t>
            </a:r>
          </a:p>
          <a:p>
            <a:r>
              <a:rPr lang="en-US" sz="2200" dirty="0" smtClean="0">
                <a:latin typeface="+mj-lt"/>
              </a:rPr>
              <a:t>        - International organization of security commission (ISCO)</a:t>
            </a:r>
          </a:p>
          <a:p>
            <a:r>
              <a:rPr lang="en-US" sz="2200" dirty="0">
                <a:latin typeface="+mj-lt"/>
              </a:rPr>
              <a:t> </a:t>
            </a:r>
            <a:r>
              <a:rPr lang="en-US" sz="2200" dirty="0" smtClean="0">
                <a:latin typeface="+mj-lt"/>
              </a:rPr>
              <a:t>       - IFIAR</a:t>
            </a:r>
          </a:p>
          <a:p>
            <a:r>
              <a:rPr lang="en-US" sz="2200" dirty="0">
                <a:latin typeface="+mj-lt"/>
              </a:rPr>
              <a:t> </a:t>
            </a:r>
            <a:r>
              <a:rPr lang="en-US" sz="2200" dirty="0" smtClean="0">
                <a:latin typeface="+mj-lt"/>
              </a:rPr>
              <a:t>       - Country regulators </a:t>
            </a:r>
            <a:endParaRPr lang="en-US" sz="2200" dirty="0">
              <a:latin typeface="+mj-lt"/>
            </a:endParaRPr>
          </a:p>
          <a:p>
            <a:r>
              <a:rPr lang="en-US" sz="2200" dirty="0" smtClean="0">
                <a:latin typeface="+mj-lt"/>
              </a:rPr>
              <a:t>       </a:t>
            </a:r>
          </a:p>
          <a:p>
            <a:pPr marL="393700" indent="-393700">
              <a:buFont typeface="Wingdings" panose="05000000000000000000" pitchFamily="2" charset="2"/>
              <a:buChar char="q"/>
            </a:pPr>
            <a:r>
              <a:rPr lang="en-US" sz="2200" dirty="0">
                <a:latin typeface="+mj-lt"/>
              </a:rPr>
              <a:t>Regulatory oversite on independence </a:t>
            </a:r>
            <a:r>
              <a:rPr lang="en-US" sz="2200" dirty="0" smtClean="0">
                <a:latin typeface="+mj-lt"/>
              </a:rPr>
              <a:t>auditor</a:t>
            </a:r>
          </a:p>
          <a:p>
            <a:endParaRPr lang="en-US" sz="2200" dirty="0">
              <a:latin typeface="+mj-lt"/>
            </a:endParaRPr>
          </a:p>
          <a:p>
            <a:pPr marL="393700" indent="-393700">
              <a:buFont typeface="Wingdings" panose="05000000000000000000" pitchFamily="2" charset="2"/>
              <a:buChar char="q"/>
            </a:pPr>
            <a:r>
              <a:rPr lang="en-US" sz="2200" dirty="0" smtClean="0">
                <a:latin typeface="+mj-lt"/>
              </a:rPr>
              <a:t>Reforming the accounting and regulatory bodies (IFAC, IAASB, FASB, IASB)</a:t>
            </a:r>
            <a:endParaRPr lang="en-US" sz="2200" dirty="0">
              <a:latin typeface="+mj-lt"/>
            </a:endParaRPr>
          </a:p>
          <a:p>
            <a:pPr marL="393700" indent="-393700">
              <a:buFont typeface="Wingdings" panose="05000000000000000000" pitchFamily="2" charset="2"/>
              <a:buChar char="q"/>
            </a:pPr>
            <a:endParaRPr lang="en-US" sz="2200" i="1" dirty="0">
              <a:latin typeface="+mj-lt"/>
            </a:endParaRPr>
          </a:p>
        </p:txBody>
      </p:sp>
    </p:spTree>
    <p:extLst>
      <p:ext uri="{BB962C8B-B14F-4D97-AF65-F5344CB8AC3E}">
        <p14:creationId xmlns:p14="http://schemas.microsoft.com/office/powerpoint/2010/main" val="3883775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688824"/>
          </a:xfrm>
        </p:spPr>
        <p:txBody>
          <a:bodyPr/>
          <a:lstStyle/>
          <a:p>
            <a:r>
              <a:rPr lang="en-US" dirty="0" smtClean="0"/>
              <a:t>International Standards on Quality Control (ISQC1)</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8</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657600" y="6019800"/>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sp>
        <p:nvSpPr>
          <p:cNvPr id="4" name="Rectangle 3"/>
          <p:cNvSpPr/>
          <p:nvPr/>
        </p:nvSpPr>
        <p:spPr>
          <a:xfrm>
            <a:off x="609600" y="1679424"/>
            <a:ext cx="8229600" cy="3816429"/>
          </a:xfrm>
          <a:prstGeom prst="rect">
            <a:avLst/>
          </a:prstGeom>
        </p:spPr>
        <p:txBody>
          <a:bodyPr wrap="square">
            <a:spAutoFit/>
          </a:bodyPr>
          <a:lstStyle/>
          <a:p>
            <a:r>
              <a:rPr lang="en-US" sz="2200" dirty="0">
                <a:latin typeface="+mj-lt"/>
              </a:rPr>
              <a:t>This International Standard on Quality Control (ISQC) deals with a firm’s responsibilities to design</a:t>
            </a:r>
            <a:r>
              <a:rPr lang="en-US" sz="2200" dirty="0" smtClean="0">
                <a:latin typeface="+mj-lt"/>
              </a:rPr>
              <a:t>, implement </a:t>
            </a:r>
            <a:r>
              <a:rPr lang="en-US" sz="2200" dirty="0">
                <a:latin typeface="+mj-lt"/>
              </a:rPr>
              <a:t>and operate a system of quality management for audits or reviews of financial statements</a:t>
            </a:r>
            <a:r>
              <a:rPr lang="en-US" sz="2200" dirty="0" smtClean="0">
                <a:latin typeface="+mj-lt"/>
              </a:rPr>
              <a:t>, or </a:t>
            </a:r>
            <a:r>
              <a:rPr lang="en-US" sz="2200" dirty="0">
                <a:latin typeface="+mj-lt"/>
              </a:rPr>
              <a:t>other assurance or related services </a:t>
            </a:r>
            <a:r>
              <a:rPr lang="en-US" sz="2200" dirty="0" smtClean="0">
                <a:latin typeface="+mj-lt"/>
              </a:rPr>
              <a:t>engagements</a:t>
            </a:r>
          </a:p>
          <a:p>
            <a:endParaRPr lang="en-US" sz="2200" i="1" dirty="0">
              <a:latin typeface="+mj-lt"/>
            </a:endParaRPr>
          </a:p>
          <a:p>
            <a:endParaRPr lang="en-US" sz="2200" i="1" dirty="0" smtClean="0">
              <a:latin typeface="+mj-lt"/>
            </a:endParaRPr>
          </a:p>
          <a:p>
            <a:r>
              <a:rPr lang="en-US" sz="2200" dirty="0">
                <a:latin typeface="+mj-lt"/>
              </a:rPr>
              <a:t>This ISQC applies to all firms performing audits or reviews of financial statements, or other </a:t>
            </a:r>
            <a:r>
              <a:rPr lang="en-US" sz="2200" dirty="0" smtClean="0">
                <a:latin typeface="+mj-lt"/>
              </a:rPr>
              <a:t>assurance or </a:t>
            </a:r>
            <a:r>
              <a:rPr lang="en-US" sz="2200" dirty="0">
                <a:latin typeface="+mj-lt"/>
              </a:rPr>
              <a:t>related services </a:t>
            </a:r>
            <a:r>
              <a:rPr lang="en-US" sz="2200" dirty="0" smtClean="0">
                <a:latin typeface="+mj-lt"/>
              </a:rPr>
              <a:t>engagements.</a:t>
            </a:r>
          </a:p>
          <a:p>
            <a:endParaRPr lang="en-US" sz="2200" i="1" dirty="0">
              <a:latin typeface="+mj-lt"/>
            </a:endParaRPr>
          </a:p>
          <a:p>
            <a:endParaRPr lang="en-US" sz="2200" i="1" dirty="0">
              <a:latin typeface="+mj-lt"/>
            </a:endParaRPr>
          </a:p>
        </p:txBody>
      </p:sp>
    </p:spTree>
    <p:extLst>
      <p:ext uri="{BB962C8B-B14F-4D97-AF65-F5344CB8AC3E}">
        <p14:creationId xmlns:p14="http://schemas.microsoft.com/office/powerpoint/2010/main" val="2356199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Issues</a:t>
            </a:r>
          </a:p>
        </p:txBody>
      </p:sp>
      <p:sp>
        <p:nvSpPr>
          <p:cNvPr id="3" name="Content Placeholder 2"/>
          <p:cNvSpPr>
            <a:spLocks noGrp="1"/>
          </p:cNvSpPr>
          <p:nvPr>
            <p:ph sz="quarter" idx="15"/>
          </p:nvPr>
        </p:nvSpPr>
        <p:spPr>
          <a:xfrm>
            <a:off x="533400" y="1219200"/>
            <a:ext cx="7543800" cy="4648200"/>
          </a:xfrm>
        </p:spPr>
        <p:txBody>
          <a:bodyPr/>
          <a:lstStyle/>
          <a:p>
            <a:pPr indent="0"/>
            <a:r>
              <a:rPr lang="en-US" dirty="0" smtClean="0"/>
              <a:t>Firm level:</a:t>
            </a:r>
          </a:p>
          <a:p>
            <a:pPr marL="68580" indent="-342900">
              <a:buFont typeface="Wingdings" panose="05000000000000000000" pitchFamily="2" charset="2"/>
              <a:buChar char="§"/>
            </a:pPr>
            <a:endParaRPr lang="en-US" dirty="0" smtClean="0"/>
          </a:p>
        </p:txBody>
      </p:sp>
      <p:sp>
        <p:nvSpPr>
          <p:cNvPr id="7" name="Slide Number Placeholder 6"/>
          <p:cNvSpPr>
            <a:spLocks noGrp="1"/>
          </p:cNvSpPr>
          <p:nvPr>
            <p:ph type="sldNum" sz="quarter" idx="4"/>
          </p:nvPr>
        </p:nvSpPr>
        <p:spPr/>
        <p:txBody>
          <a:bodyPr/>
          <a:lstStyle/>
          <a:p>
            <a:fld id="{9EBD5762-3BDC-484D-9503-7EA6D5A9A8CE}" type="slidenum">
              <a:rPr lang="en-US" smtClean="0"/>
              <a:pPr/>
              <a:t>9</a:t>
            </a:fld>
            <a:endParaRPr lang="en-US" dirty="0"/>
          </a:p>
        </p:txBody>
      </p:sp>
      <p:sp>
        <p:nvSpPr>
          <p:cNvPr id="8" name="Date Placeholder 7"/>
          <p:cNvSpPr>
            <a:spLocks noGrp="1"/>
          </p:cNvSpPr>
          <p:nvPr>
            <p:ph type="dt" sz="half" idx="2"/>
          </p:nvPr>
        </p:nvSpPr>
        <p:spPr/>
        <p:txBody>
          <a:bodyPr/>
          <a:lstStyle/>
          <a:p>
            <a:r>
              <a:rPr lang="en-US" dirty="0" smtClean="0"/>
              <a:t>April 2019</a:t>
            </a:r>
            <a:endParaRPr lang="en-US" dirty="0"/>
          </a:p>
        </p:txBody>
      </p:sp>
      <p:sp>
        <p:nvSpPr>
          <p:cNvPr id="9" name="TextBox 8"/>
          <p:cNvSpPr txBox="1"/>
          <p:nvPr/>
        </p:nvSpPr>
        <p:spPr>
          <a:xfrm>
            <a:off x="3657600" y="6019800"/>
            <a:ext cx="5105400" cy="381000"/>
          </a:xfrm>
          <a:prstGeom prst="rect">
            <a:avLst/>
          </a:prstGeom>
          <a:noFill/>
        </p:spPr>
        <p:txBody>
          <a:bodyPr wrap="square" lIns="0" tIns="0" rIns="0" bIns="0" rtlCol="0">
            <a:noAutofit/>
          </a:bodyPr>
          <a:lstStyle/>
          <a:p>
            <a:pPr indent="-274320" algn="r"/>
            <a:r>
              <a:rPr lang="en-US" sz="1000" dirty="0" smtClean="0">
                <a:latin typeface="Georgia" pitchFamily="18" charset="0"/>
              </a:rPr>
              <a:t>Source: International Forum of Independent Audit Regulators (IFIAR)</a:t>
            </a:r>
          </a:p>
          <a:p>
            <a:pPr indent="-274320" algn="r"/>
            <a:r>
              <a:rPr lang="en-US" sz="1000" dirty="0" smtClean="0">
                <a:latin typeface="Georgia" pitchFamily="18" charset="0"/>
              </a:rPr>
              <a:t>Survey of inspection report2017(released in March 2018)</a:t>
            </a:r>
          </a:p>
        </p:txBody>
      </p:sp>
      <p:sp>
        <p:nvSpPr>
          <p:cNvPr id="4" name="Rectangle 3"/>
          <p:cNvSpPr/>
          <p:nvPr/>
        </p:nvSpPr>
        <p:spPr>
          <a:xfrm>
            <a:off x="647700" y="1558165"/>
            <a:ext cx="8229600" cy="5016758"/>
          </a:xfrm>
          <a:prstGeom prst="rect">
            <a:avLst/>
          </a:prstGeom>
        </p:spPr>
        <p:txBody>
          <a:bodyPr wrap="square">
            <a:spAutoFit/>
          </a:bodyPr>
          <a:lstStyle/>
          <a:p>
            <a:pPr marL="393700" indent="-393700">
              <a:buFont typeface="Wingdings" panose="05000000000000000000" pitchFamily="2" charset="2"/>
              <a:buChar char="q"/>
            </a:pPr>
            <a:r>
              <a:rPr lang="en-US" sz="2000" b="1" i="1" dirty="0" smtClean="0">
                <a:latin typeface="+mj-lt"/>
              </a:rPr>
              <a:t>Independence </a:t>
            </a:r>
            <a:r>
              <a:rPr lang="en-US" sz="2000" b="1" i="1" dirty="0">
                <a:latin typeface="+mj-lt"/>
              </a:rPr>
              <a:t>and Ethical </a:t>
            </a:r>
            <a:r>
              <a:rPr lang="en-US" sz="2000" b="1" i="1" dirty="0" smtClean="0">
                <a:latin typeface="+mj-lt"/>
              </a:rPr>
              <a:t>Requirements</a:t>
            </a:r>
          </a:p>
          <a:p>
            <a:pPr marL="393700" indent="-393700">
              <a:buFont typeface="Wingdings" panose="05000000000000000000" pitchFamily="2" charset="2"/>
              <a:buChar char="q"/>
            </a:pPr>
            <a:endParaRPr lang="en-US" sz="2000" i="1" dirty="0">
              <a:latin typeface="+mj-lt"/>
            </a:endParaRPr>
          </a:p>
          <a:p>
            <a:pPr marL="576263" indent="-228600">
              <a:buFont typeface="Arial" panose="020B0604020202020204" pitchFamily="34" charset="0"/>
              <a:buChar char="•"/>
            </a:pPr>
            <a:r>
              <a:rPr lang="en-US" sz="2000" dirty="0">
                <a:latin typeface="+mj-lt"/>
              </a:rPr>
              <a:t>Failure to maintain independence due to existence of </a:t>
            </a:r>
            <a:r>
              <a:rPr lang="en-US" sz="2000" b="1" dirty="0">
                <a:latin typeface="+mj-lt"/>
              </a:rPr>
              <a:t>financial relationships </a:t>
            </a:r>
            <a:r>
              <a:rPr lang="en-US" sz="2000" dirty="0">
                <a:latin typeface="+mj-lt"/>
              </a:rPr>
              <a:t>including failure to appropriately address those circumstances as impairments of the Firm’s </a:t>
            </a:r>
            <a:r>
              <a:rPr lang="en-US" sz="2000" dirty="0" smtClean="0">
                <a:latin typeface="+mj-lt"/>
              </a:rPr>
              <a:t>independence</a:t>
            </a:r>
          </a:p>
          <a:p>
            <a:pPr marL="347663"/>
            <a:endParaRPr lang="en-US" sz="2000" dirty="0">
              <a:latin typeface="+mj-lt"/>
            </a:endParaRPr>
          </a:p>
          <a:p>
            <a:pPr marL="576263" indent="-228600">
              <a:buFont typeface="Arial" panose="020B0604020202020204" pitchFamily="34" charset="0"/>
              <a:buChar char="•"/>
            </a:pPr>
            <a:r>
              <a:rPr lang="en-US" sz="2000" dirty="0">
                <a:latin typeface="+mj-lt"/>
              </a:rPr>
              <a:t>Failure to appropriately consider applicable </a:t>
            </a:r>
            <a:r>
              <a:rPr lang="en-US" sz="2000" b="1" dirty="0">
                <a:latin typeface="+mj-lt"/>
              </a:rPr>
              <a:t>firm or partner rotation </a:t>
            </a:r>
            <a:r>
              <a:rPr lang="en-US" sz="2000" b="1" dirty="0" smtClean="0">
                <a:latin typeface="+mj-lt"/>
              </a:rPr>
              <a:t>rules</a:t>
            </a:r>
          </a:p>
          <a:p>
            <a:pPr marL="347663"/>
            <a:endParaRPr lang="en-US" sz="2000" dirty="0">
              <a:latin typeface="+mj-lt"/>
            </a:endParaRPr>
          </a:p>
          <a:p>
            <a:pPr marL="576263" indent="-228600">
              <a:buFont typeface="Arial" panose="020B0604020202020204" pitchFamily="34" charset="0"/>
              <a:buChar char="•"/>
            </a:pPr>
            <a:r>
              <a:rPr lang="en-US" sz="2000" dirty="0">
                <a:latin typeface="+mj-lt"/>
              </a:rPr>
              <a:t>Failure to monitor effectively Firm </a:t>
            </a:r>
            <a:r>
              <a:rPr lang="en-US" sz="2000" b="1" dirty="0">
                <a:latin typeface="+mj-lt"/>
              </a:rPr>
              <a:t>staff and partner personal </a:t>
            </a:r>
            <a:r>
              <a:rPr lang="en-US" sz="2000" b="1" dirty="0" smtClean="0">
                <a:latin typeface="+mj-lt"/>
              </a:rPr>
              <a:t>independence</a:t>
            </a:r>
          </a:p>
          <a:p>
            <a:pPr marL="347663"/>
            <a:endParaRPr lang="en-US" sz="2000" b="1" dirty="0">
              <a:latin typeface="+mj-lt"/>
            </a:endParaRPr>
          </a:p>
          <a:p>
            <a:pPr marL="576263" indent="-228600">
              <a:buFont typeface="Arial" panose="020B0604020202020204" pitchFamily="34" charset="0"/>
              <a:buChar char="•"/>
            </a:pPr>
            <a:r>
              <a:rPr lang="en-US" sz="2000" dirty="0">
                <a:latin typeface="+mj-lt"/>
              </a:rPr>
              <a:t>Failure to consider and evaluate </a:t>
            </a:r>
            <a:r>
              <a:rPr lang="en-US" sz="2000" b="1" dirty="0">
                <a:latin typeface="+mj-lt"/>
              </a:rPr>
              <a:t>non-audit and/or audit-related services </a:t>
            </a:r>
            <a:r>
              <a:rPr lang="en-US" sz="2000" dirty="0">
                <a:latin typeface="+mj-lt"/>
              </a:rPr>
              <a:t>provided to issuer </a:t>
            </a:r>
            <a:endParaRPr lang="en-US" sz="2000" dirty="0" smtClean="0">
              <a:latin typeface="+mj-lt"/>
            </a:endParaRPr>
          </a:p>
          <a:p>
            <a:pPr marL="576263" indent="-228600">
              <a:buFont typeface="Arial" panose="020B0604020202020204" pitchFamily="34" charset="0"/>
              <a:buChar char="•"/>
            </a:pPr>
            <a:endParaRPr lang="en-US" sz="2000" dirty="0">
              <a:latin typeface="+mj-lt"/>
            </a:endParaRPr>
          </a:p>
          <a:p>
            <a:pPr marL="576263" indent="-228600">
              <a:buFont typeface="Arial" panose="020B0604020202020204" pitchFamily="34" charset="0"/>
              <a:buChar char="•"/>
            </a:pPr>
            <a:endParaRPr lang="en-US" sz="2000" b="1" i="1" dirty="0">
              <a:latin typeface="+mj-lt"/>
            </a:endParaRPr>
          </a:p>
        </p:txBody>
      </p:sp>
    </p:spTree>
    <p:extLst>
      <p:ext uri="{BB962C8B-B14F-4D97-AF65-F5344CB8AC3E}">
        <p14:creationId xmlns:p14="http://schemas.microsoft.com/office/powerpoint/2010/main" val="3642128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PwC Presentation</Template>
  <TotalTime>1310</TotalTime>
  <Words>4474</Words>
  <Application>Microsoft Office PowerPoint</Application>
  <PresentationFormat>On-screen Show (4:3)</PresentationFormat>
  <Paragraphs>695</Paragraphs>
  <Slides>55</Slides>
  <Notes>55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Georgia</vt:lpstr>
      <vt:lpstr>Symbol</vt:lpstr>
      <vt:lpstr>Wingdings</vt:lpstr>
      <vt:lpstr>PwC</vt:lpstr>
      <vt:lpstr>Audit Quality Issues and Audit Quality Indicators  </vt:lpstr>
      <vt:lpstr>Agenda</vt:lpstr>
      <vt:lpstr>Changes for the profession</vt:lpstr>
      <vt:lpstr>Development with respect to Attest function globally</vt:lpstr>
      <vt:lpstr>The International Forum of Independent Audit Regulators (IFIAR)</vt:lpstr>
      <vt:lpstr>Areas requiring Attention </vt:lpstr>
      <vt:lpstr>Changes in Capital market participants and coordination between regulators</vt:lpstr>
      <vt:lpstr>International Standards on Quality Control (ISQC1)</vt:lpstr>
      <vt:lpstr>Quality Issues</vt:lpstr>
      <vt:lpstr>Quality Issues</vt:lpstr>
      <vt:lpstr>Quality Issues</vt:lpstr>
      <vt:lpstr>Quality Issues</vt:lpstr>
      <vt:lpstr>Quality Issues</vt:lpstr>
      <vt:lpstr>Quality Issues</vt:lpstr>
      <vt:lpstr>Quality Issues</vt:lpstr>
      <vt:lpstr>Quality Issues</vt:lpstr>
      <vt:lpstr>Quality Issues</vt:lpstr>
      <vt:lpstr>Quality Issues</vt:lpstr>
      <vt:lpstr>Quality Issues</vt:lpstr>
      <vt:lpstr>Quality Issues</vt:lpstr>
      <vt:lpstr>Quality Issues</vt:lpstr>
      <vt:lpstr>Quality Issues</vt:lpstr>
      <vt:lpstr>Audit Qualify Indicators  </vt:lpstr>
      <vt:lpstr>Top 28 Audit quality Indicators – PCAOB</vt:lpstr>
      <vt:lpstr>Top 28 Audit quality Indicators – PCAOB</vt:lpstr>
      <vt:lpstr>Top 28 Audit quality Indicators – PCAOB</vt:lpstr>
      <vt:lpstr>The International Auditing and Assurance Standards Board (IAASB)</vt:lpstr>
      <vt:lpstr>The International Auditing and Assurance Standards Board (IAASB)</vt:lpstr>
      <vt:lpstr>The International Auditing and Assurance Standards Board (IAASB)</vt:lpstr>
      <vt:lpstr>The International Auditing and Assurance Standards Board (IAASB)</vt:lpstr>
      <vt:lpstr>The International Auditing and Assurance Standards Board (IAASB)</vt:lpstr>
      <vt:lpstr>Quality Review Board (QRB)</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Quality Review Board (QRB) - Findings</vt:lpstr>
      <vt:lpstr>Recommendations</vt:lpstr>
      <vt:lpstr>Recommendations</vt:lpstr>
      <vt:lpstr>Recommendations</vt:lpstr>
      <vt:lpstr>Future of Audit</vt:lpstr>
      <vt:lpstr>PowerPoint Presentation</vt:lpstr>
      <vt:lpstr>Thank You!</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 Shyam Bharadwaj</dc:creator>
  <cp:lastModifiedBy>Manjushree T G</cp:lastModifiedBy>
  <cp:revision>426</cp:revision>
  <cp:lastPrinted>2019-04-25T08:06:25Z</cp:lastPrinted>
  <dcterms:created xsi:type="dcterms:W3CDTF">2018-03-09T09:24:39Z</dcterms:created>
  <dcterms:modified xsi:type="dcterms:W3CDTF">2019-04-25T13:17:04Z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ies>
</file>