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theme/themeOverride1.xml" ContentType="application/vnd.openxmlformats-officedocument.themeOverr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4.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18.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22.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notesSlides/notesSlide23.xml" ContentType="application/vnd.openxmlformats-officedocument.presentationml.notesSlide+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notesSlides/notesSlide24.xml" ContentType="application/vnd.openxmlformats-officedocument.presentationml.notesSlide+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3"/>
  </p:notesMasterIdLst>
  <p:handoutMasterIdLst>
    <p:handoutMasterId r:id="rId184"/>
  </p:handoutMasterIdLst>
  <p:sldIdLst>
    <p:sldId id="256" r:id="rId2"/>
    <p:sldId id="863" r:id="rId3"/>
    <p:sldId id="257" r:id="rId4"/>
    <p:sldId id="259" r:id="rId5"/>
    <p:sldId id="260" r:id="rId6"/>
    <p:sldId id="261" r:id="rId7"/>
    <p:sldId id="263" r:id="rId8"/>
    <p:sldId id="264" r:id="rId9"/>
    <p:sldId id="265" r:id="rId10"/>
    <p:sldId id="266" r:id="rId11"/>
    <p:sldId id="268" r:id="rId12"/>
    <p:sldId id="692" r:id="rId13"/>
    <p:sldId id="693" r:id="rId14"/>
    <p:sldId id="694" r:id="rId15"/>
    <p:sldId id="695" r:id="rId16"/>
    <p:sldId id="762" r:id="rId17"/>
    <p:sldId id="283" r:id="rId18"/>
    <p:sldId id="837" r:id="rId19"/>
    <p:sldId id="838" r:id="rId20"/>
    <p:sldId id="839" r:id="rId21"/>
    <p:sldId id="840" r:id="rId22"/>
    <p:sldId id="767" r:id="rId23"/>
    <p:sldId id="671" r:id="rId24"/>
    <p:sldId id="287" r:id="rId25"/>
    <p:sldId id="288" r:id="rId26"/>
    <p:sldId id="289" r:id="rId27"/>
    <p:sldId id="291" r:id="rId28"/>
    <p:sldId id="864" r:id="rId29"/>
    <p:sldId id="769" r:id="rId30"/>
    <p:sldId id="849" r:id="rId31"/>
    <p:sldId id="847" r:id="rId32"/>
    <p:sldId id="771" r:id="rId33"/>
    <p:sldId id="772" r:id="rId34"/>
    <p:sldId id="773" r:id="rId35"/>
    <p:sldId id="775" r:id="rId36"/>
    <p:sldId id="710" r:id="rId37"/>
    <p:sldId id="737" r:id="rId38"/>
    <p:sldId id="301" r:id="rId39"/>
    <p:sldId id="302" r:id="rId40"/>
    <p:sldId id="297" r:id="rId41"/>
    <p:sldId id="738" r:id="rId42"/>
    <p:sldId id="739" r:id="rId43"/>
    <p:sldId id="298" r:id="rId44"/>
    <p:sldId id="774" r:id="rId45"/>
    <p:sldId id="820" r:id="rId46"/>
    <p:sldId id="867" r:id="rId47"/>
    <p:sldId id="304" r:id="rId48"/>
    <p:sldId id="697" r:id="rId49"/>
    <p:sldId id="850" r:id="rId50"/>
    <p:sldId id="305" r:id="rId51"/>
    <p:sldId id="308" r:id="rId52"/>
    <p:sldId id="311" r:id="rId53"/>
    <p:sldId id="312" r:id="rId54"/>
    <p:sldId id="313" r:id="rId55"/>
    <p:sldId id="314" r:id="rId56"/>
    <p:sldId id="865" r:id="rId57"/>
    <p:sldId id="698" r:id="rId58"/>
    <p:sldId id="711" r:id="rId59"/>
    <p:sldId id="699" r:id="rId60"/>
    <p:sldId id="852" r:id="rId61"/>
    <p:sldId id="700" r:id="rId62"/>
    <p:sldId id="504" r:id="rId63"/>
    <p:sldId id="701" r:id="rId64"/>
    <p:sldId id="727" r:id="rId65"/>
    <p:sldId id="728" r:id="rId66"/>
    <p:sldId id="506" r:id="rId67"/>
    <p:sldId id="741" r:id="rId68"/>
    <p:sldId id="777" r:id="rId69"/>
    <p:sldId id="729" r:id="rId70"/>
    <p:sldId id="815" r:id="rId71"/>
    <p:sldId id="508" r:id="rId72"/>
    <p:sldId id="744" r:id="rId73"/>
    <p:sldId id="851" r:id="rId74"/>
    <p:sldId id="390" r:id="rId75"/>
    <p:sldId id="818" r:id="rId76"/>
    <p:sldId id="284" r:id="rId77"/>
    <p:sldId id="509" r:id="rId78"/>
    <p:sldId id="501" r:id="rId79"/>
    <p:sldId id="866" r:id="rId80"/>
    <p:sldId id="323" r:id="rId81"/>
    <p:sldId id="324" r:id="rId82"/>
    <p:sldId id="325" r:id="rId83"/>
    <p:sldId id="817" r:id="rId84"/>
    <p:sldId id="326" r:id="rId85"/>
    <p:sldId id="327" r:id="rId86"/>
    <p:sldId id="328" r:id="rId87"/>
    <p:sldId id="329" r:id="rId88"/>
    <p:sldId id="330" r:id="rId89"/>
    <p:sldId id="702" r:id="rId90"/>
    <p:sldId id="801" r:id="rId91"/>
    <p:sldId id="303" r:id="rId92"/>
    <p:sldId id="862" r:id="rId93"/>
    <p:sldId id="802" r:id="rId94"/>
    <p:sldId id="803" r:id="rId95"/>
    <p:sldId id="778" r:id="rId96"/>
    <p:sldId id="779" r:id="rId97"/>
    <p:sldId id="780" r:id="rId98"/>
    <p:sldId id="781" r:id="rId99"/>
    <p:sldId id="782" r:id="rId100"/>
    <p:sldId id="783" r:id="rId101"/>
    <p:sldId id="784" r:id="rId102"/>
    <p:sldId id="785" r:id="rId103"/>
    <p:sldId id="786" r:id="rId104"/>
    <p:sldId id="787" r:id="rId105"/>
    <p:sldId id="788" r:id="rId106"/>
    <p:sldId id="789" r:id="rId107"/>
    <p:sldId id="790" r:id="rId108"/>
    <p:sldId id="791" r:id="rId109"/>
    <p:sldId id="792" r:id="rId110"/>
    <p:sldId id="793" r:id="rId111"/>
    <p:sldId id="794" r:id="rId112"/>
    <p:sldId id="834" r:id="rId113"/>
    <p:sldId id="796" r:id="rId114"/>
    <p:sldId id="816" r:id="rId115"/>
    <p:sldId id="799" r:id="rId116"/>
    <p:sldId id="868" r:id="rId117"/>
    <p:sldId id="869" r:id="rId118"/>
    <p:sldId id="804" r:id="rId119"/>
    <p:sldId id="855" r:id="rId120"/>
    <p:sldId id="515" r:id="rId121"/>
    <p:sldId id="516" r:id="rId122"/>
    <p:sldId id="805" r:id="rId123"/>
    <p:sldId id="806" r:id="rId124"/>
    <p:sldId id="807" r:id="rId125"/>
    <p:sldId id="808" r:id="rId126"/>
    <p:sldId id="809" r:id="rId127"/>
    <p:sldId id="521" r:id="rId128"/>
    <p:sldId id="677" r:id="rId129"/>
    <p:sldId id="683" r:id="rId130"/>
    <p:sldId id="685" r:id="rId131"/>
    <p:sldId id="814" r:id="rId132"/>
    <p:sldId id="687" r:id="rId133"/>
    <p:sldId id="684" r:id="rId134"/>
    <p:sldId id="688" r:id="rId135"/>
    <p:sldId id="689" r:id="rId136"/>
    <p:sldId id="690" r:id="rId137"/>
    <p:sldId id="691" r:id="rId138"/>
    <p:sldId id="339" r:id="rId139"/>
    <p:sldId id="340" r:id="rId140"/>
    <p:sldId id="854" r:id="rId141"/>
    <p:sldId id="810" r:id="rId142"/>
    <p:sldId id="870" r:id="rId143"/>
    <p:sldId id="811" r:id="rId144"/>
    <p:sldId id="813" r:id="rId145"/>
    <p:sldId id="346" r:id="rId146"/>
    <p:sldId id="347" r:id="rId147"/>
    <p:sldId id="348" r:id="rId148"/>
    <p:sldId id="349" r:id="rId149"/>
    <p:sldId id="350" r:id="rId150"/>
    <p:sldId id="856" r:id="rId151"/>
    <p:sldId id="857" r:id="rId152"/>
    <p:sldId id="853" r:id="rId153"/>
    <p:sldId id="819" r:id="rId154"/>
    <p:sldId id="841" r:id="rId155"/>
    <p:sldId id="318" r:id="rId156"/>
    <p:sldId id="821" r:id="rId157"/>
    <p:sldId id="843" r:id="rId158"/>
    <p:sldId id="844" r:id="rId159"/>
    <p:sldId id="276" r:id="rId160"/>
    <p:sldId id="282" r:id="rId161"/>
    <p:sldId id="858" r:id="rId162"/>
    <p:sldId id="859" r:id="rId163"/>
    <p:sldId id="290" r:id="rId164"/>
    <p:sldId id="309" r:id="rId165"/>
    <p:sldId id="307" r:id="rId166"/>
    <p:sldId id="830" r:id="rId167"/>
    <p:sldId id="860" r:id="rId168"/>
    <p:sldId id="831" r:id="rId169"/>
    <p:sldId id="321" r:id="rId170"/>
    <p:sldId id="861" r:id="rId171"/>
    <p:sldId id="845" r:id="rId172"/>
    <p:sldId id="835" r:id="rId173"/>
    <p:sldId id="836" r:id="rId174"/>
    <p:sldId id="760" r:id="rId175"/>
    <p:sldId id="293" r:id="rId176"/>
    <p:sldId id="294" r:id="rId177"/>
    <p:sldId id="295" r:id="rId178"/>
    <p:sldId id="871" r:id="rId179"/>
    <p:sldId id="377" r:id="rId180"/>
    <p:sldId id="379" r:id="rId181"/>
    <p:sldId id="378" r:id="rId182"/>
  </p:sldIdLst>
  <p:sldSz cx="12192000" cy="6858000"/>
  <p:notesSz cx="6858000" cy="9144000"/>
  <p:defaultTextStyle>
    <a:defPPr>
      <a:defRPr lang="en-US">
        <a:uFillTx/>
      </a:defRPr>
    </a:defPPr>
    <a:lvl1pPr marL="0" algn="l" defTabSz="914400" rtl="0" eaLnBrk="1" latinLnBrk="0" hangingPunct="1">
      <a:defRPr sz="1800" kern="1200">
        <a:solidFill>
          <a:schemeClr val="tx1"/>
        </a:solidFill>
        <a:uFillTx/>
        <a:latin typeface="+mn-lt"/>
        <a:ea typeface="+mn-ea"/>
        <a:cs typeface="+mn-cs"/>
      </a:defRPr>
    </a:lvl1pPr>
    <a:lvl2pPr marL="457200" algn="l" defTabSz="914400" rtl="0" eaLnBrk="1" latinLnBrk="0" hangingPunct="1">
      <a:defRPr sz="1800" kern="1200">
        <a:solidFill>
          <a:schemeClr val="tx1"/>
        </a:solidFill>
        <a:uFillTx/>
        <a:latin typeface="+mn-lt"/>
        <a:ea typeface="+mn-ea"/>
        <a:cs typeface="+mn-cs"/>
      </a:defRPr>
    </a:lvl2pPr>
    <a:lvl3pPr marL="914400" algn="l" defTabSz="914400" rtl="0" eaLnBrk="1" latinLnBrk="0" hangingPunct="1">
      <a:defRPr sz="1800" kern="1200">
        <a:solidFill>
          <a:schemeClr val="tx1"/>
        </a:solidFill>
        <a:uFillTx/>
        <a:latin typeface="+mn-lt"/>
        <a:ea typeface="+mn-ea"/>
        <a:cs typeface="+mn-cs"/>
      </a:defRPr>
    </a:lvl3pPr>
    <a:lvl4pPr marL="1371600" algn="l" defTabSz="914400" rtl="0" eaLnBrk="1" latinLnBrk="0" hangingPunct="1">
      <a:defRPr sz="1800" kern="1200">
        <a:solidFill>
          <a:schemeClr val="tx1"/>
        </a:solidFill>
        <a:uFillTx/>
        <a:latin typeface="+mn-lt"/>
        <a:ea typeface="+mn-ea"/>
        <a:cs typeface="+mn-cs"/>
      </a:defRPr>
    </a:lvl4pPr>
    <a:lvl5pPr marL="1828800" algn="l" defTabSz="914400" rtl="0" eaLnBrk="1" latinLnBrk="0" hangingPunct="1">
      <a:defRPr sz="1800" kern="1200">
        <a:solidFill>
          <a:schemeClr val="tx1"/>
        </a:solidFill>
        <a:uFillTx/>
        <a:latin typeface="+mn-lt"/>
        <a:ea typeface="+mn-ea"/>
        <a:cs typeface="+mn-cs"/>
      </a:defRPr>
    </a:lvl5pPr>
    <a:lvl6pPr marL="2286000" algn="l" defTabSz="914400" rtl="0" eaLnBrk="1" latinLnBrk="0" hangingPunct="1">
      <a:defRPr sz="1800" kern="1200">
        <a:solidFill>
          <a:schemeClr val="tx1"/>
        </a:solidFill>
        <a:uFillTx/>
        <a:latin typeface="+mn-lt"/>
        <a:ea typeface="+mn-ea"/>
        <a:cs typeface="+mn-cs"/>
      </a:defRPr>
    </a:lvl6pPr>
    <a:lvl7pPr marL="2743200" algn="l" defTabSz="914400" rtl="0" eaLnBrk="1" latinLnBrk="0" hangingPunct="1">
      <a:defRPr sz="1800" kern="1200">
        <a:solidFill>
          <a:schemeClr val="tx1"/>
        </a:solidFill>
        <a:uFillTx/>
        <a:latin typeface="+mn-lt"/>
        <a:ea typeface="+mn-ea"/>
        <a:cs typeface="+mn-cs"/>
      </a:defRPr>
    </a:lvl7pPr>
    <a:lvl8pPr marL="3200400" algn="l" defTabSz="914400" rtl="0" eaLnBrk="1" latinLnBrk="0" hangingPunct="1">
      <a:defRPr sz="1800" kern="1200">
        <a:solidFill>
          <a:schemeClr val="tx1"/>
        </a:solidFill>
        <a:uFillTx/>
        <a:latin typeface="+mn-lt"/>
        <a:ea typeface="+mn-ea"/>
        <a:cs typeface="+mn-cs"/>
      </a:defRPr>
    </a:lvl8pPr>
    <a:lvl9pPr marL="3657600" algn="l" defTabSz="914400" rtl="0" eaLnBrk="1" latinLnBrk="0" hangingPunct="1">
      <a:defRPr sz="1800" kern="1200">
        <a:solidFill>
          <a:schemeClr val="tx1"/>
        </a:solidFill>
        <a:uFillTx/>
        <a:latin typeface="+mn-lt"/>
        <a:ea typeface="+mn-ea"/>
        <a:cs typeface="+mn-cs"/>
      </a:defRPr>
    </a:lvl9pPr>
  </p:defaultTextStyle>
  <p:extLst>
    <p:ext uri="{521415D9-36F7-43E2-AB2F-B90AF26B5E84}">
      <p14:sectionLst xmlns:p14="http://schemas.microsoft.com/office/powerpoint/2010/main">
        <p14:section name="Default Section" id="{3EBB8AD5-F700-4D41-9B4D-E492B2E1EF3E}">
          <p14:sldIdLst>
            <p14:sldId id="256"/>
            <p14:sldId id="863"/>
            <p14:sldId id="257"/>
            <p14:sldId id="259"/>
          </p14:sldIdLst>
        </p14:section>
        <p14:section name="Legal FrameWork" id="{C68E1D76-4593-48F0-8CF0-C684014D6A69}">
          <p14:sldIdLst>
            <p14:sldId id="260"/>
            <p14:sldId id="261"/>
            <p14:sldId id="263"/>
            <p14:sldId id="264"/>
            <p14:sldId id="265"/>
            <p14:sldId id="266"/>
            <p14:sldId id="268"/>
          </p14:sldIdLst>
        </p14:section>
        <p14:section name="Supply" id="{DFFAD242-9570-4922-97E1-9E1E554B0E6F}">
          <p14:sldIdLst>
            <p14:sldId id="692"/>
            <p14:sldId id="693"/>
            <p14:sldId id="694"/>
            <p14:sldId id="695"/>
          </p14:sldIdLst>
        </p14:section>
        <p14:section name="RCM" id="{EF43D752-6E81-40A4-9565-BBD05EA871F3}">
          <p14:sldIdLst>
            <p14:sldId id="762"/>
            <p14:sldId id="283"/>
            <p14:sldId id="837"/>
            <p14:sldId id="838"/>
            <p14:sldId id="839"/>
            <p14:sldId id="840"/>
            <p14:sldId id="767"/>
            <p14:sldId id="671"/>
            <p14:sldId id="287"/>
            <p14:sldId id="288"/>
            <p14:sldId id="289"/>
            <p14:sldId id="291"/>
            <p14:sldId id="864"/>
            <p14:sldId id="769"/>
            <p14:sldId id="849"/>
            <p14:sldId id="847"/>
            <p14:sldId id="771"/>
            <p14:sldId id="772"/>
            <p14:sldId id="773"/>
          </p14:sldIdLst>
        </p14:section>
        <p14:section name="Composition" id="{E6691B72-06BE-457D-9323-2D375AC6CF4A}">
          <p14:sldIdLst>
            <p14:sldId id="775"/>
            <p14:sldId id="710"/>
            <p14:sldId id="737"/>
            <p14:sldId id="301"/>
            <p14:sldId id="302"/>
            <p14:sldId id="297"/>
            <p14:sldId id="738"/>
            <p14:sldId id="739"/>
            <p14:sldId id="298"/>
            <p14:sldId id="774"/>
            <p14:sldId id="820"/>
            <p14:sldId id="867"/>
          </p14:sldIdLst>
        </p14:section>
        <p14:section name="Time of Supply" id="{1CC0ACD9-D298-48E3-9949-F53278CEF187}">
          <p14:sldIdLst>
            <p14:sldId id="304"/>
            <p14:sldId id="697"/>
            <p14:sldId id="850"/>
            <p14:sldId id="305"/>
          </p14:sldIdLst>
        </p14:section>
        <p14:section name="Value of Supply" id="{411B001E-902C-4C96-9D64-1C7A456BD23D}">
          <p14:sldIdLst>
            <p14:sldId id="308"/>
            <p14:sldId id="311"/>
            <p14:sldId id="312"/>
            <p14:sldId id="313"/>
            <p14:sldId id="314"/>
            <p14:sldId id="865"/>
          </p14:sldIdLst>
        </p14:section>
        <p14:section name="ITC" id="{E1C06CC5-AC2C-456A-895B-C752B8A7A0DC}">
          <p14:sldIdLst>
            <p14:sldId id="698"/>
            <p14:sldId id="711"/>
            <p14:sldId id="699"/>
            <p14:sldId id="852"/>
            <p14:sldId id="700"/>
            <p14:sldId id="504"/>
            <p14:sldId id="701"/>
            <p14:sldId id="727"/>
            <p14:sldId id="728"/>
            <p14:sldId id="506"/>
            <p14:sldId id="741"/>
            <p14:sldId id="777"/>
          </p14:sldIdLst>
        </p14:section>
        <p14:section name="Registration" id="{4479CB36-975B-44AC-96AF-11C6C165F34B}">
          <p14:sldIdLst>
            <p14:sldId id="729"/>
            <p14:sldId id="815"/>
            <p14:sldId id="508"/>
            <p14:sldId id="744"/>
            <p14:sldId id="851"/>
            <p14:sldId id="390"/>
            <p14:sldId id="818"/>
            <p14:sldId id="284"/>
            <p14:sldId id="509"/>
            <p14:sldId id="501"/>
            <p14:sldId id="866"/>
            <p14:sldId id="323"/>
          </p14:sldIdLst>
        </p14:section>
        <p14:section name="Tax Inv, DN CN" id="{6E33D4AF-29D2-4C44-A058-843591C4D63C}">
          <p14:sldIdLst>
            <p14:sldId id="324"/>
            <p14:sldId id="325"/>
            <p14:sldId id="817"/>
            <p14:sldId id="326"/>
            <p14:sldId id="327"/>
            <p14:sldId id="328"/>
            <p14:sldId id="329"/>
            <p14:sldId id="330"/>
          </p14:sldIdLst>
        </p14:section>
        <p14:section name="Returns" id="{F6951CC7-61D2-4F0A-8881-DF3CD20DCBF8}">
          <p14:sldIdLst>
            <p14:sldId id="702"/>
            <p14:sldId id="801"/>
            <p14:sldId id="303"/>
            <p14:sldId id="862"/>
            <p14:sldId id="802"/>
            <p14:sldId id="803"/>
            <p14:sldId id="778"/>
            <p14:sldId id="779"/>
            <p14:sldId id="780"/>
            <p14:sldId id="781"/>
            <p14:sldId id="782"/>
            <p14:sldId id="783"/>
            <p14:sldId id="784"/>
            <p14:sldId id="785"/>
            <p14:sldId id="786"/>
            <p14:sldId id="787"/>
            <p14:sldId id="788"/>
            <p14:sldId id="789"/>
            <p14:sldId id="790"/>
            <p14:sldId id="791"/>
            <p14:sldId id="792"/>
            <p14:sldId id="793"/>
            <p14:sldId id="794"/>
            <p14:sldId id="834"/>
            <p14:sldId id="796"/>
            <p14:sldId id="816"/>
            <p14:sldId id="799"/>
            <p14:sldId id="868"/>
            <p14:sldId id="869"/>
          </p14:sldIdLst>
        </p14:section>
        <p14:section name="Refunds" id="{01A94DE5-F698-48B1-84B1-50750726FF5E}">
          <p14:sldIdLst>
            <p14:sldId id="804"/>
            <p14:sldId id="855"/>
            <p14:sldId id="515"/>
            <p14:sldId id="516"/>
            <p14:sldId id="805"/>
            <p14:sldId id="806"/>
            <p14:sldId id="807"/>
            <p14:sldId id="808"/>
            <p14:sldId id="809"/>
            <p14:sldId id="521"/>
            <p14:sldId id="677"/>
          </p14:sldIdLst>
        </p14:section>
        <p14:section name="Transition" id="{210DB563-B44D-488A-9122-ECE7F96584E4}">
          <p14:sldIdLst>
            <p14:sldId id="683"/>
            <p14:sldId id="685"/>
            <p14:sldId id="814"/>
          </p14:sldIdLst>
        </p14:section>
        <p14:section name="Definition" id="{A79E06B0-16E4-4DCA-823E-820C10DB5E60}">
          <p14:sldIdLst>
            <p14:sldId id="687"/>
            <p14:sldId id="684"/>
            <p14:sldId id="688"/>
            <p14:sldId id="689"/>
            <p14:sldId id="690"/>
            <p14:sldId id="691"/>
          </p14:sldIdLst>
        </p14:section>
        <p14:section name="Payment of tax" id="{18636D5D-026F-4CDA-9303-17B315A7E906}">
          <p14:sldIdLst>
            <p14:sldId id="339"/>
            <p14:sldId id="340"/>
            <p14:sldId id="854"/>
            <p14:sldId id="810"/>
            <p14:sldId id="870"/>
            <p14:sldId id="811"/>
            <p14:sldId id="813"/>
          </p14:sldIdLst>
        </p14:section>
        <p14:section name="Eway Bill" id="{004C5D1D-F38A-4EC5-BD2A-02B13F883548}">
          <p14:sldIdLst>
            <p14:sldId id="346"/>
            <p14:sldId id="347"/>
            <p14:sldId id="348"/>
            <p14:sldId id="349"/>
            <p14:sldId id="350"/>
          </p14:sldIdLst>
        </p14:section>
        <p14:section name="Misc" id="{190625D2-FC51-474C-BEF1-28627AA59E44}">
          <p14:sldIdLst>
            <p14:sldId id="856"/>
            <p14:sldId id="857"/>
          </p14:sldIdLst>
        </p14:section>
        <p14:section name="Industry Specific" id="{83C015E3-CA2E-4FA5-A835-F41FC0EBB8C9}">
          <p14:sldIdLst/>
        </p14:section>
        <p14:section name="Jobwork" id="{376F664F-7A66-45AF-9F58-B3DA9A959731}">
          <p14:sldIdLst>
            <p14:sldId id="853"/>
            <p14:sldId id="819"/>
            <p14:sldId id="841"/>
            <p14:sldId id="318"/>
            <p14:sldId id="821"/>
            <p14:sldId id="843"/>
          </p14:sldIdLst>
        </p14:section>
        <p14:section name="Real Estate" id="{73711057-4263-4E20-9967-1A5E4A9A6C96}">
          <p14:sldIdLst>
            <p14:sldId id="844"/>
            <p14:sldId id="276"/>
            <p14:sldId id="282"/>
            <p14:sldId id="858"/>
            <p14:sldId id="859"/>
            <p14:sldId id="290"/>
            <p14:sldId id="309"/>
            <p14:sldId id="307"/>
            <p14:sldId id="830"/>
            <p14:sldId id="860"/>
            <p14:sldId id="831"/>
            <p14:sldId id="321"/>
            <p14:sldId id="861"/>
          </p14:sldIdLst>
        </p14:section>
        <p14:section name="Restaurant" id="{68294DD9-AFC3-4A5B-8D9B-D31051C09B77}">
          <p14:sldIdLst>
            <p14:sldId id="845"/>
            <p14:sldId id="835"/>
            <p14:sldId id="836"/>
            <p14:sldId id="760"/>
            <p14:sldId id="293"/>
            <p14:sldId id="294"/>
            <p14:sldId id="295"/>
          </p14:sldIdLst>
        </p14:section>
        <p14:section name="RWA" id="{3CF3F8BE-A674-4BEC-A5FB-B8318A8EDA9B}">
          <p14:sldIdLst>
            <p14:sldId id="871"/>
          </p14:sldIdLst>
        </p14:section>
        <p14:section name="GST Ver 2.0" id="{FE95B3C5-8F1B-441C-9326-C40EF1DFAAB3}">
          <p14:sldIdLst>
            <p14:sldId id="377"/>
            <p14:sldId id="379"/>
          </p14:sldIdLst>
        </p14:section>
        <p14:section name="Closing" id="{5F7275B1-4EBB-4DBA-A6F1-8F3ABF9D4A9B}">
          <p14:sldIdLst>
            <p14:sldId id="37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srgbClr val="00000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rgbClr val="000000"/>
        </a:fontRef>
        <a:schemeClr val="lt1"/>
      </a:tcTxStyle>
      <a:tcStyle>
        <a:tcBdr/>
        <a:fill>
          <a:solidFill>
            <a:schemeClr val="accent1"/>
          </a:solidFill>
        </a:fill>
      </a:tcStyle>
    </a:lastCol>
    <a:firstCol>
      <a:tcTxStyle b="on">
        <a:fontRef idx="minor">
          <a:srgbClr val="000000"/>
        </a:fontRef>
        <a:schemeClr val="lt1"/>
      </a:tcTxStyle>
      <a:tcStyle>
        <a:tcBdr/>
        <a:fill>
          <a:solidFill>
            <a:schemeClr val="accent1"/>
          </a:solidFill>
        </a:fill>
      </a:tcStyle>
    </a:firstCol>
    <a:lastRow>
      <a:tcTxStyle b="on">
        <a:fontRef idx="minor">
          <a:srgbClr val="000000"/>
        </a:fontRef>
        <a:schemeClr val="lt1"/>
      </a:tcTxStyle>
      <a:tcStyle>
        <a:tcBdr>
          <a:top>
            <a:ln w="38100" cmpd="sng">
              <a:solidFill>
                <a:schemeClr val="lt1"/>
              </a:solidFill>
            </a:ln>
          </a:top>
        </a:tcBdr>
        <a:fill>
          <a:solidFill>
            <a:schemeClr val="accent1"/>
          </a:solidFill>
        </a:fill>
      </a:tcStyle>
    </a:lastRow>
    <a:firstRow>
      <a:tcTxStyle b="on">
        <a:fontRef idx="minor">
          <a:srgbClr val="000000"/>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rgbClr val="00000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00A15C55-8517-42AA-B614-E9B94910E393}" styleName="Medium Style 2 - Accent 4">
    <a:wholeTbl>
      <a:tcTxStyle>
        <a:fontRef idx="minor">
          <a:srgbClr val="00000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srgbClr val="000000"/>
        </a:fontRef>
        <a:schemeClr val="lt1"/>
      </a:tcTxStyle>
      <a:tcStyle>
        <a:tcBdr/>
        <a:fill>
          <a:solidFill>
            <a:schemeClr val="accent4"/>
          </a:solidFill>
        </a:fill>
      </a:tcStyle>
    </a:lastCol>
    <a:firstCol>
      <a:tcTxStyle b="on">
        <a:fontRef idx="minor">
          <a:srgbClr val="000000"/>
        </a:fontRef>
        <a:schemeClr val="lt1"/>
      </a:tcTxStyle>
      <a:tcStyle>
        <a:tcBdr/>
        <a:fill>
          <a:solidFill>
            <a:schemeClr val="accent4"/>
          </a:solidFill>
        </a:fill>
      </a:tcStyle>
    </a:firstCol>
    <a:lastRow>
      <a:tcTxStyle b="on">
        <a:fontRef idx="minor">
          <a:srgbClr val="000000"/>
        </a:fontRef>
        <a:schemeClr val="lt1"/>
      </a:tcTxStyle>
      <a:tcStyle>
        <a:tcBdr>
          <a:top>
            <a:ln w="38100" cmpd="sng">
              <a:solidFill>
                <a:schemeClr val="lt1"/>
              </a:solidFill>
            </a:ln>
          </a:top>
        </a:tcBdr>
        <a:fill>
          <a:solidFill>
            <a:schemeClr val="accent4"/>
          </a:solidFill>
        </a:fill>
      </a:tcStyle>
    </a:lastRow>
    <a:firstRow>
      <a:tcTxStyle b="on">
        <a:fontRef idx="minor">
          <a:srgbClr val="000000"/>
        </a:fontRef>
        <a:schemeClr val="lt1"/>
      </a:tcTxStyle>
      <a:tcStyle>
        <a:tcBdr>
          <a:bottom>
            <a:ln w="38100" cmpd="sng">
              <a:solidFill>
                <a:schemeClr val="lt1"/>
              </a:solidFill>
            </a:ln>
          </a:bottom>
        </a:tcBdr>
        <a:fill>
          <a:solidFill>
            <a:schemeClr val="accent4"/>
          </a:solidFill>
        </a:fill>
      </a:tcStyle>
    </a:firstRow>
  </a:tblStyle>
  <a:tblStyle styleId="{0E3FDE45-AF77-4B5C-9715-49D594BDF05E}" styleName="Light Style 1 - Accent 2">
    <a:wholeTbl>
      <a:tcTxStyle>
        <a:fontRef idx="minor">
          <a:srgbClr val="00000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F5AB1C69-6EDB-4FF4-983F-18BD219EF322}" styleName="Medium Style 2 - Accent 3">
    <a:wholeTbl>
      <a:tcTxStyle>
        <a:fontRef idx="minor">
          <a:srgbClr val="00000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srgbClr val="000000"/>
        </a:fontRef>
        <a:schemeClr val="lt1"/>
      </a:tcTxStyle>
      <a:tcStyle>
        <a:tcBdr/>
        <a:fill>
          <a:solidFill>
            <a:schemeClr val="accent3"/>
          </a:solidFill>
        </a:fill>
      </a:tcStyle>
    </a:lastCol>
    <a:firstCol>
      <a:tcTxStyle b="on">
        <a:fontRef idx="minor">
          <a:srgbClr val="000000"/>
        </a:fontRef>
        <a:schemeClr val="lt1"/>
      </a:tcTxStyle>
      <a:tcStyle>
        <a:tcBdr/>
        <a:fill>
          <a:solidFill>
            <a:schemeClr val="accent3"/>
          </a:solidFill>
        </a:fill>
      </a:tcStyle>
    </a:firstCol>
    <a:lastRow>
      <a:tcTxStyle b="on">
        <a:fontRef idx="minor">
          <a:srgbClr val="000000"/>
        </a:fontRef>
        <a:schemeClr val="lt1"/>
      </a:tcTxStyle>
      <a:tcStyle>
        <a:tcBdr>
          <a:top>
            <a:ln w="38100" cmpd="sng">
              <a:solidFill>
                <a:schemeClr val="lt1"/>
              </a:solidFill>
            </a:ln>
          </a:top>
        </a:tcBdr>
        <a:fill>
          <a:solidFill>
            <a:schemeClr val="accent3"/>
          </a:solidFill>
        </a:fill>
      </a:tcStyle>
    </a:lastRow>
    <a:firstRow>
      <a:tcTxStyle b="on">
        <a:fontRef idx="minor">
          <a:srgbClr val="000000"/>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srgbClr val="00000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srgbClr val="000000"/>
        </a:fontRef>
        <a:schemeClr val="lt1"/>
      </a:tcTxStyle>
      <a:tcStyle>
        <a:tcBdr/>
        <a:fill>
          <a:solidFill>
            <a:schemeClr val="accent5"/>
          </a:solidFill>
        </a:fill>
      </a:tcStyle>
    </a:lastCol>
    <a:firstCol>
      <a:tcTxStyle b="on">
        <a:fontRef idx="minor">
          <a:srgbClr val="000000"/>
        </a:fontRef>
        <a:schemeClr val="lt1"/>
      </a:tcTxStyle>
      <a:tcStyle>
        <a:tcBdr/>
        <a:fill>
          <a:solidFill>
            <a:schemeClr val="accent5"/>
          </a:solidFill>
        </a:fill>
      </a:tcStyle>
    </a:firstCol>
    <a:lastRow>
      <a:tcTxStyle b="on">
        <a:fontRef idx="minor">
          <a:srgbClr val="000000"/>
        </a:fontRef>
        <a:schemeClr val="lt1"/>
      </a:tcTxStyle>
      <a:tcStyle>
        <a:tcBdr>
          <a:top>
            <a:ln w="38100" cmpd="sng">
              <a:solidFill>
                <a:schemeClr val="lt1"/>
              </a:solidFill>
            </a:ln>
          </a:top>
        </a:tcBdr>
        <a:fill>
          <a:solidFill>
            <a:schemeClr val="accent5"/>
          </a:solidFill>
        </a:fill>
      </a:tcStyle>
    </a:lastRow>
    <a:firstRow>
      <a:tcTxStyle b="on">
        <a:fontRef idx="minor">
          <a:srgbClr val="000000"/>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srgbClr val="00000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srgbClr val="000000"/>
        </a:fontRef>
        <a:schemeClr val="lt1"/>
      </a:tcTxStyle>
      <a:tcStyle>
        <a:tcBdr/>
        <a:fill>
          <a:solidFill>
            <a:schemeClr val="accent6"/>
          </a:solidFill>
        </a:fill>
      </a:tcStyle>
    </a:lastCol>
    <a:firstCol>
      <a:tcTxStyle b="on">
        <a:fontRef idx="minor">
          <a:srgbClr val="000000"/>
        </a:fontRef>
        <a:schemeClr val="lt1"/>
      </a:tcTxStyle>
      <a:tcStyle>
        <a:tcBdr/>
        <a:fill>
          <a:solidFill>
            <a:schemeClr val="accent6"/>
          </a:solidFill>
        </a:fill>
      </a:tcStyle>
    </a:firstCol>
    <a:lastRow>
      <a:tcTxStyle b="on">
        <a:fontRef idx="minor">
          <a:srgbClr val="000000"/>
        </a:fontRef>
        <a:schemeClr val="lt1"/>
      </a:tcTxStyle>
      <a:tcStyle>
        <a:tcBdr>
          <a:top>
            <a:ln w="38100" cmpd="sng">
              <a:solidFill>
                <a:schemeClr val="lt1"/>
              </a:solidFill>
            </a:ln>
          </a:top>
        </a:tcBdr>
        <a:fill>
          <a:solidFill>
            <a:schemeClr val="accent6"/>
          </a:solidFill>
        </a:fill>
      </a:tcStyle>
    </a:lastRow>
    <a:firstRow>
      <a:tcTxStyle b="on">
        <a:fontRef idx="minor">
          <a:srgbClr val="000000"/>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Light Style 2 - Accent 2">
    <a:wholeTbl>
      <a:tcTxStyle>
        <a:fontRef idx="minor">
          <a:srgbClr val="00000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rgbClr val="000000"/>
        </a:fontRef>
        <a:schemeClr val="bg1"/>
      </a:tcTxStyle>
      <a:tcStyle>
        <a:tcBdr/>
        <a:fillRef idx="1">
          <a:schemeClr val="accent2"/>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187" autoAdjust="0"/>
    <p:restoredTop sz="85157" autoAdjust="0"/>
  </p:normalViewPr>
  <p:slideViewPr>
    <p:cSldViewPr snapToGrid="0">
      <p:cViewPr varScale="1">
        <p:scale>
          <a:sx n="87" d="100"/>
          <a:sy n="87" d="100"/>
        </p:scale>
        <p:origin x="786" y="7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handoutMaster" Target="handoutMasters/handoutMaster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viewProps" Target="viewProp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theme" Target="theme/theme1.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8B200C-6024-466E-BEE1-F0FA11720D2F}"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en-IN"/>
        </a:p>
      </dgm:t>
    </dgm:pt>
    <dgm:pt modelId="{37562C70-29B7-48BC-9C35-5369EE412B75}">
      <dgm:prSet phldrT="[Text]"/>
      <dgm:spPr/>
      <dgm:t>
        <a:bodyPr/>
        <a:lstStyle/>
        <a:p>
          <a:r>
            <a:rPr lang="en-US" dirty="0"/>
            <a:t>GST Frame Work</a:t>
          </a:r>
          <a:endParaRPr lang="en-IN" dirty="0"/>
        </a:p>
      </dgm:t>
    </dgm:pt>
    <dgm:pt modelId="{C96C1B08-9E90-4A32-9390-6E5595ACE8AC}" type="sibTrans" cxnId="{CAA8D59E-69C9-40D8-9C43-43768B776515}">
      <dgm:prSet/>
      <dgm:spPr/>
      <dgm:t>
        <a:bodyPr/>
        <a:lstStyle/>
        <a:p>
          <a:endParaRPr lang="en-IN"/>
        </a:p>
      </dgm:t>
    </dgm:pt>
    <dgm:pt modelId="{4DD422D0-AD67-427C-8698-20ED7E6C5F8C}" type="parTrans" cxnId="{CAA8D59E-69C9-40D8-9C43-43768B776515}">
      <dgm:prSet/>
      <dgm:spPr/>
      <dgm:t>
        <a:bodyPr/>
        <a:lstStyle/>
        <a:p>
          <a:endParaRPr lang="en-IN"/>
        </a:p>
      </dgm:t>
    </dgm:pt>
    <dgm:pt modelId="{503E8D3C-1CBA-4574-BB74-EEC56D57941A}">
      <dgm:prSet phldrT="[Text]"/>
      <dgm:spPr/>
      <dgm:t>
        <a:bodyPr/>
        <a:lstStyle/>
        <a:p>
          <a:r>
            <a:rPr lang="en-IN" dirty="0"/>
            <a:t>Changes over Time</a:t>
          </a:r>
        </a:p>
      </dgm:t>
    </dgm:pt>
    <dgm:pt modelId="{6A95E941-3EF7-4BCF-B460-6BFA48243D38}" type="sibTrans" cxnId="{801FC85B-F458-49E4-93AC-B7798197B738}">
      <dgm:prSet/>
      <dgm:spPr/>
      <dgm:t>
        <a:bodyPr/>
        <a:lstStyle/>
        <a:p>
          <a:endParaRPr lang="en-IN"/>
        </a:p>
      </dgm:t>
    </dgm:pt>
    <dgm:pt modelId="{8AC0F4CF-992C-4336-B591-676A41B9506A}" type="parTrans" cxnId="{801FC85B-F458-49E4-93AC-B7798197B738}">
      <dgm:prSet/>
      <dgm:spPr/>
      <dgm:t>
        <a:bodyPr/>
        <a:lstStyle/>
        <a:p>
          <a:endParaRPr lang="en-IN"/>
        </a:p>
      </dgm:t>
    </dgm:pt>
    <dgm:pt modelId="{C8A7C923-2FA0-4715-AD97-8EDCE224241D}">
      <dgm:prSet phldrT="[Text]"/>
      <dgm:spPr/>
      <dgm:t>
        <a:bodyPr/>
        <a:lstStyle/>
        <a:p>
          <a:r>
            <a:rPr lang="en-IN" dirty="0"/>
            <a:t>Industry Specific Discussion</a:t>
          </a:r>
          <a:endParaRPr lang="en-IN" i="1" dirty="0"/>
        </a:p>
      </dgm:t>
    </dgm:pt>
    <dgm:pt modelId="{2C68DC59-5626-4111-BD98-C3999401BC29}" type="sibTrans" cxnId="{1107DA56-61F5-4350-B944-835FAFB9CA60}">
      <dgm:prSet/>
      <dgm:spPr/>
      <dgm:t>
        <a:bodyPr/>
        <a:lstStyle/>
        <a:p>
          <a:endParaRPr lang="en-IN"/>
        </a:p>
      </dgm:t>
    </dgm:pt>
    <dgm:pt modelId="{12AB4BCD-32E2-4932-8043-B483ED0148C7}" type="parTrans" cxnId="{1107DA56-61F5-4350-B944-835FAFB9CA60}">
      <dgm:prSet/>
      <dgm:spPr/>
      <dgm:t>
        <a:bodyPr/>
        <a:lstStyle/>
        <a:p>
          <a:endParaRPr lang="en-IN"/>
        </a:p>
      </dgm:t>
    </dgm:pt>
    <dgm:pt modelId="{87361E51-75F3-4866-9281-C9A5E7615F0D}" type="pres">
      <dgm:prSet presAssocID="{598B200C-6024-466E-BEE1-F0FA11720D2F}" presName="linear" presStyleCnt="0">
        <dgm:presLayoutVars>
          <dgm:dir/>
          <dgm:animLvl val="lvl"/>
          <dgm:resizeHandles val="exact"/>
        </dgm:presLayoutVars>
      </dgm:prSet>
      <dgm:spPr/>
    </dgm:pt>
    <dgm:pt modelId="{FEA198CA-33D8-47CC-B84D-F83C6F129024}" type="pres">
      <dgm:prSet presAssocID="{37562C70-29B7-48BC-9C35-5369EE412B75}" presName="parentLin" presStyleCnt="0"/>
      <dgm:spPr/>
    </dgm:pt>
    <dgm:pt modelId="{78CFC824-BE33-48AA-804D-3C91C2E0706B}" type="pres">
      <dgm:prSet presAssocID="{37562C70-29B7-48BC-9C35-5369EE412B75}" presName="parentLeftMargin" presStyleLbl="node1" presStyleIdx="0" presStyleCnt="3"/>
      <dgm:spPr/>
    </dgm:pt>
    <dgm:pt modelId="{AFF234F6-A538-4C9A-9F6F-E937A9B6B843}" type="pres">
      <dgm:prSet presAssocID="{37562C70-29B7-48BC-9C35-5369EE412B75}" presName="parentText" presStyleLbl="node1" presStyleIdx="0" presStyleCnt="3">
        <dgm:presLayoutVars>
          <dgm:chMax val="0"/>
          <dgm:bulletEnabled val="1"/>
        </dgm:presLayoutVars>
      </dgm:prSet>
      <dgm:spPr/>
    </dgm:pt>
    <dgm:pt modelId="{5180D4DB-907C-41B0-A6C4-189D4F68B9A6}" type="pres">
      <dgm:prSet presAssocID="{37562C70-29B7-48BC-9C35-5369EE412B75}" presName="negativeSpace" presStyleCnt="0"/>
      <dgm:spPr/>
    </dgm:pt>
    <dgm:pt modelId="{E4FC02AD-DFF2-475C-806A-8414E61B0BC3}" type="pres">
      <dgm:prSet presAssocID="{37562C70-29B7-48BC-9C35-5369EE412B75}" presName="childText" presStyleLbl="conFgAcc1" presStyleIdx="0" presStyleCnt="3">
        <dgm:presLayoutVars>
          <dgm:bulletEnabled val="1"/>
        </dgm:presLayoutVars>
      </dgm:prSet>
      <dgm:spPr/>
    </dgm:pt>
    <dgm:pt modelId="{FD236A5B-C326-4634-9016-381E4D7D85A1}" type="pres">
      <dgm:prSet presAssocID="{C96C1B08-9E90-4A32-9390-6E5595ACE8AC}" presName="spaceBetweenRectangles" presStyleCnt="0"/>
      <dgm:spPr/>
    </dgm:pt>
    <dgm:pt modelId="{B163E7DC-7F62-40C5-8B49-188D709D606D}" type="pres">
      <dgm:prSet presAssocID="{503E8D3C-1CBA-4574-BB74-EEC56D57941A}" presName="parentLin" presStyleCnt="0"/>
      <dgm:spPr/>
    </dgm:pt>
    <dgm:pt modelId="{E9050FDB-5912-4A1B-A616-F66A0D8B4C1A}" type="pres">
      <dgm:prSet presAssocID="{503E8D3C-1CBA-4574-BB74-EEC56D57941A}" presName="parentLeftMargin" presStyleLbl="node1" presStyleIdx="0" presStyleCnt="3"/>
      <dgm:spPr/>
    </dgm:pt>
    <dgm:pt modelId="{1C90A5AB-983C-47AC-94E9-5C0930884F06}" type="pres">
      <dgm:prSet presAssocID="{503E8D3C-1CBA-4574-BB74-EEC56D57941A}" presName="parentText" presStyleLbl="node1" presStyleIdx="1" presStyleCnt="3">
        <dgm:presLayoutVars>
          <dgm:chMax val="0"/>
          <dgm:bulletEnabled val="1"/>
        </dgm:presLayoutVars>
      </dgm:prSet>
      <dgm:spPr/>
    </dgm:pt>
    <dgm:pt modelId="{191634EC-593F-4E53-936B-5E22F425E084}" type="pres">
      <dgm:prSet presAssocID="{503E8D3C-1CBA-4574-BB74-EEC56D57941A}" presName="negativeSpace" presStyleCnt="0"/>
      <dgm:spPr/>
    </dgm:pt>
    <dgm:pt modelId="{A28D022F-1703-4432-B3CF-D5B36C1A99C7}" type="pres">
      <dgm:prSet presAssocID="{503E8D3C-1CBA-4574-BB74-EEC56D57941A}" presName="childText" presStyleLbl="conFgAcc1" presStyleIdx="1" presStyleCnt="3">
        <dgm:presLayoutVars>
          <dgm:bulletEnabled val="1"/>
        </dgm:presLayoutVars>
      </dgm:prSet>
      <dgm:spPr/>
    </dgm:pt>
    <dgm:pt modelId="{027AD1EB-3E90-41E0-8CF7-B7735FCE0FFD}" type="pres">
      <dgm:prSet presAssocID="{6A95E941-3EF7-4BCF-B460-6BFA48243D38}" presName="spaceBetweenRectangles" presStyleCnt="0"/>
      <dgm:spPr/>
    </dgm:pt>
    <dgm:pt modelId="{4F65403B-05F7-4670-A26A-9F6675E6CD59}" type="pres">
      <dgm:prSet presAssocID="{C8A7C923-2FA0-4715-AD97-8EDCE224241D}" presName="parentLin" presStyleCnt="0"/>
      <dgm:spPr/>
    </dgm:pt>
    <dgm:pt modelId="{860CD784-4A49-4D5C-A197-6293FF29FE98}" type="pres">
      <dgm:prSet presAssocID="{C8A7C923-2FA0-4715-AD97-8EDCE224241D}" presName="parentLeftMargin" presStyleLbl="node1" presStyleIdx="1" presStyleCnt="3"/>
      <dgm:spPr/>
    </dgm:pt>
    <dgm:pt modelId="{F3F9CE06-94B6-4FA9-A2BE-5AAEBE541132}" type="pres">
      <dgm:prSet presAssocID="{C8A7C923-2FA0-4715-AD97-8EDCE224241D}" presName="parentText" presStyleLbl="node1" presStyleIdx="2" presStyleCnt="3">
        <dgm:presLayoutVars>
          <dgm:chMax val="0"/>
          <dgm:bulletEnabled val="1"/>
        </dgm:presLayoutVars>
      </dgm:prSet>
      <dgm:spPr/>
    </dgm:pt>
    <dgm:pt modelId="{74EFD000-0EEC-4FB1-AD0B-D1D3EEB73C88}" type="pres">
      <dgm:prSet presAssocID="{C8A7C923-2FA0-4715-AD97-8EDCE224241D}" presName="negativeSpace" presStyleCnt="0"/>
      <dgm:spPr/>
    </dgm:pt>
    <dgm:pt modelId="{71E8DB4F-1BC1-44B5-8F4F-7E81CDD09C89}" type="pres">
      <dgm:prSet presAssocID="{C8A7C923-2FA0-4715-AD97-8EDCE224241D}" presName="childText" presStyleLbl="conFgAcc1" presStyleIdx="2" presStyleCnt="3">
        <dgm:presLayoutVars>
          <dgm:bulletEnabled val="1"/>
        </dgm:presLayoutVars>
      </dgm:prSet>
      <dgm:spPr/>
    </dgm:pt>
  </dgm:ptLst>
  <dgm:cxnLst>
    <dgm:cxn modelId="{C32AEE0A-3DBC-4AEC-96E6-59B6174EED73}" type="presOf" srcId="{503E8D3C-1CBA-4574-BB74-EEC56D57941A}" destId="{E9050FDB-5912-4A1B-A616-F66A0D8B4C1A}" srcOrd="0" destOrd="0" presId="urn:microsoft.com/office/officeart/2005/8/layout/list1"/>
    <dgm:cxn modelId="{22161C40-FEA6-4BEF-84C9-9DB2121EC195}" type="presOf" srcId="{C8A7C923-2FA0-4715-AD97-8EDCE224241D}" destId="{860CD784-4A49-4D5C-A197-6293FF29FE98}" srcOrd="0" destOrd="0" presId="urn:microsoft.com/office/officeart/2005/8/layout/list1"/>
    <dgm:cxn modelId="{801FC85B-F458-49E4-93AC-B7798197B738}" srcId="{598B200C-6024-466E-BEE1-F0FA11720D2F}" destId="{503E8D3C-1CBA-4574-BB74-EEC56D57941A}" srcOrd="1" destOrd="0" parTransId="{8AC0F4CF-992C-4336-B591-676A41B9506A}" sibTransId="{6A95E941-3EF7-4BCF-B460-6BFA48243D38}"/>
    <dgm:cxn modelId="{1107DA56-61F5-4350-B944-835FAFB9CA60}" srcId="{598B200C-6024-466E-BEE1-F0FA11720D2F}" destId="{C8A7C923-2FA0-4715-AD97-8EDCE224241D}" srcOrd="2" destOrd="0" parTransId="{12AB4BCD-32E2-4932-8043-B483ED0148C7}" sibTransId="{2C68DC59-5626-4111-BD98-C3999401BC29}"/>
    <dgm:cxn modelId="{88E3CC92-99A6-4AB0-BB38-B5732C00FAD0}" type="presOf" srcId="{37562C70-29B7-48BC-9C35-5369EE412B75}" destId="{78CFC824-BE33-48AA-804D-3C91C2E0706B}" srcOrd="0" destOrd="0" presId="urn:microsoft.com/office/officeart/2005/8/layout/list1"/>
    <dgm:cxn modelId="{CAA8D59E-69C9-40D8-9C43-43768B776515}" srcId="{598B200C-6024-466E-BEE1-F0FA11720D2F}" destId="{37562C70-29B7-48BC-9C35-5369EE412B75}" srcOrd="0" destOrd="0" parTransId="{4DD422D0-AD67-427C-8698-20ED7E6C5F8C}" sibTransId="{C96C1B08-9E90-4A32-9390-6E5595ACE8AC}"/>
    <dgm:cxn modelId="{503C93C2-5452-465B-9461-332F2A6061B5}" type="presOf" srcId="{503E8D3C-1CBA-4574-BB74-EEC56D57941A}" destId="{1C90A5AB-983C-47AC-94E9-5C0930884F06}" srcOrd="1" destOrd="0" presId="urn:microsoft.com/office/officeart/2005/8/layout/list1"/>
    <dgm:cxn modelId="{F70CCED0-C1A8-49A5-86C5-413B777CD399}" type="presOf" srcId="{C8A7C923-2FA0-4715-AD97-8EDCE224241D}" destId="{F3F9CE06-94B6-4FA9-A2BE-5AAEBE541132}" srcOrd="1" destOrd="0" presId="urn:microsoft.com/office/officeart/2005/8/layout/list1"/>
    <dgm:cxn modelId="{BF9334F1-1F04-4AF8-8929-1830DDC82EC2}" type="presOf" srcId="{37562C70-29B7-48BC-9C35-5369EE412B75}" destId="{AFF234F6-A538-4C9A-9F6F-E937A9B6B843}" srcOrd="1" destOrd="0" presId="urn:microsoft.com/office/officeart/2005/8/layout/list1"/>
    <dgm:cxn modelId="{DBD5E6F7-3288-4E1E-A1E8-D96EEA4C0AFC}" type="presOf" srcId="{598B200C-6024-466E-BEE1-F0FA11720D2F}" destId="{87361E51-75F3-4866-9281-C9A5E7615F0D}" srcOrd="0" destOrd="0" presId="urn:microsoft.com/office/officeart/2005/8/layout/list1"/>
    <dgm:cxn modelId="{137FEE8E-A9B7-4F63-81DB-8B4B994F7B78}" type="presParOf" srcId="{87361E51-75F3-4866-9281-C9A5E7615F0D}" destId="{FEA198CA-33D8-47CC-B84D-F83C6F129024}" srcOrd="0" destOrd="0" presId="urn:microsoft.com/office/officeart/2005/8/layout/list1"/>
    <dgm:cxn modelId="{A5E131E5-A2D7-4BEF-A3CB-6101B728C779}" type="presParOf" srcId="{FEA198CA-33D8-47CC-B84D-F83C6F129024}" destId="{78CFC824-BE33-48AA-804D-3C91C2E0706B}" srcOrd="0" destOrd="0" presId="urn:microsoft.com/office/officeart/2005/8/layout/list1"/>
    <dgm:cxn modelId="{015F8339-A873-4254-B3EB-6D84B21438B9}" type="presParOf" srcId="{FEA198CA-33D8-47CC-B84D-F83C6F129024}" destId="{AFF234F6-A538-4C9A-9F6F-E937A9B6B843}" srcOrd="1" destOrd="0" presId="urn:microsoft.com/office/officeart/2005/8/layout/list1"/>
    <dgm:cxn modelId="{AA2099CD-38FB-4A4F-9CCA-0EBEDFF7589E}" type="presParOf" srcId="{87361E51-75F3-4866-9281-C9A5E7615F0D}" destId="{5180D4DB-907C-41B0-A6C4-189D4F68B9A6}" srcOrd="1" destOrd="0" presId="urn:microsoft.com/office/officeart/2005/8/layout/list1"/>
    <dgm:cxn modelId="{10AF5248-4EBF-456A-9FB3-7A00C6CEC343}" type="presParOf" srcId="{87361E51-75F3-4866-9281-C9A5E7615F0D}" destId="{E4FC02AD-DFF2-475C-806A-8414E61B0BC3}" srcOrd="2" destOrd="0" presId="urn:microsoft.com/office/officeart/2005/8/layout/list1"/>
    <dgm:cxn modelId="{F5AC2136-D298-4020-B06F-19A3DD855FB2}" type="presParOf" srcId="{87361E51-75F3-4866-9281-C9A5E7615F0D}" destId="{FD236A5B-C326-4634-9016-381E4D7D85A1}" srcOrd="3" destOrd="0" presId="urn:microsoft.com/office/officeart/2005/8/layout/list1"/>
    <dgm:cxn modelId="{2014B0C3-F18B-43EC-940E-9153D253822C}" type="presParOf" srcId="{87361E51-75F3-4866-9281-C9A5E7615F0D}" destId="{B163E7DC-7F62-40C5-8B49-188D709D606D}" srcOrd="4" destOrd="0" presId="urn:microsoft.com/office/officeart/2005/8/layout/list1"/>
    <dgm:cxn modelId="{3C80D399-5012-4277-8896-38FDDAE54DCE}" type="presParOf" srcId="{B163E7DC-7F62-40C5-8B49-188D709D606D}" destId="{E9050FDB-5912-4A1B-A616-F66A0D8B4C1A}" srcOrd="0" destOrd="0" presId="urn:microsoft.com/office/officeart/2005/8/layout/list1"/>
    <dgm:cxn modelId="{6F265AE5-60F0-4BDF-99B9-0C10510FFC39}" type="presParOf" srcId="{B163E7DC-7F62-40C5-8B49-188D709D606D}" destId="{1C90A5AB-983C-47AC-94E9-5C0930884F06}" srcOrd="1" destOrd="0" presId="urn:microsoft.com/office/officeart/2005/8/layout/list1"/>
    <dgm:cxn modelId="{B5A0820B-85BE-4F28-82A7-1614F345730E}" type="presParOf" srcId="{87361E51-75F3-4866-9281-C9A5E7615F0D}" destId="{191634EC-593F-4E53-936B-5E22F425E084}" srcOrd="5" destOrd="0" presId="urn:microsoft.com/office/officeart/2005/8/layout/list1"/>
    <dgm:cxn modelId="{801E6465-618B-48E8-B84D-F47553362E82}" type="presParOf" srcId="{87361E51-75F3-4866-9281-C9A5E7615F0D}" destId="{A28D022F-1703-4432-B3CF-D5B36C1A99C7}" srcOrd="6" destOrd="0" presId="urn:microsoft.com/office/officeart/2005/8/layout/list1"/>
    <dgm:cxn modelId="{4D31075A-C58B-47F1-9178-4A8021B82FDE}" type="presParOf" srcId="{87361E51-75F3-4866-9281-C9A5E7615F0D}" destId="{027AD1EB-3E90-41E0-8CF7-B7735FCE0FFD}" srcOrd="7" destOrd="0" presId="urn:microsoft.com/office/officeart/2005/8/layout/list1"/>
    <dgm:cxn modelId="{8EB13D6B-2328-4F0C-AA6F-D8E13A789DE6}" type="presParOf" srcId="{87361E51-75F3-4866-9281-C9A5E7615F0D}" destId="{4F65403B-05F7-4670-A26A-9F6675E6CD59}" srcOrd="8" destOrd="0" presId="urn:microsoft.com/office/officeart/2005/8/layout/list1"/>
    <dgm:cxn modelId="{85EF3AF4-8594-417E-8909-D1612B1F4B2F}" type="presParOf" srcId="{4F65403B-05F7-4670-A26A-9F6675E6CD59}" destId="{860CD784-4A49-4D5C-A197-6293FF29FE98}" srcOrd="0" destOrd="0" presId="urn:microsoft.com/office/officeart/2005/8/layout/list1"/>
    <dgm:cxn modelId="{034ACD3E-0F07-45B5-AE8D-5DE90E199A97}" type="presParOf" srcId="{4F65403B-05F7-4670-A26A-9F6675E6CD59}" destId="{F3F9CE06-94B6-4FA9-A2BE-5AAEBE541132}" srcOrd="1" destOrd="0" presId="urn:microsoft.com/office/officeart/2005/8/layout/list1"/>
    <dgm:cxn modelId="{4DF52962-E3AA-4D96-B830-EF3519846281}" type="presParOf" srcId="{87361E51-75F3-4866-9281-C9A5E7615F0D}" destId="{74EFD000-0EEC-4FB1-AD0B-D1D3EEB73C88}" srcOrd="9" destOrd="0" presId="urn:microsoft.com/office/officeart/2005/8/layout/list1"/>
    <dgm:cxn modelId="{82371E8D-AD71-41FD-A43F-6BDA0324E805}" type="presParOf" srcId="{87361E51-75F3-4866-9281-C9A5E7615F0D}" destId="{71E8DB4F-1BC1-44B5-8F4F-7E81CDD09C89}"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F58C566-227A-4D9B-AE2D-B3D705AFDCFB}" type="doc">
      <dgm:prSet loTypeId="urn:microsoft.com/office/officeart/2005/8/layout/hierarchy6" loCatId="hierarchy" qsTypeId="urn:microsoft.com/office/officeart/2005/8/quickstyle/simple3" qsCatId="simple" csTypeId="urn:microsoft.com/office/officeart/2005/8/colors/colorful1" csCatId="colorful" phldr="1"/>
      <dgm:spPr/>
      <dgm:t>
        <a:bodyPr/>
        <a:lstStyle/>
        <a:p>
          <a:endParaRPr lang="en-IN"/>
        </a:p>
      </dgm:t>
    </dgm:pt>
    <dgm:pt modelId="{7FDBCC48-BF55-4423-8037-C3C85E343C92}">
      <dgm:prSet phldrT="[Text]"/>
      <dgm:spPr/>
      <dgm:t>
        <a:bodyPr/>
        <a:lstStyle/>
        <a:p>
          <a:r>
            <a:rPr lang="en-IN" dirty="0"/>
            <a:t>Supplier : Body Corporate</a:t>
          </a:r>
        </a:p>
      </dgm:t>
    </dgm:pt>
    <dgm:pt modelId="{5D95495D-A74F-49E5-B5D6-BE7509074C25}" type="parTrans" cxnId="{2D02BE68-6DA9-43DE-A965-E41A77A07AF5}">
      <dgm:prSet/>
      <dgm:spPr/>
      <dgm:t>
        <a:bodyPr/>
        <a:lstStyle/>
        <a:p>
          <a:endParaRPr lang="en-IN"/>
        </a:p>
      </dgm:t>
    </dgm:pt>
    <dgm:pt modelId="{F8F85AEE-8B9A-449A-A8D0-F3D0932EB83F}" type="sibTrans" cxnId="{2D02BE68-6DA9-43DE-A965-E41A77A07AF5}">
      <dgm:prSet/>
      <dgm:spPr/>
      <dgm:t>
        <a:bodyPr/>
        <a:lstStyle/>
        <a:p>
          <a:endParaRPr lang="en-IN"/>
        </a:p>
      </dgm:t>
    </dgm:pt>
    <dgm:pt modelId="{594C094C-9D65-49B7-BBBE-B5B2D33146F6}">
      <dgm:prSet phldrT="[Text]"/>
      <dgm:spPr/>
      <dgm:t>
        <a:bodyPr/>
        <a:lstStyle/>
        <a:p>
          <a:r>
            <a:rPr lang="en-IN" dirty="0"/>
            <a:t>TO Body Corporate</a:t>
          </a:r>
        </a:p>
      </dgm:t>
    </dgm:pt>
    <dgm:pt modelId="{F5F1EF0E-6FA4-44E1-AA5A-C232BFCD7FE1}" type="parTrans" cxnId="{13D5A7B4-EE05-4616-BE99-599C48E1CB85}">
      <dgm:prSet/>
      <dgm:spPr/>
      <dgm:t>
        <a:bodyPr/>
        <a:lstStyle/>
        <a:p>
          <a:endParaRPr lang="en-IN"/>
        </a:p>
      </dgm:t>
    </dgm:pt>
    <dgm:pt modelId="{B0A364D7-0AE5-4E62-9BB6-6F142A24B2F1}" type="sibTrans" cxnId="{13D5A7B4-EE05-4616-BE99-599C48E1CB85}">
      <dgm:prSet/>
      <dgm:spPr/>
      <dgm:t>
        <a:bodyPr/>
        <a:lstStyle/>
        <a:p>
          <a:endParaRPr lang="en-IN"/>
        </a:p>
      </dgm:t>
    </dgm:pt>
    <dgm:pt modelId="{0BAE73F2-9C11-4A54-969E-35F93853D6CC}">
      <dgm:prSet phldrT="[Text]"/>
      <dgm:spPr/>
      <dgm:t>
        <a:bodyPr/>
        <a:lstStyle/>
        <a:p>
          <a:r>
            <a:rPr lang="en-IN" dirty="0"/>
            <a:t>Others</a:t>
          </a:r>
        </a:p>
      </dgm:t>
    </dgm:pt>
    <dgm:pt modelId="{EA6E15B0-A532-45FB-9CDA-9001F21A197C}" type="parTrans" cxnId="{1A802BAC-0FD6-4826-A68A-38443F59B23C}">
      <dgm:prSet/>
      <dgm:spPr/>
      <dgm:t>
        <a:bodyPr/>
        <a:lstStyle/>
        <a:p>
          <a:endParaRPr lang="en-IN"/>
        </a:p>
      </dgm:t>
    </dgm:pt>
    <dgm:pt modelId="{D29B8DDE-D12B-4F6A-B32D-B6422B9A17CB}" type="sibTrans" cxnId="{1A802BAC-0FD6-4826-A68A-38443F59B23C}">
      <dgm:prSet/>
      <dgm:spPr/>
      <dgm:t>
        <a:bodyPr/>
        <a:lstStyle/>
        <a:p>
          <a:endParaRPr lang="en-IN"/>
        </a:p>
      </dgm:t>
    </dgm:pt>
    <dgm:pt modelId="{36742E68-5B3B-4CCF-A15C-F7CD1E2B5FD1}">
      <dgm:prSet phldrT="[Text]" custT="1">
        <dgm:style>
          <a:lnRef idx="2">
            <a:schemeClr val="accent2">
              <a:shade val="50000"/>
            </a:schemeClr>
          </a:lnRef>
          <a:fillRef idx="1">
            <a:schemeClr val="accent2"/>
          </a:fillRef>
          <a:effectRef idx="0">
            <a:schemeClr val="accent2"/>
          </a:effectRef>
          <a:fontRef idx="minor">
            <a:schemeClr val="lt1"/>
          </a:fontRef>
        </dgm:style>
      </dgm:prSet>
      <dgm:spPr>
        <a:gradFill rotWithShape="0">
          <a:gsLst>
            <a:gs pos="0">
              <a:srgbClr val="A5A5A5">
                <a:hueOff val="0"/>
                <a:satOff val="0"/>
                <a:lumOff val="0"/>
                <a:alphaOff val="0"/>
                <a:lumMod val="110000"/>
                <a:satMod val="105000"/>
                <a:tint val="67000"/>
              </a:srgbClr>
            </a:gs>
            <a:gs pos="50000">
              <a:srgbClr val="A5A5A5">
                <a:hueOff val="0"/>
                <a:satOff val="0"/>
                <a:lumOff val="0"/>
                <a:alphaOff val="0"/>
                <a:lumMod val="105000"/>
                <a:satMod val="103000"/>
                <a:tint val="73000"/>
              </a:srgbClr>
            </a:gs>
            <a:gs pos="100000">
              <a:srgbClr val="A5A5A5">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spcFirstLastPara="0" vert="horz" wrap="square" lIns="87630" tIns="87630" rIns="87630" bIns="87630" numCol="1" spcCol="1270" anchor="ctr" anchorCtr="0"/>
        <a:lstStyle/>
        <a:p>
          <a:pPr marL="0" lvl="0" indent="0" algn="ctr" defTabSz="1022350">
            <a:lnSpc>
              <a:spcPct val="90000"/>
            </a:lnSpc>
            <a:spcBef>
              <a:spcPct val="0"/>
            </a:spcBef>
            <a:spcAft>
              <a:spcPct val="35000"/>
            </a:spcAft>
            <a:buNone/>
          </a:pPr>
          <a:r>
            <a:rPr lang="en-IN" sz="2300" kern="1200" dirty="0">
              <a:solidFill>
                <a:srgbClr val="000000"/>
              </a:solidFill>
              <a:latin typeface="Calibri" panose="020F0502020204030204"/>
              <a:ea typeface="+mn-ea"/>
              <a:cs typeface="+mn-cs"/>
            </a:rPr>
            <a:t>Forward Charge</a:t>
          </a:r>
        </a:p>
      </dgm:t>
    </dgm:pt>
    <dgm:pt modelId="{20B0D415-5E9C-427E-8A44-D24657930972}" type="parTrans" cxnId="{792B23AA-E709-4E4A-803B-8B7C69B1B327}">
      <dgm:prSet/>
      <dgm:spPr/>
      <dgm:t>
        <a:bodyPr/>
        <a:lstStyle/>
        <a:p>
          <a:endParaRPr lang="en-IN"/>
        </a:p>
      </dgm:t>
    </dgm:pt>
    <dgm:pt modelId="{D34305FB-4365-492C-BC3D-538D325F9EE9}" type="sibTrans" cxnId="{792B23AA-E709-4E4A-803B-8B7C69B1B327}">
      <dgm:prSet/>
      <dgm:spPr/>
      <dgm:t>
        <a:bodyPr/>
        <a:lstStyle/>
        <a:p>
          <a:endParaRPr lang="en-IN"/>
        </a:p>
      </dgm:t>
    </dgm:pt>
    <dgm:pt modelId="{3357E2BD-1D63-4333-9A49-C23BC0314188}">
      <dgm:prSet phldrT="[Text]"/>
      <dgm:spPr/>
      <dgm:t>
        <a:bodyPr/>
        <a:lstStyle/>
        <a:p>
          <a:r>
            <a:rPr lang="en-IN" dirty="0"/>
            <a:t>Forward Charge</a:t>
          </a:r>
        </a:p>
      </dgm:t>
    </dgm:pt>
    <dgm:pt modelId="{A3367C6F-42CD-4719-88C5-B78D0D2AEE50}" type="parTrans" cxnId="{88567569-5EA4-4DAE-AE27-B5BD1E531618}">
      <dgm:prSet/>
      <dgm:spPr/>
      <dgm:t>
        <a:bodyPr/>
        <a:lstStyle/>
        <a:p>
          <a:endParaRPr lang="en-IN"/>
        </a:p>
      </dgm:t>
    </dgm:pt>
    <dgm:pt modelId="{A7891921-8D01-4BFC-89C3-7D411923EAAC}" type="sibTrans" cxnId="{88567569-5EA4-4DAE-AE27-B5BD1E531618}">
      <dgm:prSet/>
      <dgm:spPr/>
      <dgm:t>
        <a:bodyPr/>
        <a:lstStyle/>
        <a:p>
          <a:endParaRPr lang="en-IN"/>
        </a:p>
      </dgm:t>
    </dgm:pt>
    <dgm:pt modelId="{B4CC6C8C-D6D3-4472-9370-27FCE1D93CF2}" type="pres">
      <dgm:prSet presAssocID="{4F58C566-227A-4D9B-AE2D-B3D705AFDCFB}" presName="mainComposite" presStyleCnt="0">
        <dgm:presLayoutVars>
          <dgm:chPref val="1"/>
          <dgm:dir/>
          <dgm:animOne val="branch"/>
          <dgm:animLvl val="lvl"/>
          <dgm:resizeHandles val="exact"/>
        </dgm:presLayoutVars>
      </dgm:prSet>
      <dgm:spPr/>
    </dgm:pt>
    <dgm:pt modelId="{E58962DB-CA9C-4C10-AAAE-22C972DD071F}" type="pres">
      <dgm:prSet presAssocID="{4F58C566-227A-4D9B-AE2D-B3D705AFDCFB}" presName="hierFlow" presStyleCnt="0"/>
      <dgm:spPr/>
    </dgm:pt>
    <dgm:pt modelId="{772079DE-3096-4C04-B638-981B0DBAE85E}" type="pres">
      <dgm:prSet presAssocID="{4F58C566-227A-4D9B-AE2D-B3D705AFDCFB}" presName="hierChild1" presStyleCnt="0">
        <dgm:presLayoutVars>
          <dgm:chPref val="1"/>
          <dgm:animOne val="branch"/>
          <dgm:animLvl val="lvl"/>
        </dgm:presLayoutVars>
      </dgm:prSet>
      <dgm:spPr/>
    </dgm:pt>
    <dgm:pt modelId="{0524D813-99B6-4314-8FAA-0FA96C19963A}" type="pres">
      <dgm:prSet presAssocID="{7FDBCC48-BF55-4423-8037-C3C85E343C92}" presName="Name14" presStyleCnt="0"/>
      <dgm:spPr/>
    </dgm:pt>
    <dgm:pt modelId="{4DACEB7F-A255-4889-82E1-55B4507B1F02}" type="pres">
      <dgm:prSet presAssocID="{7FDBCC48-BF55-4423-8037-C3C85E343C92}" presName="level1Shape" presStyleLbl="node0" presStyleIdx="0" presStyleCnt="1">
        <dgm:presLayoutVars>
          <dgm:chPref val="3"/>
        </dgm:presLayoutVars>
      </dgm:prSet>
      <dgm:spPr/>
    </dgm:pt>
    <dgm:pt modelId="{75C36370-6B70-4674-B1BE-6BF22BAA535E}" type="pres">
      <dgm:prSet presAssocID="{7FDBCC48-BF55-4423-8037-C3C85E343C92}" presName="hierChild2" presStyleCnt="0"/>
      <dgm:spPr/>
    </dgm:pt>
    <dgm:pt modelId="{E132EAB5-7440-44BA-8615-C7E6EB479DA1}" type="pres">
      <dgm:prSet presAssocID="{F5F1EF0E-6FA4-44E1-AA5A-C232BFCD7FE1}" presName="Name19" presStyleLbl="parChTrans1D2" presStyleIdx="0" presStyleCnt="2"/>
      <dgm:spPr/>
    </dgm:pt>
    <dgm:pt modelId="{7A872DFA-3DFF-4C12-9AF3-71C333AE6C2E}" type="pres">
      <dgm:prSet presAssocID="{594C094C-9D65-49B7-BBBE-B5B2D33146F6}" presName="Name21" presStyleCnt="0"/>
      <dgm:spPr/>
    </dgm:pt>
    <dgm:pt modelId="{064A9B82-0930-4AFE-B5BC-DFF60D70CC5B}" type="pres">
      <dgm:prSet presAssocID="{594C094C-9D65-49B7-BBBE-B5B2D33146F6}" presName="level2Shape" presStyleLbl="node2" presStyleIdx="0" presStyleCnt="2"/>
      <dgm:spPr/>
    </dgm:pt>
    <dgm:pt modelId="{19E2BF4C-8D8A-4153-87A6-143E900BA974}" type="pres">
      <dgm:prSet presAssocID="{594C094C-9D65-49B7-BBBE-B5B2D33146F6}" presName="hierChild3" presStyleCnt="0"/>
      <dgm:spPr/>
    </dgm:pt>
    <dgm:pt modelId="{116DFCA5-FC5D-4498-8E10-DCCB5B7D887D}" type="pres">
      <dgm:prSet presAssocID="{20B0D415-5E9C-427E-8A44-D24657930972}" presName="Name19" presStyleLbl="parChTrans1D3" presStyleIdx="0" presStyleCnt="2"/>
      <dgm:spPr/>
    </dgm:pt>
    <dgm:pt modelId="{E3B29C67-FE5B-4DF4-BE14-3656BE65816D}" type="pres">
      <dgm:prSet presAssocID="{36742E68-5B3B-4CCF-A15C-F7CD1E2B5FD1}" presName="Name21" presStyleCnt="0"/>
      <dgm:spPr/>
    </dgm:pt>
    <dgm:pt modelId="{3492A924-B638-414F-A151-91C9F557C3E3}" type="pres">
      <dgm:prSet presAssocID="{36742E68-5B3B-4CCF-A15C-F7CD1E2B5FD1}" presName="level2Shape" presStyleLbl="node3" presStyleIdx="0" presStyleCnt="2"/>
      <dgm:spPr>
        <a:xfrm>
          <a:off x="596353" y="3512038"/>
          <a:ext cx="1880953" cy="1253968"/>
        </a:xfrm>
        <a:prstGeom prst="roundRect">
          <a:avLst>
            <a:gd name="adj" fmla="val 10000"/>
          </a:avLst>
        </a:prstGeom>
      </dgm:spPr>
    </dgm:pt>
    <dgm:pt modelId="{C697B2FB-E645-4773-A8AE-79B09022D158}" type="pres">
      <dgm:prSet presAssocID="{36742E68-5B3B-4CCF-A15C-F7CD1E2B5FD1}" presName="hierChild3" presStyleCnt="0"/>
      <dgm:spPr/>
    </dgm:pt>
    <dgm:pt modelId="{B666A0AB-3EAC-4CE4-A611-945A14A8D225}" type="pres">
      <dgm:prSet presAssocID="{EA6E15B0-A532-45FB-9CDA-9001F21A197C}" presName="Name19" presStyleLbl="parChTrans1D2" presStyleIdx="1" presStyleCnt="2"/>
      <dgm:spPr/>
    </dgm:pt>
    <dgm:pt modelId="{1F5E72B9-0D32-4592-A021-F4437ACCF4B7}" type="pres">
      <dgm:prSet presAssocID="{0BAE73F2-9C11-4A54-969E-35F93853D6CC}" presName="Name21" presStyleCnt="0"/>
      <dgm:spPr/>
    </dgm:pt>
    <dgm:pt modelId="{EFA568B9-2700-4F83-B5D1-E683D87D3846}" type="pres">
      <dgm:prSet presAssocID="{0BAE73F2-9C11-4A54-969E-35F93853D6CC}" presName="level2Shape" presStyleLbl="node2" presStyleIdx="1" presStyleCnt="2"/>
      <dgm:spPr/>
    </dgm:pt>
    <dgm:pt modelId="{4F56FD83-D4FB-492B-9A4F-CFC199546A1C}" type="pres">
      <dgm:prSet presAssocID="{0BAE73F2-9C11-4A54-969E-35F93853D6CC}" presName="hierChild3" presStyleCnt="0"/>
      <dgm:spPr/>
    </dgm:pt>
    <dgm:pt modelId="{9FD3D772-B047-41A0-8C14-B68BB98A3BAE}" type="pres">
      <dgm:prSet presAssocID="{A3367C6F-42CD-4719-88C5-B78D0D2AEE50}" presName="Name19" presStyleLbl="parChTrans1D3" presStyleIdx="1" presStyleCnt="2"/>
      <dgm:spPr/>
    </dgm:pt>
    <dgm:pt modelId="{E25D85CF-55E3-4C62-8D2C-A7F8F4049A46}" type="pres">
      <dgm:prSet presAssocID="{3357E2BD-1D63-4333-9A49-C23BC0314188}" presName="Name21" presStyleCnt="0"/>
      <dgm:spPr/>
    </dgm:pt>
    <dgm:pt modelId="{78249123-D4F8-4A91-8451-037F5E7AC318}" type="pres">
      <dgm:prSet presAssocID="{3357E2BD-1D63-4333-9A49-C23BC0314188}" presName="level2Shape" presStyleLbl="node3" presStyleIdx="1" presStyleCnt="2"/>
      <dgm:spPr/>
    </dgm:pt>
    <dgm:pt modelId="{ACE67876-0D1F-41D4-8C95-CE27A54B6931}" type="pres">
      <dgm:prSet presAssocID="{3357E2BD-1D63-4333-9A49-C23BC0314188}" presName="hierChild3" presStyleCnt="0"/>
      <dgm:spPr/>
    </dgm:pt>
    <dgm:pt modelId="{742CDA73-90DC-4F13-A44A-707950C26F5B}" type="pres">
      <dgm:prSet presAssocID="{4F58C566-227A-4D9B-AE2D-B3D705AFDCFB}" presName="bgShapesFlow" presStyleCnt="0"/>
      <dgm:spPr/>
    </dgm:pt>
  </dgm:ptLst>
  <dgm:cxnLst>
    <dgm:cxn modelId="{7B2A4208-E225-4F28-988A-69FB8843A579}" type="presOf" srcId="{A3367C6F-42CD-4719-88C5-B78D0D2AEE50}" destId="{9FD3D772-B047-41A0-8C14-B68BB98A3BAE}" srcOrd="0" destOrd="0" presId="urn:microsoft.com/office/officeart/2005/8/layout/hierarchy6"/>
    <dgm:cxn modelId="{63E24C0B-2477-4A0B-84E6-61220CE887A3}" type="presOf" srcId="{36742E68-5B3B-4CCF-A15C-F7CD1E2B5FD1}" destId="{3492A924-B638-414F-A151-91C9F557C3E3}" srcOrd="0" destOrd="0" presId="urn:microsoft.com/office/officeart/2005/8/layout/hierarchy6"/>
    <dgm:cxn modelId="{8950FC0F-F482-4ED6-85EC-46E254EE35FD}" type="presOf" srcId="{20B0D415-5E9C-427E-8A44-D24657930972}" destId="{116DFCA5-FC5D-4498-8E10-DCCB5B7D887D}" srcOrd="0" destOrd="0" presId="urn:microsoft.com/office/officeart/2005/8/layout/hierarchy6"/>
    <dgm:cxn modelId="{BF42CD1F-C038-46E5-A17A-9DA4B82F2CA6}" type="presOf" srcId="{7FDBCC48-BF55-4423-8037-C3C85E343C92}" destId="{4DACEB7F-A255-4889-82E1-55B4507B1F02}" srcOrd="0" destOrd="0" presId="urn:microsoft.com/office/officeart/2005/8/layout/hierarchy6"/>
    <dgm:cxn modelId="{16F89B28-246F-4A23-9AA9-334B52FCC0E3}" type="presOf" srcId="{594C094C-9D65-49B7-BBBE-B5B2D33146F6}" destId="{064A9B82-0930-4AFE-B5BC-DFF60D70CC5B}" srcOrd="0" destOrd="0" presId="urn:microsoft.com/office/officeart/2005/8/layout/hierarchy6"/>
    <dgm:cxn modelId="{62A76832-11AC-4462-854F-A7708BB99875}" type="presOf" srcId="{0BAE73F2-9C11-4A54-969E-35F93853D6CC}" destId="{EFA568B9-2700-4F83-B5D1-E683D87D3846}" srcOrd="0" destOrd="0" presId="urn:microsoft.com/office/officeart/2005/8/layout/hierarchy6"/>
    <dgm:cxn modelId="{2D02BE68-6DA9-43DE-A965-E41A77A07AF5}" srcId="{4F58C566-227A-4D9B-AE2D-B3D705AFDCFB}" destId="{7FDBCC48-BF55-4423-8037-C3C85E343C92}" srcOrd="0" destOrd="0" parTransId="{5D95495D-A74F-49E5-B5D6-BE7509074C25}" sibTransId="{F8F85AEE-8B9A-449A-A8D0-F3D0932EB83F}"/>
    <dgm:cxn modelId="{88567569-5EA4-4DAE-AE27-B5BD1E531618}" srcId="{0BAE73F2-9C11-4A54-969E-35F93853D6CC}" destId="{3357E2BD-1D63-4333-9A49-C23BC0314188}" srcOrd="0" destOrd="0" parTransId="{A3367C6F-42CD-4719-88C5-B78D0D2AEE50}" sibTransId="{A7891921-8D01-4BFC-89C3-7D411923EAAC}"/>
    <dgm:cxn modelId="{0D85CE7D-F1FC-4E41-A0D0-77D28D688E5E}" type="presOf" srcId="{EA6E15B0-A532-45FB-9CDA-9001F21A197C}" destId="{B666A0AB-3EAC-4CE4-A611-945A14A8D225}" srcOrd="0" destOrd="0" presId="urn:microsoft.com/office/officeart/2005/8/layout/hierarchy6"/>
    <dgm:cxn modelId="{792B23AA-E709-4E4A-803B-8B7C69B1B327}" srcId="{594C094C-9D65-49B7-BBBE-B5B2D33146F6}" destId="{36742E68-5B3B-4CCF-A15C-F7CD1E2B5FD1}" srcOrd="0" destOrd="0" parTransId="{20B0D415-5E9C-427E-8A44-D24657930972}" sibTransId="{D34305FB-4365-492C-BC3D-538D325F9EE9}"/>
    <dgm:cxn modelId="{1A802BAC-0FD6-4826-A68A-38443F59B23C}" srcId="{7FDBCC48-BF55-4423-8037-C3C85E343C92}" destId="{0BAE73F2-9C11-4A54-969E-35F93853D6CC}" srcOrd="1" destOrd="0" parTransId="{EA6E15B0-A532-45FB-9CDA-9001F21A197C}" sibTransId="{D29B8DDE-D12B-4F6A-B32D-B6422B9A17CB}"/>
    <dgm:cxn modelId="{FE7D5CB2-04EC-435E-8976-9CAF4916439B}" type="presOf" srcId="{4F58C566-227A-4D9B-AE2D-B3D705AFDCFB}" destId="{B4CC6C8C-D6D3-4472-9370-27FCE1D93CF2}" srcOrd="0" destOrd="0" presId="urn:microsoft.com/office/officeart/2005/8/layout/hierarchy6"/>
    <dgm:cxn modelId="{13D5A7B4-EE05-4616-BE99-599C48E1CB85}" srcId="{7FDBCC48-BF55-4423-8037-C3C85E343C92}" destId="{594C094C-9D65-49B7-BBBE-B5B2D33146F6}" srcOrd="0" destOrd="0" parTransId="{F5F1EF0E-6FA4-44E1-AA5A-C232BFCD7FE1}" sibTransId="{B0A364D7-0AE5-4E62-9BB6-6F142A24B2F1}"/>
    <dgm:cxn modelId="{FB02AAC4-7323-468F-93C0-379DCEAC6E03}" type="presOf" srcId="{F5F1EF0E-6FA4-44E1-AA5A-C232BFCD7FE1}" destId="{E132EAB5-7440-44BA-8615-C7E6EB479DA1}" srcOrd="0" destOrd="0" presId="urn:microsoft.com/office/officeart/2005/8/layout/hierarchy6"/>
    <dgm:cxn modelId="{28DE6FF6-25EC-4154-A15F-88960D8FE289}" type="presOf" srcId="{3357E2BD-1D63-4333-9A49-C23BC0314188}" destId="{78249123-D4F8-4A91-8451-037F5E7AC318}" srcOrd="0" destOrd="0" presId="urn:microsoft.com/office/officeart/2005/8/layout/hierarchy6"/>
    <dgm:cxn modelId="{BB9EB6E4-3DA0-4E9C-9553-3D6258EA06E2}" type="presParOf" srcId="{B4CC6C8C-D6D3-4472-9370-27FCE1D93CF2}" destId="{E58962DB-CA9C-4C10-AAAE-22C972DD071F}" srcOrd="0" destOrd="0" presId="urn:microsoft.com/office/officeart/2005/8/layout/hierarchy6"/>
    <dgm:cxn modelId="{4C317DB5-FE65-4BDA-81DA-3487FD399454}" type="presParOf" srcId="{E58962DB-CA9C-4C10-AAAE-22C972DD071F}" destId="{772079DE-3096-4C04-B638-981B0DBAE85E}" srcOrd="0" destOrd="0" presId="urn:microsoft.com/office/officeart/2005/8/layout/hierarchy6"/>
    <dgm:cxn modelId="{17C18841-E89E-4755-A11E-FE13ABA10F20}" type="presParOf" srcId="{772079DE-3096-4C04-B638-981B0DBAE85E}" destId="{0524D813-99B6-4314-8FAA-0FA96C19963A}" srcOrd="0" destOrd="0" presId="urn:microsoft.com/office/officeart/2005/8/layout/hierarchy6"/>
    <dgm:cxn modelId="{B5EAAA2B-6797-4828-BAE3-ED562151B56A}" type="presParOf" srcId="{0524D813-99B6-4314-8FAA-0FA96C19963A}" destId="{4DACEB7F-A255-4889-82E1-55B4507B1F02}" srcOrd="0" destOrd="0" presId="urn:microsoft.com/office/officeart/2005/8/layout/hierarchy6"/>
    <dgm:cxn modelId="{95744FD8-4391-4C9F-899F-2658F0AE02B5}" type="presParOf" srcId="{0524D813-99B6-4314-8FAA-0FA96C19963A}" destId="{75C36370-6B70-4674-B1BE-6BF22BAA535E}" srcOrd="1" destOrd="0" presId="urn:microsoft.com/office/officeart/2005/8/layout/hierarchy6"/>
    <dgm:cxn modelId="{76C7EB02-6FDD-4549-974E-BA3E0EDC64AE}" type="presParOf" srcId="{75C36370-6B70-4674-B1BE-6BF22BAA535E}" destId="{E132EAB5-7440-44BA-8615-C7E6EB479DA1}" srcOrd="0" destOrd="0" presId="urn:microsoft.com/office/officeart/2005/8/layout/hierarchy6"/>
    <dgm:cxn modelId="{F60D774A-9E91-428A-8413-323D301A38A9}" type="presParOf" srcId="{75C36370-6B70-4674-B1BE-6BF22BAA535E}" destId="{7A872DFA-3DFF-4C12-9AF3-71C333AE6C2E}" srcOrd="1" destOrd="0" presId="urn:microsoft.com/office/officeart/2005/8/layout/hierarchy6"/>
    <dgm:cxn modelId="{C4CED7FD-305A-4127-B518-E4383B288241}" type="presParOf" srcId="{7A872DFA-3DFF-4C12-9AF3-71C333AE6C2E}" destId="{064A9B82-0930-4AFE-B5BC-DFF60D70CC5B}" srcOrd="0" destOrd="0" presId="urn:microsoft.com/office/officeart/2005/8/layout/hierarchy6"/>
    <dgm:cxn modelId="{F5FD6A42-EDD6-4011-9134-ABECB1C55967}" type="presParOf" srcId="{7A872DFA-3DFF-4C12-9AF3-71C333AE6C2E}" destId="{19E2BF4C-8D8A-4153-87A6-143E900BA974}" srcOrd="1" destOrd="0" presId="urn:microsoft.com/office/officeart/2005/8/layout/hierarchy6"/>
    <dgm:cxn modelId="{E9F7E506-A55A-488F-936D-48A9775AFF60}" type="presParOf" srcId="{19E2BF4C-8D8A-4153-87A6-143E900BA974}" destId="{116DFCA5-FC5D-4498-8E10-DCCB5B7D887D}" srcOrd="0" destOrd="0" presId="urn:microsoft.com/office/officeart/2005/8/layout/hierarchy6"/>
    <dgm:cxn modelId="{F45A35A7-E97A-47BD-A4A4-676A059E872A}" type="presParOf" srcId="{19E2BF4C-8D8A-4153-87A6-143E900BA974}" destId="{E3B29C67-FE5B-4DF4-BE14-3656BE65816D}" srcOrd="1" destOrd="0" presId="urn:microsoft.com/office/officeart/2005/8/layout/hierarchy6"/>
    <dgm:cxn modelId="{41B835DE-5485-4FE9-9315-6A3B1410F154}" type="presParOf" srcId="{E3B29C67-FE5B-4DF4-BE14-3656BE65816D}" destId="{3492A924-B638-414F-A151-91C9F557C3E3}" srcOrd="0" destOrd="0" presId="urn:microsoft.com/office/officeart/2005/8/layout/hierarchy6"/>
    <dgm:cxn modelId="{35A7D3FC-CCF3-4602-A039-6227E3A15FD8}" type="presParOf" srcId="{E3B29C67-FE5B-4DF4-BE14-3656BE65816D}" destId="{C697B2FB-E645-4773-A8AE-79B09022D158}" srcOrd="1" destOrd="0" presId="urn:microsoft.com/office/officeart/2005/8/layout/hierarchy6"/>
    <dgm:cxn modelId="{7D9DBB69-AACE-4822-871A-0E355F7F8519}" type="presParOf" srcId="{75C36370-6B70-4674-B1BE-6BF22BAA535E}" destId="{B666A0AB-3EAC-4CE4-A611-945A14A8D225}" srcOrd="2" destOrd="0" presId="urn:microsoft.com/office/officeart/2005/8/layout/hierarchy6"/>
    <dgm:cxn modelId="{9BDE3993-5698-40A5-8058-3F7E1823539A}" type="presParOf" srcId="{75C36370-6B70-4674-B1BE-6BF22BAA535E}" destId="{1F5E72B9-0D32-4592-A021-F4437ACCF4B7}" srcOrd="3" destOrd="0" presId="urn:microsoft.com/office/officeart/2005/8/layout/hierarchy6"/>
    <dgm:cxn modelId="{A72C24C3-7E81-4E22-971D-25FBA2B8FD70}" type="presParOf" srcId="{1F5E72B9-0D32-4592-A021-F4437ACCF4B7}" destId="{EFA568B9-2700-4F83-B5D1-E683D87D3846}" srcOrd="0" destOrd="0" presId="urn:microsoft.com/office/officeart/2005/8/layout/hierarchy6"/>
    <dgm:cxn modelId="{BBCC9BC5-4AD8-41CA-B472-BB2484BDD104}" type="presParOf" srcId="{1F5E72B9-0D32-4592-A021-F4437ACCF4B7}" destId="{4F56FD83-D4FB-492B-9A4F-CFC199546A1C}" srcOrd="1" destOrd="0" presId="urn:microsoft.com/office/officeart/2005/8/layout/hierarchy6"/>
    <dgm:cxn modelId="{CF4C687E-13A1-4BE1-B6C8-FFDF76DB6D4D}" type="presParOf" srcId="{4F56FD83-D4FB-492B-9A4F-CFC199546A1C}" destId="{9FD3D772-B047-41A0-8C14-B68BB98A3BAE}" srcOrd="0" destOrd="0" presId="urn:microsoft.com/office/officeart/2005/8/layout/hierarchy6"/>
    <dgm:cxn modelId="{6F7E42C0-8141-4B34-9BBF-78EFD0284BA7}" type="presParOf" srcId="{4F56FD83-D4FB-492B-9A4F-CFC199546A1C}" destId="{E25D85CF-55E3-4C62-8D2C-A7F8F4049A46}" srcOrd="1" destOrd="0" presId="urn:microsoft.com/office/officeart/2005/8/layout/hierarchy6"/>
    <dgm:cxn modelId="{808D2D2A-CE88-4738-B1F6-3F98750EC819}" type="presParOf" srcId="{E25D85CF-55E3-4C62-8D2C-A7F8F4049A46}" destId="{78249123-D4F8-4A91-8451-037F5E7AC318}" srcOrd="0" destOrd="0" presId="urn:microsoft.com/office/officeart/2005/8/layout/hierarchy6"/>
    <dgm:cxn modelId="{9AED4D09-E5DC-49AE-B96F-945AFCEAF21F}" type="presParOf" srcId="{E25D85CF-55E3-4C62-8D2C-A7F8F4049A46}" destId="{ACE67876-0D1F-41D4-8C95-CE27A54B6931}" srcOrd="1" destOrd="0" presId="urn:microsoft.com/office/officeart/2005/8/layout/hierarchy6"/>
    <dgm:cxn modelId="{25153118-DF4E-49A9-A7B0-8FE13014F4F6}" type="presParOf" srcId="{B4CC6C8C-D6D3-4472-9370-27FCE1D93CF2}" destId="{742CDA73-90DC-4F13-A44A-707950C26F5B}" srcOrd="1" destOrd="0" presId="urn:microsoft.com/office/officeart/2005/8/layout/hierarchy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1CD968B-F2D8-4591-962B-DEA8F0A06C73}" type="doc">
      <dgm:prSet loTypeId="urn:microsoft.com/office/officeart/2005/8/layout/chevron2" loCatId="list" qsTypeId="urn:microsoft.com/office/officeart/2005/8/quickstyle/simple2" qsCatId="simple" csTypeId="urn:microsoft.com/office/officeart/2005/8/colors/colorful5" csCatId="colorful" phldr="1"/>
      <dgm:spPr/>
      <dgm:t>
        <a:bodyPr/>
        <a:lstStyle/>
        <a:p>
          <a:endParaRPr lang="en-US"/>
        </a:p>
      </dgm:t>
    </dgm:pt>
    <dgm:pt modelId="{0CD70F36-2A50-425C-8436-AB48F6975EC1}">
      <dgm:prSet/>
      <dgm:spPr>
        <a:solidFill>
          <a:srgbClr val="80FF33"/>
        </a:solidFill>
      </dgm:spPr>
      <dgm:t>
        <a:bodyPr/>
        <a:lstStyle/>
        <a:p>
          <a:pPr rtl="0"/>
          <a:r>
            <a:rPr lang="en-US" dirty="0">
              <a:solidFill>
                <a:schemeClr val="tx1"/>
              </a:solidFill>
            </a:rPr>
            <a:t>List of goods taxed under Reverse charge</a:t>
          </a:r>
        </a:p>
      </dgm:t>
    </dgm:pt>
    <dgm:pt modelId="{19288BF2-2F4E-45D2-A06B-5197B54FD2EE}" type="parTrans" cxnId="{BEDA51B8-9D68-499F-A955-0C252B5BB936}">
      <dgm:prSet/>
      <dgm:spPr/>
      <dgm:t>
        <a:bodyPr/>
        <a:lstStyle/>
        <a:p>
          <a:endParaRPr lang="en-US"/>
        </a:p>
      </dgm:t>
    </dgm:pt>
    <dgm:pt modelId="{3B1339E2-A63D-45F6-AECB-6C37B79AE876}" type="sibTrans" cxnId="{BEDA51B8-9D68-499F-A955-0C252B5BB936}">
      <dgm:prSet/>
      <dgm:spPr/>
      <dgm:t>
        <a:bodyPr/>
        <a:lstStyle/>
        <a:p>
          <a:endParaRPr lang="en-US"/>
        </a:p>
      </dgm:t>
    </dgm:pt>
    <dgm:pt modelId="{49B5E9BB-C2BB-4AF4-8A86-CA658985AACE}">
      <dgm:prSet custT="1"/>
      <dgm:spPr/>
      <dgm:t>
        <a:bodyPr/>
        <a:lstStyle/>
        <a:p>
          <a:pPr rtl="0"/>
          <a:r>
            <a:rPr lang="en-US" sz="2600" dirty="0"/>
            <a:t>Cashew nuts, not shelled or peeled</a:t>
          </a:r>
        </a:p>
      </dgm:t>
    </dgm:pt>
    <dgm:pt modelId="{7EB6E83B-D182-4CA7-B79A-3BD7752038F1}" type="parTrans" cxnId="{6F2C9142-6B21-4FDB-8EFC-7DDEA739B1D2}">
      <dgm:prSet/>
      <dgm:spPr/>
      <dgm:t>
        <a:bodyPr/>
        <a:lstStyle/>
        <a:p>
          <a:endParaRPr lang="en-US"/>
        </a:p>
      </dgm:t>
    </dgm:pt>
    <dgm:pt modelId="{54B3B627-623D-4B1C-8FD8-879E67B09679}" type="sibTrans" cxnId="{6F2C9142-6B21-4FDB-8EFC-7DDEA739B1D2}">
      <dgm:prSet/>
      <dgm:spPr/>
      <dgm:t>
        <a:bodyPr/>
        <a:lstStyle/>
        <a:p>
          <a:endParaRPr lang="en-US"/>
        </a:p>
      </dgm:t>
    </dgm:pt>
    <dgm:pt modelId="{C72F8F3E-10F1-43EF-85C5-A25C25B95416}">
      <dgm:prSet custT="1"/>
      <dgm:spPr/>
      <dgm:t>
        <a:bodyPr/>
        <a:lstStyle/>
        <a:p>
          <a:pPr rtl="0"/>
          <a:r>
            <a:rPr lang="en-US" sz="2600" dirty="0"/>
            <a:t>Bidi wrapper leaves (Tendu)</a:t>
          </a:r>
        </a:p>
      </dgm:t>
    </dgm:pt>
    <dgm:pt modelId="{97F7E467-10CE-428B-BD3C-2D2F86512847}" type="parTrans" cxnId="{9F73C258-AEFA-4868-833B-757C3F95BE79}">
      <dgm:prSet/>
      <dgm:spPr/>
      <dgm:t>
        <a:bodyPr/>
        <a:lstStyle/>
        <a:p>
          <a:endParaRPr lang="en-US"/>
        </a:p>
      </dgm:t>
    </dgm:pt>
    <dgm:pt modelId="{D2DDD150-2378-4666-B3B3-9CE2B69CCAD5}" type="sibTrans" cxnId="{9F73C258-AEFA-4868-833B-757C3F95BE79}">
      <dgm:prSet/>
      <dgm:spPr/>
      <dgm:t>
        <a:bodyPr/>
        <a:lstStyle/>
        <a:p>
          <a:endParaRPr lang="en-US"/>
        </a:p>
      </dgm:t>
    </dgm:pt>
    <dgm:pt modelId="{5779D0BE-B4D5-468B-B954-E4C5B31183F2}">
      <dgm:prSet custT="1"/>
      <dgm:spPr/>
      <dgm:t>
        <a:bodyPr/>
        <a:lstStyle/>
        <a:p>
          <a:pPr rtl="0"/>
          <a:r>
            <a:rPr lang="en-US" sz="2600" dirty="0"/>
            <a:t>Tobacco leaves</a:t>
          </a:r>
        </a:p>
      </dgm:t>
    </dgm:pt>
    <dgm:pt modelId="{8FA3BDC4-B7B2-4838-801F-07E019590103}" type="parTrans" cxnId="{41B46993-FA3B-4F91-B4AC-14D6AF3302E9}">
      <dgm:prSet/>
      <dgm:spPr/>
      <dgm:t>
        <a:bodyPr/>
        <a:lstStyle/>
        <a:p>
          <a:endParaRPr lang="en-US"/>
        </a:p>
      </dgm:t>
    </dgm:pt>
    <dgm:pt modelId="{CD6D2E4B-DB65-4101-B077-0040EA0C82C2}" type="sibTrans" cxnId="{41B46993-FA3B-4F91-B4AC-14D6AF3302E9}">
      <dgm:prSet/>
      <dgm:spPr/>
      <dgm:t>
        <a:bodyPr/>
        <a:lstStyle/>
        <a:p>
          <a:endParaRPr lang="en-US"/>
        </a:p>
      </dgm:t>
    </dgm:pt>
    <dgm:pt modelId="{6FE1C775-3EC1-46FC-AE9B-297BF7CC9FC5}">
      <dgm:prSet custT="1"/>
      <dgm:spPr/>
      <dgm:t>
        <a:bodyPr/>
        <a:lstStyle/>
        <a:p>
          <a:pPr rtl="0"/>
          <a:r>
            <a:rPr lang="en-US" sz="2600" dirty="0"/>
            <a:t>Silk yarn</a:t>
          </a:r>
        </a:p>
      </dgm:t>
    </dgm:pt>
    <dgm:pt modelId="{76858FE6-8E93-4DE0-AE99-C03C56BF9395}" type="parTrans" cxnId="{F84F043D-D48C-4E2C-8DC6-FB7AC714FA46}">
      <dgm:prSet/>
      <dgm:spPr/>
      <dgm:t>
        <a:bodyPr/>
        <a:lstStyle/>
        <a:p>
          <a:endParaRPr lang="en-US"/>
        </a:p>
      </dgm:t>
    </dgm:pt>
    <dgm:pt modelId="{6C0F467F-7BA8-40C9-9971-014B21FF325D}" type="sibTrans" cxnId="{F84F043D-D48C-4E2C-8DC6-FB7AC714FA46}">
      <dgm:prSet/>
      <dgm:spPr/>
      <dgm:t>
        <a:bodyPr/>
        <a:lstStyle/>
        <a:p>
          <a:endParaRPr lang="en-US"/>
        </a:p>
      </dgm:t>
    </dgm:pt>
    <dgm:pt modelId="{6002AF18-8BB0-43B4-89B0-6CD259BB7EB8}">
      <dgm:prSet custT="1"/>
      <dgm:spPr/>
      <dgm:t>
        <a:bodyPr/>
        <a:lstStyle/>
        <a:p>
          <a:pPr rtl="0"/>
          <a:r>
            <a:rPr lang="en-US" sz="2600" dirty="0"/>
            <a:t>Raw cotton</a:t>
          </a:r>
        </a:p>
      </dgm:t>
    </dgm:pt>
    <dgm:pt modelId="{6D1B8C43-5C79-4F70-B3BC-3A47C38C3265}" type="parTrans" cxnId="{1643F62D-D7CB-4EE9-BCC8-EE99E361CC03}">
      <dgm:prSet/>
      <dgm:spPr/>
      <dgm:t>
        <a:bodyPr/>
        <a:lstStyle/>
        <a:p>
          <a:endParaRPr lang="en-US"/>
        </a:p>
      </dgm:t>
    </dgm:pt>
    <dgm:pt modelId="{FC0D6A90-5C35-43A9-8B2A-E7A3BE6415EF}" type="sibTrans" cxnId="{1643F62D-D7CB-4EE9-BCC8-EE99E361CC03}">
      <dgm:prSet/>
      <dgm:spPr/>
      <dgm:t>
        <a:bodyPr/>
        <a:lstStyle/>
        <a:p>
          <a:endParaRPr lang="en-US"/>
        </a:p>
      </dgm:t>
    </dgm:pt>
    <dgm:pt modelId="{051ADA6C-BF13-4CCD-8DF0-D2105794F237}">
      <dgm:prSet custT="1"/>
      <dgm:spPr/>
      <dgm:t>
        <a:bodyPr/>
        <a:lstStyle/>
        <a:p>
          <a:pPr rtl="0"/>
          <a:r>
            <a:rPr lang="en-US" sz="2600" dirty="0"/>
            <a:t>Supply of lottery</a:t>
          </a:r>
        </a:p>
      </dgm:t>
    </dgm:pt>
    <dgm:pt modelId="{6AEF3959-3CF4-4308-8E13-B652D6E44459}" type="parTrans" cxnId="{4FF4915D-9004-45BC-8DF8-D64099024657}">
      <dgm:prSet/>
      <dgm:spPr/>
      <dgm:t>
        <a:bodyPr/>
        <a:lstStyle/>
        <a:p>
          <a:endParaRPr lang="en-US"/>
        </a:p>
      </dgm:t>
    </dgm:pt>
    <dgm:pt modelId="{195F63ED-C9B2-4526-A8FA-E31D9E9FEDDD}" type="sibTrans" cxnId="{4FF4915D-9004-45BC-8DF8-D64099024657}">
      <dgm:prSet/>
      <dgm:spPr/>
      <dgm:t>
        <a:bodyPr/>
        <a:lstStyle/>
        <a:p>
          <a:endParaRPr lang="en-US"/>
        </a:p>
      </dgm:t>
    </dgm:pt>
    <dgm:pt modelId="{9CE9D404-E192-4C2E-B06B-6B764470223A}">
      <dgm:prSet custT="1"/>
      <dgm:spPr/>
      <dgm:t>
        <a:bodyPr/>
        <a:lstStyle/>
        <a:p>
          <a:pPr rtl="0"/>
          <a:r>
            <a:rPr lang="en-US" sz="2600" dirty="0"/>
            <a:t>Used vehicles seized and confiscated goods, old and used goods, waste and scrap</a:t>
          </a:r>
        </a:p>
      </dgm:t>
    </dgm:pt>
    <dgm:pt modelId="{B4A130F5-D242-4538-B9AD-76EAA530C8D7}" type="parTrans" cxnId="{ACA524FC-71E0-4D58-8C55-28305BA5CD76}">
      <dgm:prSet/>
      <dgm:spPr/>
      <dgm:t>
        <a:bodyPr/>
        <a:lstStyle/>
        <a:p>
          <a:endParaRPr lang="en-US"/>
        </a:p>
      </dgm:t>
    </dgm:pt>
    <dgm:pt modelId="{40B165EE-D3F8-4E4C-B211-27EB985EE3D4}" type="sibTrans" cxnId="{ACA524FC-71E0-4D58-8C55-28305BA5CD76}">
      <dgm:prSet/>
      <dgm:spPr/>
      <dgm:t>
        <a:bodyPr/>
        <a:lstStyle/>
        <a:p>
          <a:endParaRPr lang="en-US"/>
        </a:p>
      </dgm:t>
    </dgm:pt>
    <dgm:pt modelId="{7CC87D60-0177-4549-B34C-3160C78181E5}">
      <dgm:prSet custT="1"/>
      <dgm:spPr/>
      <dgm:t>
        <a:bodyPr/>
        <a:lstStyle/>
        <a:p>
          <a:pPr rtl="0"/>
          <a:r>
            <a:rPr lang="en-US" sz="2600" dirty="0"/>
            <a:t>Priority Sector Lending Certificate</a:t>
          </a:r>
        </a:p>
      </dgm:t>
    </dgm:pt>
    <dgm:pt modelId="{C86A80CE-1317-444C-B488-EA4AFD2FD595}" type="parTrans" cxnId="{861C7606-28AF-4D4C-8D16-51861EEA0C7B}">
      <dgm:prSet/>
      <dgm:spPr/>
      <dgm:t>
        <a:bodyPr/>
        <a:lstStyle/>
        <a:p>
          <a:endParaRPr lang="en-US"/>
        </a:p>
      </dgm:t>
    </dgm:pt>
    <dgm:pt modelId="{E6C0A4DA-2220-4FC5-B50A-594285AE9DAC}" type="sibTrans" cxnId="{861C7606-28AF-4D4C-8D16-51861EEA0C7B}">
      <dgm:prSet/>
      <dgm:spPr/>
      <dgm:t>
        <a:bodyPr/>
        <a:lstStyle/>
        <a:p>
          <a:endParaRPr lang="en-US"/>
        </a:p>
      </dgm:t>
    </dgm:pt>
    <dgm:pt modelId="{59880C69-1B4B-4CA0-A10F-4AF88F7FFF4D}" type="pres">
      <dgm:prSet presAssocID="{41CD968B-F2D8-4591-962B-DEA8F0A06C73}" presName="linearFlow" presStyleCnt="0">
        <dgm:presLayoutVars>
          <dgm:dir/>
          <dgm:animLvl val="lvl"/>
          <dgm:resizeHandles val="exact"/>
        </dgm:presLayoutVars>
      </dgm:prSet>
      <dgm:spPr/>
    </dgm:pt>
    <dgm:pt modelId="{1DB0DC71-0F25-467F-B5A3-47DEE5BEE1D3}" type="pres">
      <dgm:prSet presAssocID="{0CD70F36-2A50-425C-8436-AB48F6975EC1}" presName="composite" presStyleCnt="0"/>
      <dgm:spPr/>
    </dgm:pt>
    <dgm:pt modelId="{0831877B-AEB5-4552-B1A8-044C165E487C}" type="pres">
      <dgm:prSet presAssocID="{0CD70F36-2A50-425C-8436-AB48F6975EC1}" presName="parentText" presStyleLbl="alignNode1" presStyleIdx="0" presStyleCnt="1">
        <dgm:presLayoutVars>
          <dgm:chMax val="1"/>
          <dgm:bulletEnabled val="1"/>
        </dgm:presLayoutVars>
      </dgm:prSet>
      <dgm:spPr/>
    </dgm:pt>
    <dgm:pt modelId="{0899232D-0E48-4AE6-AC0A-611334CDB622}" type="pres">
      <dgm:prSet presAssocID="{0CD70F36-2A50-425C-8436-AB48F6975EC1}" presName="descendantText" presStyleLbl="alignAcc1" presStyleIdx="0" presStyleCnt="1" custScaleY="207834">
        <dgm:presLayoutVars>
          <dgm:bulletEnabled val="1"/>
        </dgm:presLayoutVars>
      </dgm:prSet>
      <dgm:spPr/>
    </dgm:pt>
  </dgm:ptLst>
  <dgm:cxnLst>
    <dgm:cxn modelId="{1D11B603-D1E3-46B4-83DE-180BFC4E3175}" type="presOf" srcId="{051ADA6C-BF13-4CCD-8DF0-D2105794F237}" destId="{0899232D-0E48-4AE6-AC0A-611334CDB622}" srcOrd="0" destOrd="5" presId="urn:microsoft.com/office/officeart/2005/8/layout/chevron2"/>
    <dgm:cxn modelId="{4B90B505-C49A-4A95-9AB7-26C1540083BD}" type="presOf" srcId="{49B5E9BB-C2BB-4AF4-8A86-CA658985AACE}" destId="{0899232D-0E48-4AE6-AC0A-611334CDB622}" srcOrd="0" destOrd="0" presId="urn:microsoft.com/office/officeart/2005/8/layout/chevron2"/>
    <dgm:cxn modelId="{861C7606-28AF-4D4C-8D16-51861EEA0C7B}" srcId="{0CD70F36-2A50-425C-8436-AB48F6975EC1}" destId="{7CC87D60-0177-4549-B34C-3160C78181E5}" srcOrd="7" destOrd="0" parTransId="{C86A80CE-1317-444C-B488-EA4AFD2FD595}" sibTransId="{E6C0A4DA-2220-4FC5-B50A-594285AE9DAC}"/>
    <dgm:cxn modelId="{92FC4E07-FCE6-4CDB-89C4-B9B9CFF1B0F7}" type="presOf" srcId="{5779D0BE-B4D5-468B-B954-E4C5B31183F2}" destId="{0899232D-0E48-4AE6-AC0A-611334CDB622}" srcOrd="0" destOrd="2" presId="urn:microsoft.com/office/officeart/2005/8/layout/chevron2"/>
    <dgm:cxn modelId="{453A1213-76A0-4622-81C4-6A342D5F0637}" type="presOf" srcId="{0CD70F36-2A50-425C-8436-AB48F6975EC1}" destId="{0831877B-AEB5-4552-B1A8-044C165E487C}" srcOrd="0" destOrd="0" presId="urn:microsoft.com/office/officeart/2005/8/layout/chevron2"/>
    <dgm:cxn modelId="{1643F62D-D7CB-4EE9-BCC8-EE99E361CC03}" srcId="{0CD70F36-2A50-425C-8436-AB48F6975EC1}" destId="{6002AF18-8BB0-43B4-89B0-6CD259BB7EB8}" srcOrd="4" destOrd="0" parTransId="{6D1B8C43-5C79-4F70-B3BC-3A47C38C3265}" sibTransId="{FC0D6A90-5C35-43A9-8B2A-E7A3BE6415EF}"/>
    <dgm:cxn modelId="{F84F043D-D48C-4E2C-8DC6-FB7AC714FA46}" srcId="{0CD70F36-2A50-425C-8436-AB48F6975EC1}" destId="{6FE1C775-3EC1-46FC-AE9B-297BF7CC9FC5}" srcOrd="3" destOrd="0" parTransId="{76858FE6-8E93-4DE0-AE99-C03C56BF9395}" sibTransId="{6C0F467F-7BA8-40C9-9971-014B21FF325D}"/>
    <dgm:cxn modelId="{4FF4915D-9004-45BC-8DF8-D64099024657}" srcId="{0CD70F36-2A50-425C-8436-AB48F6975EC1}" destId="{051ADA6C-BF13-4CCD-8DF0-D2105794F237}" srcOrd="5" destOrd="0" parTransId="{6AEF3959-3CF4-4308-8E13-B652D6E44459}" sibTransId="{195F63ED-C9B2-4526-A8FA-E31D9E9FEDDD}"/>
    <dgm:cxn modelId="{6F2C9142-6B21-4FDB-8EFC-7DDEA739B1D2}" srcId="{0CD70F36-2A50-425C-8436-AB48F6975EC1}" destId="{49B5E9BB-C2BB-4AF4-8A86-CA658985AACE}" srcOrd="0" destOrd="0" parTransId="{7EB6E83B-D182-4CA7-B79A-3BD7752038F1}" sibTransId="{54B3B627-623D-4B1C-8FD8-879E67B09679}"/>
    <dgm:cxn modelId="{9F73C258-AEFA-4868-833B-757C3F95BE79}" srcId="{0CD70F36-2A50-425C-8436-AB48F6975EC1}" destId="{C72F8F3E-10F1-43EF-85C5-A25C25B95416}" srcOrd="1" destOrd="0" parTransId="{97F7E467-10CE-428B-BD3C-2D2F86512847}" sibTransId="{D2DDD150-2378-4666-B3B3-9CE2B69CCAD5}"/>
    <dgm:cxn modelId="{7A15C97B-0809-4DC5-9C84-5C30C10BE635}" type="presOf" srcId="{6002AF18-8BB0-43B4-89B0-6CD259BB7EB8}" destId="{0899232D-0E48-4AE6-AC0A-611334CDB622}" srcOrd="0" destOrd="4" presId="urn:microsoft.com/office/officeart/2005/8/layout/chevron2"/>
    <dgm:cxn modelId="{41B46993-FA3B-4F91-B4AC-14D6AF3302E9}" srcId="{0CD70F36-2A50-425C-8436-AB48F6975EC1}" destId="{5779D0BE-B4D5-468B-B954-E4C5B31183F2}" srcOrd="2" destOrd="0" parTransId="{8FA3BDC4-B7B2-4838-801F-07E019590103}" sibTransId="{CD6D2E4B-DB65-4101-B077-0040EA0C82C2}"/>
    <dgm:cxn modelId="{BEDA51B8-9D68-499F-A955-0C252B5BB936}" srcId="{41CD968B-F2D8-4591-962B-DEA8F0A06C73}" destId="{0CD70F36-2A50-425C-8436-AB48F6975EC1}" srcOrd="0" destOrd="0" parTransId="{19288BF2-2F4E-45D2-A06B-5197B54FD2EE}" sibTransId="{3B1339E2-A63D-45F6-AECB-6C37B79AE876}"/>
    <dgm:cxn modelId="{3FB4C6C8-528C-481A-8BFB-4CF2BB5E304E}" type="presOf" srcId="{6FE1C775-3EC1-46FC-AE9B-297BF7CC9FC5}" destId="{0899232D-0E48-4AE6-AC0A-611334CDB622}" srcOrd="0" destOrd="3" presId="urn:microsoft.com/office/officeart/2005/8/layout/chevron2"/>
    <dgm:cxn modelId="{679421D0-33A5-41DA-8D5E-EEAF735F29A8}" type="presOf" srcId="{9CE9D404-E192-4C2E-B06B-6B764470223A}" destId="{0899232D-0E48-4AE6-AC0A-611334CDB622}" srcOrd="0" destOrd="6" presId="urn:microsoft.com/office/officeart/2005/8/layout/chevron2"/>
    <dgm:cxn modelId="{933016D8-44DE-4A6C-A9D1-0F3C00A759E5}" type="presOf" srcId="{7CC87D60-0177-4549-B34C-3160C78181E5}" destId="{0899232D-0E48-4AE6-AC0A-611334CDB622}" srcOrd="0" destOrd="7" presId="urn:microsoft.com/office/officeart/2005/8/layout/chevron2"/>
    <dgm:cxn modelId="{AEE1B8DC-972D-4248-B9F4-0C97A15C5959}" type="presOf" srcId="{41CD968B-F2D8-4591-962B-DEA8F0A06C73}" destId="{59880C69-1B4B-4CA0-A10F-4AF88F7FFF4D}" srcOrd="0" destOrd="0" presId="urn:microsoft.com/office/officeart/2005/8/layout/chevron2"/>
    <dgm:cxn modelId="{2E9284E7-2957-4B47-BEBA-8FE5144F698B}" type="presOf" srcId="{C72F8F3E-10F1-43EF-85C5-A25C25B95416}" destId="{0899232D-0E48-4AE6-AC0A-611334CDB622}" srcOrd="0" destOrd="1" presId="urn:microsoft.com/office/officeart/2005/8/layout/chevron2"/>
    <dgm:cxn modelId="{ACA524FC-71E0-4D58-8C55-28305BA5CD76}" srcId="{0CD70F36-2A50-425C-8436-AB48F6975EC1}" destId="{9CE9D404-E192-4C2E-B06B-6B764470223A}" srcOrd="6" destOrd="0" parTransId="{B4A130F5-D242-4538-B9AD-76EAA530C8D7}" sibTransId="{40B165EE-D3F8-4E4C-B211-27EB985EE3D4}"/>
    <dgm:cxn modelId="{71DF22C7-E428-4697-BEED-52C5261FA776}" type="presParOf" srcId="{59880C69-1B4B-4CA0-A10F-4AF88F7FFF4D}" destId="{1DB0DC71-0F25-467F-B5A3-47DEE5BEE1D3}" srcOrd="0" destOrd="0" presId="urn:microsoft.com/office/officeart/2005/8/layout/chevron2"/>
    <dgm:cxn modelId="{1BDC714F-0012-4D28-9CB3-45B7CD95655E}" type="presParOf" srcId="{1DB0DC71-0F25-467F-B5A3-47DEE5BEE1D3}" destId="{0831877B-AEB5-4552-B1A8-044C165E487C}" srcOrd="0" destOrd="0" presId="urn:microsoft.com/office/officeart/2005/8/layout/chevron2"/>
    <dgm:cxn modelId="{0F04E26C-68A5-46FD-A0DF-D75CB51EADA1}" type="presParOf" srcId="{1DB0DC71-0F25-467F-B5A3-47DEE5BEE1D3}" destId="{0899232D-0E48-4AE6-AC0A-611334CDB62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12.xml><?xml version="1.0" encoding="utf-8"?>
<dgm:dataModel xmlns:dgm="http://schemas.openxmlformats.org/drawingml/2006/diagram" xmlns:a="http://schemas.openxmlformats.org/drawingml/2006/main">
  <dgm:ptLst>
    <dgm:pt modelId="{66839C35-E800-42BB-B6BE-24F2DCA1DEE6}" type="doc">
      <dgm:prSet loTypeId="urn:diagrams.loki3.com/BracketList" loCatId="list" qsTypeId="urn:microsoft.com/office/officeart/2005/8/quickstyle/simple1" qsCatId="simple" csTypeId="urn:microsoft.com/office/officeart/2005/8/colors/colorful5" csCatId="colorful" phldr="1"/>
      <dgm:spPr/>
      <dgm:t>
        <a:bodyPr/>
        <a:lstStyle/>
        <a:p>
          <a:endParaRPr lang="en-IN"/>
        </a:p>
      </dgm:t>
    </dgm:pt>
    <dgm:pt modelId="{F5DA544E-F8B0-4A69-9FD9-832FC374D559}">
      <dgm:prSet phldrT="[Text]"/>
      <dgm:spPr/>
      <dgm:t>
        <a:bodyPr/>
        <a:lstStyle/>
        <a:p>
          <a:r>
            <a:rPr lang="en-IN" dirty="0"/>
            <a:t>1%</a:t>
          </a:r>
        </a:p>
      </dgm:t>
    </dgm:pt>
    <dgm:pt modelId="{92859852-F00B-48A5-BF84-6988FBC913C9}" type="parTrans" cxnId="{3E40244D-CF7E-4D1F-97C9-FAD76927E2A5}">
      <dgm:prSet/>
      <dgm:spPr/>
      <dgm:t>
        <a:bodyPr/>
        <a:lstStyle/>
        <a:p>
          <a:endParaRPr lang="en-IN"/>
        </a:p>
      </dgm:t>
    </dgm:pt>
    <dgm:pt modelId="{7B73DB18-A892-4927-A396-EE7B91DAF259}" type="sibTrans" cxnId="{3E40244D-CF7E-4D1F-97C9-FAD76927E2A5}">
      <dgm:prSet/>
      <dgm:spPr/>
      <dgm:t>
        <a:bodyPr/>
        <a:lstStyle/>
        <a:p>
          <a:endParaRPr lang="en-IN"/>
        </a:p>
      </dgm:t>
    </dgm:pt>
    <dgm:pt modelId="{F41E12BE-5003-4CB2-86FD-85FA57DC8D23}">
      <dgm:prSet phldrT="[Text]"/>
      <dgm:spPr/>
      <dgm:t>
        <a:bodyPr/>
        <a:lstStyle/>
        <a:p>
          <a:r>
            <a:rPr lang="en-IN" dirty="0"/>
            <a:t>Manufacturer</a:t>
          </a:r>
        </a:p>
      </dgm:t>
    </dgm:pt>
    <dgm:pt modelId="{B784E856-05FF-4A2A-B647-05FC31CE2A9F}" type="parTrans" cxnId="{8B756CC2-792E-4F0F-BD64-D5CD1118CF13}">
      <dgm:prSet/>
      <dgm:spPr/>
      <dgm:t>
        <a:bodyPr/>
        <a:lstStyle/>
        <a:p>
          <a:endParaRPr lang="en-IN"/>
        </a:p>
      </dgm:t>
    </dgm:pt>
    <dgm:pt modelId="{CF3BE3EB-2EA1-4FD0-9DDA-F396CCBA1B59}" type="sibTrans" cxnId="{8B756CC2-792E-4F0F-BD64-D5CD1118CF13}">
      <dgm:prSet/>
      <dgm:spPr/>
      <dgm:t>
        <a:bodyPr/>
        <a:lstStyle/>
        <a:p>
          <a:endParaRPr lang="en-IN"/>
        </a:p>
      </dgm:t>
    </dgm:pt>
    <dgm:pt modelId="{9DBEB696-CCE5-4539-9BDF-3D2755C19CDD}">
      <dgm:prSet phldrT="[Text]"/>
      <dgm:spPr/>
      <dgm:t>
        <a:bodyPr/>
        <a:lstStyle/>
        <a:p>
          <a:r>
            <a:rPr lang="en-IN" dirty="0"/>
            <a:t>2.5%</a:t>
          </a:r>
        </a:p>
      </dgm:t>
    </dgm:pt>
    <dgm:pt modelId="{2B259E99-9839-4D9F-9E13-5032DBC1F437}" type="parTrans" cxnId="{03DBC279-A201-4A74-B635-4DBD63AB16C7}">
      <dgm:prSet/>
      <dgm:spPr/>
      <dgm:t>
        <a:bodyPr/>
        <a:lstStyle/>
        <a:p>
          <a:endParaRPr lang="en-IN"/>
        </a:p>
      </dgm:t>
    </dgm:pt>
    <dgm:pt modelId="{ED39436B-A137-463B-ABB0-58375612DE48}" type="sibTrans" cxnId="{03DBC279-A201-4A74-B635-4DBD63AB16C7}">
      <dgm:prSet/>
      <dgm:spPr/>
      <dgm:t>
        <a:bodyPr/>
        <a:lstStyle/>
        <a:p>
          <a:endParaRPr lang="en-IN"/>
        </a:p>
      </dgm:t>
    </dgm:pt>
    <dgm:pt modelId="{29ED1619-555E-4D07-B641-4FA4013CE86A}">
      <dgm:prSet phldrT="[Text]"/>
      <dgm:spPr/>
      <dgm:t>
        <a:bodyPr/>
        <a:lstStyle/>
        <a:p>
          <a:r>
            <a:rPr lang="en-IN" dirty="0"/>
            <a:t>Restaurant</a:t>
          </a:r>
        </a:p>
      </dgm:t>
    </dgm:pt>
    <dgm:pt modelId="{478862F3-E107-4763-AD8F-5A5A97C00592}" type="parTrans" cxnId="{F0114687-EC1E-408A-8F5E-BCD0D3815472}">
      <dgm:prSet/>
      <dgm:spPr/>
      <dgm:t>
        <a:bodyPr/>
        <a:lstStyle/>
        <a:p>
          <a:endParaRPr lang="en-IN"/>
        </a:p>
      </dgm:t>
    </dgm:pt>
    <dgm:pt modelId="{E2770646-6366-4895-A435-F8C48B70D0D9}" type="sibTrans" cxnId="{F0114687-EC1E-408A-8F5E-BCD0D3815472}">
      <dgm:prSet/>
      <dgm:spPr/>
      <dgm:t>
        <a:bodyPr/>
        <a:lstStyle/>
        <a:p>
          <a:endParaRPr lang="en-IN"/>
        </a:p>
      </dgm:t>
    </dgm:pt>
    <dgm:pt modelId="{A4BB9712-1AA6-4954-BFCC-D4BA74605CD4}">
      <dgm:prSet phldrT="[Text]"/>
      <dgm:spPr/>
      <dgm:t>
        <a:bodyPr/>
        <a:lstStyle/>
        <a:p>
          <a:r>
            <a:rPr lang="en-IN" dirty="0"/>
            <a:t>0.5%</a:t>
          </a:r>
        </a:p>
      </dgm:t>
    </dgm:pt>
    <dgm:pt modelId="{98558955-12F9-4F55-8236-7305E1EB222A}" type="parTrans" cxnId="{285D9248-1BBC-4215-B9F9-9162148E247D}">
      <dgm:prSet/>
      <dgm:spPr/>
      <dgm:t>
        <a:bodyPr/>
        <a:lstStyle/>
        <a:p>
          <a:endParaRPr lang="en-IN"/>
        </a:p>
      </dgm:t>
    </dgm:pt>
    <dgm:pt modelId="{E853A81B-3DB4-4A4E-9769-E56BB7DE991A}" type="sibTrans" cxnId="{285D9248-1BBC-4215-B9F9-9162148E247D}">
      <dgm:prSet/>
      <dgm:spPr/>
      <dgm:t>
        <a:bodyPr/>
        <a:lstStyle/>
        <a:p>
          <a:endParaRPr lang="en-IN"/>
        </a:p>
      </dgm:t>
    </dgm:pt>
    <dgm:pt modelId="{CB16C563-0683-4E39-8582-CEC1E7B56916}">
      <dgm:prSet phldrT="[Text]"/>
      <dgm:spPr/>
      <dgm:t>
        <a:bodyPr/>
        <a:lstStyle/>
        <a:p>
          <a:r>
            <a:rPr lang="en-IN" dirty="0"/>
            <a:t>Others</a:t>
          </a:r>
        </a:p>
      </dgm:t>
    </dgm:pt>
    <dgm:pt modelId="{36A09A12-A87B-4787-87BE-551182CE7CB5}" type="parTrans" cxnId="{66B60542-8F40-4CD3-8E82-8E161F06EC13}">
      <dgm:prSet/>
      <dgm:spPr/>
      <dgm:t>
        <a:bodyPr/>
        <a:lstStyle/>
        <a:p>
          <a:endParaRPr lang="en-IN"/>
        </a:p>
      </dgm:t>
    </dgm:pt>
    <dgm:pt modelId="{98B819D6-562D-4544-B7FE-C35A4ADEF70B}" type="sibTrans" cxnId="{66B60542-8F40-4CD3-8E82-8E161F06EC13}">
      <dgm:prSet/>
      <dgm:spPr/>
      <dgm:t>
        <a:bodyPr/>
        <a:lstStyle/>
        <a:p>
          <a:endParaRPr lang="en-IN"/>
        </a:p>
      </dgm:t>
    </dgm:pt>
    <dgm:pt modelId="{D8041EC9-7A24-473C-A8B8-D173F24C1CAE}">
      <dgm:prSet phldrT="[Text]"/>
      <dgm:spPr/>
      <dgm:t>
        <a:bodyPr/>
        <a:lstStyle/>
        <a:p>
          <a:r>
            <a:rPr lang="en-IN" dirty="0"/>
            <a:t>Rates</a:t>
          </a:r>
        </a:p>
      </dgm:t>
    </dgm:pt>
    <dgm:pt modelId="{A48E023F-286E-450B-8F89-1808E71CC969}" type="parTrans" cxnId="{F4BE1A0E-E354-4B12-BBD3-5CDED4432DBE}">
      <dgm:prSet/>
      <dgm:spPr/>
      <dgm:t>
        <a:bodyPr/>
        <a:lstStyle/>
        <a:p>
          <a:endParaRPr lang="en-US"/>
        </a:p>
      </dgm:t>
    </dgm:pt>
    <dgm:pt modelId="{8753499D-39B7-4332-8306-B40A72A4CF0B}" type="sibTrans" cxnId="{F4BE1A0E-E354-4B12-BBD3-5CDED4432DBE}">
      <dgm:prSet/>
      <dgm:spPr/>
      <dgm:t>
        <a:bodyPr/>
        <a:lstStyle/>
        <a:p>
          <a:endParaRPr lang="en-US"/>
        </a:p>
      </dgm:t>
    </dgm:pt>
    <dgm:pt modelId="{524705D6-2170-45E7-921E-B817D425FC76}">
      <dgm:prSet phldrT="[Text]"/>
      <dgm:spPr>
        <a:noFill/>
      </dgm:spPr>
      <dgm:t>
        <a:bodyPr/>
        <a:lstStyle/>
        <a:p>
          <a:pPr algn="ctr">
            <a:buFontTx/>
            <a:buNone/>
          </a:pPr>
          <a:r>
            <a:rPr lang="en-IN" dirty="0">
              <a:solidFill>
                <a:schemeClr val="tx1"/>
              </a:solidFill>
            </a:rPr>
            <a:t>Originally defined in the Act for</a:t>
          </a:r>
        </a:p>
      </dgm:t>
    </dgm:pt>
    <dgm:pt modelId="{E4827FC4-A159-467C-BDAE-545D399F24C4}" type="parTrans" cxnId="{74107A93-94F7-4B62-9297-A2ABE03BFC01}">
      <dgm:prSet/>
      <dgm:spPr/>
      <dgm:t>
        <a:bodyPr/>
        <a:lstStyle/>
        <a:p>
          <a:endParaRPr lang="en-US"/>
        </a:p>
      </dgm:t>
    </dgm:pt>
    <dgm:pt modelId="{DDCBED52-95E3-400D-B384-772AA876D15B}" type="sibTrans" cxnId="{74107A93-94F7-4B62-9297-A2ABE03BFC01}">
      <dgm:prSet/>
      <dgm:spPr/>
      <dgm:t>
        <a:bodyPr/>
        <a:lstStyle/>
        <a:p>
          <a:endParaRPr lang="en-US"/>
        </a:p>
      </dgm:t>
    </dgm:pt>
    <dgm:pt modelId="{F550A297-663F-405A-BC3A-44B22390FA83}" type="pres">
      <dgm:prSet presAssocID="{66839C35-E800-42BB-B6BE-24F2DCA1DEE6}" presName="Name0" presStyleCnt="0">
        <dgm:presLayoutVars>
          <dgm:dir/>
          <dgm:animLvl val="lvl"/>
          <dgm:resizeHandles val="exact"/>
        </dgm:presLayoutVars>
      </dgm:prSet>
      <dgm:spPr/>
    </dgm:pt>
    <dgm:pt modelId="{5E153DD7-A229-4F95-B1B9-FF74078E7E1A}" type="pres">
      <dgm:prSet presAssocID="{D8041EC9-7A24-473C-A8B8-D173F24C1CAE}" presName="linNode" presStyleCnt="0"/>
      <dgm:spPr/>
    </dgm:pt>
    <dgm:pt modelId="{71F311FE-CF42-447D-8335-0342938E2340}" type="pres">
      <dgm:prSet presAssocID="{D8041EC9-7A24-473C-A8B8-D173F24C1CAE}" presName="parTx" presStyleLbl="revTx" presStyleIdx="0" presStyleCnt="4">
        <dgm:presLayoutVars>
          <dgm:chMax val="1"/>
          <dgm:bulletEnabled val="1"/>
        </dgm:presLayoutVars>
      </dgm:prSet>
      <dgm:spPr/>
    </dgm:pt>
    <dgm:pt modelId="{69A8D0AB-234D-4F13-917F-B0FF6DC9C221}" type="pres">
      <dgm:prSet presAssocID="{D8041EC9-7A24-473C-A8B8-D173F24C1CAE}" presName="bracket" presStyleLbl="parChTrans1D1" presStyleIdx="0" presStyleCnt="4"/>
      <dgm:spPr>
        <a:ln>
          <a:solidFill>
            <a:schemeClr val="bg1"/>
          </a:solidFill>
        </a:ln>
      </dgm:spPr>
    </dgm:pt>
    <dgm:pt modelId="{17BAF4AA-510A-4000-B323-BF512BBBB573}" type="pres">
      <dgm:prSet presAssocID="{D8041EC9-7A24-473C-A8B8-D173F24C1CAE}" presName="spH" presStyleCnt="0"/>
      <dgm:spPr/>
    </dgm:pt>
    <dgm:pt modelId="{E19832E9-FEC3-4EF9-85A2-55058BBEC611}" type="pres">
      <dgm:prSet presAssocID="{D8041EC9-7A24-473C-A8B8-D173F24C1CAE}" presName="desTx" presStyleLbl="node1" presStyleIdx="0" presStyleCnt="4">
        <dgm:presLayoutVars>
          <dgm:bulletEnabled val="1"/>
        </dgm:presLayoutVars>
      </dgm:prSet>
      <dgm:spPr/>
    </dgm:pt>
    <dgm:pt modelId="{D0267EC4-D78B-403F-A1B6-7BB4C902AFCE}" type="pres">
      <dgm:prSet presAssocID="{8753499D-39B7-4332-8306-B40A72A4CF0B}" presName="spV" presStyleCnt="0"/>
      <dgm:spPr/>
    </dgm:pt>
    <dgm:pt modelId="{6296AF24-BEED-4601-AE2D-BB77F493D39E}" type="pres">
      <dgm:prSet presAssocID="{F5DA544E-F8B0-4A69-9FD9-832FC374D559}" presName="linNode" presStyleCnt="0"/>
      <dgm:spPr/>
    </dgm:pt>
    <dgm:pt modelId="{9934C82A-DB9A-4188-BEB9-E4D84D41F5C7}" type="pres">
      <dgm:prSet presAssocID="{F5DA544E-F8B0-4A69-9FD9-832FC374D559}" presName="parTx" presStyleLbl="revTx" presStyleIdx="1" presStyleCnt="4">
        <dgm:presLayoutVars>
          <dgm:chMax val="1"/>
          <dgm:bulletEnabled val="1"/>
        </dgm:presLayoutVars>
      </dgm:prSet>
      <dgm:spPr/>
    </dgm:pt>
    <dgm:pt modelId="{E9BD0937-F2D0-4487-9013-7391934A5657}" type="pres">
      <dgm:prSet presAssocID="{F5DA544E-F8B0-4A69-9FD9-832FC374D559}" presName="bracket" presStyleLbl="parChTrans1D1" presStyleIdx="1" presStyleCnt="4"/>
      <dgm:spPr/>
    </dgm:pt>
    <dgm:pt modelId="{FB1C16F6-90C2-45BA-9BC4-5D9BF5E31F3E}" type="pres">
      <dgm:prSet presAssocID="{F5DA544E-F8B0-4A69-9FD9-832FC374D559}" presName="spH" presStyleCnt="0"/>
      <dgm:spPr/>
    </dgm:pt>
    <dgm:pt modelId="{31BFD513-36DE-4C98-800E-C43D697ECB68}" type="pres">
      <dgm:prSet presAssocID="{F5DA544E-F8B0-4A69-9FD9-832FC374D559}" presName="desTx" presStyleLbl="node1" presStyleIdx="1" presStyleCnt="4">
        <dgm:presLayoutVars>
          <dgm:bulletEnabled val="1"/>
        </dgm:presLayoutVars>
      </dgm:prSet>
      <dgm:spPr/>
    </dgm:pt>
    <dgm:pt modelId="{2BC5DD2D-E15E-49C7-ADA9-303560EC3E51}" type="pres">
      <dgm:prSet presAssocID="{7B73DB18-A892-4927-A396-EE7B91DAF259}" presName="spV" presStyleCnt="0"/>
      <dgm:spPr/>
    </dgm:pt>
    <dgm:pt modelId="{D95CD5F5-BD76-46C2-AA82-C1888EB43AFB}" type="pres">
      <dgm:prSet presAssocID="{9DBEB696-CCE5-4539-9BDF-3D2755C19CDD}" presName="linNode" presStyleCnt="0"/>
      <dgm:spPr/>
    </dgm:pt>
    <dgm:pt modelId="{630C6EC0-10B0-476A-993E-326692F31398}" type="pres">
      <dgm:prSet presAssocID="{9DBEB696-CCE5-4539-9BDF-3D2755C19CDD}" presName="parTx" presStyleLbl="revTx" presStyleIdx="2" presStyleCnt="4">
        <dgm:presLayoutVars>
          <dgm:chMax val="1"/>
          <dgm:bulletEnabled val="1"/>
        </dgm:presLayoutVars>
      </dgm:prSet>
      <dgm:spPr/>
    </dgm:pt>
    <dgm:pt modelId="{9A26610C-7CBC-4410-B109-2511D53BFFDC}" type="pres">
      <dgm:prSet presAssocID="{9DBEB696-CCE5-4539-9BDF-3D2755C19CDD}" presName="bracket" presStyleLbl="parChTrans1D1" presStyleIdx="2" presStyleCnt="4"/>
      <dgm:spPr/>
    </dgm:pt>
    <dgm:pt modelId="{FDDEECDD-AF10-46C9-80D7-E5E54F87F1AD}" type="pres">
      <dgm:prSet presAssocID="{9DBEB696-CCE5-4539-9BDF-3D2755C19CDD}" presName="spH" presStyleCnt="0"/>
      <dgm:spPr/>
    </dgm:pt>
    <dgm:pt modelId="{FC57A856-F2CE-49F1-9D79-84D4313393E5}" type="pres">
      <dgm:prSet presAssocID="{9DBEB696-CCE5-4539-9BDF-3D2755C19CDD}" presName="desTx" presStyleLbl="node1" presStyleIdx="2" presStyleCnt="4">
        <dgm:presLayoutVars>
          <dgm:bulletEnabled val="1"/>
        </dgm:presLayoutVars>
      </dgm:prSet>
      <dgm:spPr/>
    </dgm:pt>
    <dgm:pt modelId="{BBA73D8A-4845-4F09-8B84-32CF6A0E7EF1}" type="pres">
      <dgm:prSet presAssocID="{ED39436B-A137-463B-ABB0-58375612DE48}" presName="spV" presStyleCnt="0"/>
      <dgm:spPr/>
    </dgm:pt>
    <dgm:pt modelId="{EBBC19C8-4263-4D68-B499-25E27761FF4A}" type="pres">
      <dgm:prSet presAssocID="{A4BB9712-1AA6-4954-BFCC-D4BA74605CD4}" presName="linNode" presStyleCnt="0"/>
      <dgm:spPr/>
    </dgm:pt>
    <dgm:pt modelId="{1F14250B-42F6-4832-B169-D0768191AFA0}" type="pres">
      <dgm:prSet presAssocID="{A4BB9712-1AA6-4954-BFCC-D4BA74605CD4}" presName="parTx" presStyleLbl="revTx" presStyleIdx="3" presStyleCnt="4">
        <dgm:presLayoutVars>
          <dgm:chMax val="1"/>
          <dgm:bulletEnabled val="1"/>
        </dgm:presLayoutVars>
      </dgm:prSet>
      <dgm:spPr/>
    </dgm:pt>
    <dgm:pt modelId="{CE54A328-45BC-46C0-9AEB-E687793E5A15}" type="pres">
      <dgm:prSet presAssocID="{A4BB9712-1AA6-4954-BFCC-D4BA74605CD4}" presName="bracket" presStyleLbl="parChTrans1D1" presStyleIdx="3" presStyleCnt="4"/>
      <dgm:spPr/>
    </dgm:pt>
    <dgm:pt modelId="{FA69256A-411C-4F37-93E1-B68DB0DCBC86}" type="pres">
      <dgm:prSet presAssocID="{A4BB9712-1AA6-4954-BFCC-D4BA74605CD4}" presName="spH" presStyleCnt="0"/>
      <dgm:spPr/>
    </dgm:pt>
    <dgm:pt modelId="{29241613-F20F-4995-A4F4-BF6EED4494ED}" type="pres">
      <dgm:prSet presAssocID="{A4BB9712-1AA6-4954-BFCC-D4BA74605CD4}" presName="desTx" presStyleLbl="node1" presStyleIdx="3" presStyleCnt="4">
        <dgm:presLayoutVars>
          <dgm:bulletEnabled val="1"/>
        </dgm:presLayoutVars>
      </dgm:prSet>
      <dgm:spPr/>
    </dgm:pt>
  </dgm:ptLst>
  <dgm:cxnLst>
    <dgm:cxn modelId="{F4BE1A0E-E354-4B12-BBD3-5CDED4432DBE}" srcId="{66839C35-E800-42BB-B6BE-24F2DCA1DEE6}" destId="{D8041EC9-7A24-473C-A8B8-D173F24C1CAE}" srcOrd="0" destOrd="0" parTransId="{A48E023F-286E-450B-8F89-1808E71CC969}" sibTransId="{8753499D-39B7-4332-8306-B40A72A4CF0B}"/>
    <dgm:cxn modelId="{E422B020-B872-4539-9C84-16E6B8808E1A}" type="presOf" srcId="{CB16C563-0683-4E39-8582-CEC1E7B56916}" destId="{29241613-F20F-4995-A4F4-BF6EED4494ED}" srcOrd="0" destOrd="0" presId="urn:diagrams.loki3.com/BracketList"/>
    <dgm:cxn modelId="{57814638-6CDE-4427-AC90-D10043AEABA8}" type="presOf" srcId="{D8041EC9-7A24-473C-A8B8-D173F24C1CAE}" destId="{71F311FE-CF42-447D-8335-0342938E2340}" srcOrd="0" destOrd="0" presId="urn:diagrams.loki3.com/BracketList"/>
    <dgm:cxn modelId="{66B60542-8F40-4CD3-8E82-8E161F06EC13}" srcId="{A4BB9712-1AA6-4954-BFCC-D4BA74605CD4}" destId="{CB16C563-0683-4E39-8582-CEC1E7B56916}" srcOrd="0" destOrd="0" parTransId="{36A09A12-A87B-4787-87BE-551182CE7CB5}" sibTransId="{98B819D6-562D-4544-B7FE-C35A4ADEF70B}"/>
    <dgm:cxn modelId="{285D9248-1BBC-4215-B9F9-9162148E247D}" srcId="{66839C35-E800-42BB-B6BE-24F2DCA1DEE6}" destId="{A4BB9712-1AA6-4954-BFCC-D4BA74605CD4}" srcOrd="3" destOrd="0" parTransId="{98558955-12F9-4F55-8236-7305E1EB222A}" sibTransId="{E853A81B-3DB4-4A4E-9769-E56BB7DE991A}"/>
    <dgm:cxn modelId="{3E40244D-CF7E-4D1F-97C9-FAD76927E2A5}" srcId="{66839C35-E800-42BB-B6BE-24F2DCA1DEE6}" destId="{F5DA544E-F8B0-4A69-9FD9-832FC374D559}" srcOrd="1" destOrd="0" parTransId="{92859852-F00B-48A5-BF84-6988FBC913C9}" sibTransId="{7B73DB18-A892-4927-A396-EE7B91DAF259}"/>
    <dgm:cxn modelId="{F50B7956-A8D5-41E0-8507-C79E367ED91D}" type="presOf" srcId="{F5DA544E-F8B0-4A69-9FD9-832FC374D559}" destId="{9934C82A-DB9A-4188-BEB9-E4D84D41F5C7}" srcOrd="0" destOrd="0" presId="urn:diagrams.loki3.com/BracketList"/>
    <dgm:cxn modelId="{03DBC279-A201-4A74-B635-4DBD63AB16C7}" srcId="{66839C35-E800-42BB-B6BE-24F2DCA1DEE6}" destId="{9DBEB696-CCE5-4539-9BDF-3D2755C19CDD}" srcOrd="2" destOrd="0" parTransId="{2B259E99-9839-4D9F-9E13-5032DBC1F437}" sibTransId="{ED39436B-A137-463B-ABB0-58375612DE48}"/>
    <dgm:cxn modelId="{9DA52380-A0C7-45BD-88A0-EB85A8EE9463}" type="presOf" srcId="{9DBEB696-CCE5-4539-9BDF-3D2755C19CDD}" destId="{630C6EC0-10B0-476A-993E-326692F31398}" srcOrd="0" destOrd="0" presId="urn:diagrams.loki3.com/BracketList"/>
    <dgm:cxn modelId="{08D07D83-469D-4B3A-90D6-DCB30832A28A}" type="presOf" srcId="{29ED1619-555E-4D07-B641-4FA4013CE86A}" destId="{FC57A856-F2CE-49F1-9D79-84D4313393E5}" srcOrd="0" destOrd="0" presId="urn:diagrams.loki3.com/BracketList"/>
    <dgm:cxn modelId="{F0114687-EC1E-408A-8F5E-BCD0D3815472}" srcId="{9DBEB696-CCE5-4539-9BDF-3D2755C19CDD}" destId="{29ED1619-555E-4D07-B641-4FA4013CE86A}" srcOrd="0" destOrd="0" parTransId="{478862F3-E107-4763-AD8F-5A5A97C00592}" sibTransId="{E2770646-6366-4895-A435-F8C48B70D0D9}"/>
    <dgm:cxn modelId="{0A6C0392-0C48-4A6B-893D-5187AFB1E8E4}" type="presOf" srcId="{524705D6-2170-45E7-921E-B817D425FC76}" destId="{E19832E9-FEC3-4EF9-85A2-55058BBEC611}" srcOrd="0" destOrd="0" presId="urn:diagrams.loki3.com/BracketList"/>
    <dgm:cxn modelId="{32ED1892-E9A5-42B9-BCA6-5B534AC77BB1}" type="presOf" srcId="{F41E12BE-5003-4CB2-86FD-85FA57DC8D23}" destId="{31BFD513-36DE-4C98-800E-C43D697ECB68}" srcOrd="0" destOrd="0" presId="urn:diagrams.loki3.com/BracketList"/>
    <dgm:cxn modelId="{74107A93-94F7-4B62-9297-A2ABE03BFC01}" srcId="{D8041EC9-7A24-473C-A8B8-D173F24C1CAE}" destId="{524705D6-2170-45E7-921E-B817D425FC76}" srcOrd="0" destOrd="0" parTransId="{E4827FC4-A159-467C-BDAE-545D399F24C4}" sibTransId="{DDCBED52-95E3-400D-B384-772AA876D15B}"/>
    <dgm:cxn modelId="{EED234B2-531A-4C70-B062-DEB43736607D}" type="presOf" srcId="{66839C35-E800-42BB-B6BE-24F2DCA1DEE6}" destId="{F550A297-663F-405A-BC3A-44B22390FA83}" srcOrd="0" destOrd="0" presId="urn:diagrams.loki3.com/BracketList"/>
    <dgm:cxn modelId="{8B756CC2-792E-4F0F-BD64-D5CD1118CF13}" srcId="{F5DA544E-F8B0-4A69-9FD9-832FC374D559}" destId="{F41E12BE-5003-4CB2-86FD-85FA57DC8D23}" srcOrd="0" destOrd="0" parTransId="{B784E856-05FF-4A2A-B647-05FC31CE2A9F}" sibTransId="{CF3BE3EB-2EA1-4FD0-9DDA-F396CCBA1B59}"/>
    <dgm:cxn modelId="{374FD9C2-7586-460C-929D-997B6C761BC3}" type="presOf" srcId="{A4BB9712-1AA6-4954-BFCC-D4BA74605CD4}" destId="{1F14250B-42F6-4832-B169-D0768191AFA0}" srcOrd="0" destOrd="0" presId="urn:diagrams.loki3.com/BracketList"/>
    <dgm:cxn modelId="{5FB89269-9C26-4F51-A6F0-9F3142B019DB}" type="presParOf" srcId="{F550A297-663F-405A-BC3A-44B22390FA83}" destId="{5E153DD7-A229-4F95-B1B9-FF74078E7E1A}" srcOrd="0" destOrd="0" presId="urn:diagrams.loki3.com/BracketList"/>
    <dgm:cxn modelId="{536498D9-0757-41FF-88F0-985E9FD35C81}" type="presParOf" srcId="{5E153DD7-A229-4F95-B1B9-FF74078E7E1A}" destId="{71F311FE-CF42-447D-8335-0342938E2340}" srcOrd="0" destOrd="0" presId="urn:diagrams.loki3.com/BracketList"/>
    <dgm:cxn modelId="{C4F15999-EAE9-4EB8-A974-6FB6292AE2A8}" type="presParOf" srcId="{5E153DD7-A229-4F95-B1B9-FF74078E7E1A}" destId="{69A8D0AB-234D-4F13-917F-B0FF6DC9C221}" srcOrd="1" destOrd="0" presId="urn:diagrams.loki3.com/BracketList"/>
    <dgm:cxn modelId="{E5E4F4B5-913E-4A8F-B88F-3845A7F991A0}" type="presParOf" srcId="{5E153DD7-A229-4F95-B1B9-FF74078E7E1A}" destId="{17BAF4AA-510A-4000-B323-BF512BBBB573}" srcOrd="2" destOrd="0" presId="urn:diagrams.loki3.com/BracketList"/>
    <dgm:cxn modelId="{5C0B6325-1DBE-486C-A87A-A322788FF4E2}" type="presParOf" srcId="{5E153DD7-A229-4F95-B1B9-FF74078E7E1A}" destId="{E19832E9-FEC3-4EF9-85A2-55058BBEC611}" srcOrd="3" destOrd="0" presId="urn:diagrams.loki3.com/BracketList"/>
    <dgm:cxn modelId="{46519400-C707-43E5-964D-FF4BB67CF5D5}" type="presParOf" srcId="{F550A297-663F-405A-BC3A-44B22390FA83}" destId="{D0267EC4-D78B-403F-A1B6-7BB4C902AFCE}" srcOrd="1" destOrd="0" presId="urn:diagrams.loki3.com/BracketList"/>
    <dgm:cxn modelId="{CDD44044-4318-48F2-99A1-C1513FA225FE}" type="presParOf" srcId="{F550A297-663F-405A-BC3A-44B22390FA83}" destId="{6296AF24-BEED-4601-AE2D-BB77F493D39E}" srcOrd="2" destOrd="0" presId="urn:diagrams.loki3.com/BracketList"/>
    <dgm:cxn modelId="{5ECBD0B9-F9DD-4662-B845-70FE310FD3B4}" type="presParOf" srcId="{6296AF24-BEED-4601-AE2D-BB77F493D39E}" destId="{9934C82A-DB9A-4188-BEB9-E4D84D41F5C7}" srcOrd="0" destOrd="0" presId="urn:diagrams.loki3.com/BracketList"/>
    <dgm:cxn modelId="{93ED5A4B-4DD0-4301-985D-7CF5B3BA6539}" type="presParOf" srcId="{6296AF24-BEED-4601-AE2D-BB77F493D39E}" destId="{E9BD0937-F2D0-4487-9013-7391934A5657}" srcOrd="1" destOrd="0" presId="urn:diagrams.loki3.com/BracketList"/>
    <dgm:cxn modelId="{AB48D733-2A3E-440C-BCAF-A4F8347351A0}" type="presParOf" srcId="{6296AF24-BEED-4601-AE2D-BB77F493D39E}" destId="{FB1C16F6-90C2-45BA-9BC4-5D9BF5E31F3E}" srcOrd="2" destOrd="0" presId="urn:diagrams.loki3.com/BracketList"/>
    <dgm:cxn modelId="{DAEB1855-CC77-4F8A-9A36-1088C9241C37}" type="presParOf" srcId="{6296AF24-BEED-4601-AE2D-BB77F493D39E}" destId="{31BFD513-36DE-4C98-800E-C43D697ECB68}" srcOrd="3" destOrd="0" presId="urn:diagrams.loki3.com/BracketList"/>
    <dgm:cxn modelId="{C2D82F3E-DEF7-452C-A1F5-D826DA1043C3}" type="presParOf" srcId="{F550A297-663F-405A-BC3A-44B22390FA83}" destId="{2BC5DD2D-E15E-49C7-ADA9-303560EC3E51}" srcOrd="3" destOrd="0" presId="urn:diagrams.loki3.com/BracketList"/>
    <dgm:cxn modelId="{9EE8EC6C-2772-4E21-A9A4-A6D862DD06D0}" type="presParOf" srcId="{F550A297-663F-405A-BC3A-44B22390FA83}" destId="{D95CD5F5-BD76-46C2-AA82-C1888EB43AFB}" srcOrd="4" destOrd="0" presId="urn:diagrams.loki3.com/BracketList"/>
    <dgm:cxn modelId="{051517FE-0C9A-4B1E-BF7F-39FD98F07934}" type="presParOf" srcId="{D95CD5F5-BD76-46C2-AA82-C1888EB43AFB}" destId="{630C6EC0-10B0-476A-993E-326692F31398}" srcOrd="0" destOrd="0" presId="urn:diagrams.loki3.com/BracketList"/>
    <dgm:cxn modelId="{2A4A33D4-3B70-409A-BF27-25078EE5B14A}" type="presParOf" srcId="{D95CD5F5-BD76-46C2-AA82-C1888EB43AFB}" destId="{9A26610C-7CBC-4410-B109-2511D53BFFDC}" srcOrd="1" destOrd="0" presId="urn:diagrams.loki3.com/BracketList"/>
    <dgm:cxn modelId="{866EA11C-F7F8-4A36-9C07-D0E43C0E65AF}" type="presParOf" srcId="{D95CD5F5-BD76-46C2-AA82-C1888EB43AFB}" destId="{FDDEECDD-AF10-46C9-80D7-E5E54F87F1AD}" srcOrd="2" destOrd="0" presId="urn:diagrams.loki3.com/BracketList"/>
    <dgm:cxn modelId="{516978C9-9C8D-4F76-B0F0-4C8D0F09F545}" type="presParOf" srcId="{D95CD5F5-BD76-46C2-AA82-C1888EB43AFB}" destId="{FC57A856-F2CE-49F1-9D79-84D4313393E5}" srcOrd="3" destOrd="0" presId="urn:diagrams.loki3.com/BracketList"/>
    <dgm:cxn modelId="{757A952C-0817-4B12-B8D2-B271666D7849}" type="presParOf" srcId="{F550A297-663F-405A-BC3A-44B22390FA83}" destId="{BBA73D8A-4845-4F09-8B84-32CF6A0E7EF1}" srcOrd="5" destOrd="0" presId="urn:diagrams.loki3.com/BracketList"/>
    <dgm:cxn modelId="{AEE263C0-A457-4A99-BABD-02E0C66349E1}" type="presParOf" srcId="{F550A297-663F-405A-BC3A-44B22390FA83}" destId="{EBBC19C8-4263-4D68-B499-25E27761FF4A}" srcOrd="6" destOrd="0" presId="urn:diagrams.loki3.com/BracketList"/>
    <dgm:cxn modelId="{AC571F45-421D-41AC-A853-C8C7822D0311}" type="presParOf" srcId="{EBBC19C8-4263-4D68-B499-25E27761FF4A}" destId="{1F14250B-42F6-4832-B169-D0768191AFA0}" srcOrd="0" destOrd="0" presId="urn:diagrams.loki3.com/BracketList"/>
    <dgm:cxn modelId="{62765530-D1E1-495E-A63D-C0756EFA51B5}" type="presParOf" srcId="{EBBC19C8-4263-4D68-B499-25E27761FF4A}" destId="{CE54A328-45BC-46C0-9AEB-E687793E5A15}" srcOrd="1" destOrd="0" presId="urn:diagrams.loki3.com/BracketList"/>
    <dgm:cxn modelId="{AFC2EEA1-BAAE-44F5-8DD6-77631708C9B1}" type="presParOf" srcId="{EBBC19C8-4263-4D68-B499-25E27761FF4A}" destId="{FA69256A-411C-4F37-93E1-B68DB0DCBC86}" srcOrd="2" destOrd="0" presId="urn:diagrams.loki3.com/BracketList"/>
    <dgm:cxn modelId="{6D8D8092-B68B-433E-97BF-BFC5B7CDCFEB}" type="presParOf" srcId="{EBBC19C8-4263-4D68-B499-25E27761FF4A}" destId="{29241613-F20F-4995-A4F4-BF6EED4494ED}"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BB8ABBC-35C3-448C-9C1E-DE5D1B6FDD29}" type="doc">
      <dgm:prSet loTypeId="urn:diagrams.loki3.com/VaryingWidthList" loCatId="list" qsTypeId="urn:microsoft.com/office/officeart/2005/8/quickstyle/simple1" qsCatId="simple" csTypeId="urn:microsoft.com/office/officeart/2005/8/colors/accent1_2" csCatId="accent1" phldr="1"/>
      <dgm:spPr/>
      <dgm:t>
        <a:bodyPr/>
        <a:lstStyle/>
        <a:p>
          <a:endParaRPr lang="en-IN"/>
        </a:p>
      </dgm:t>
    </dgm:pt>
    <dgm:pt modelId="{1C4E89EF-9868-4DCF-9C44-244182BCC62B}">
      <dgm:prSet/>
      <dgm:spPr/>
      <dgm:t>
        <a:bodyPr/>
        <a:lstStyle/>
        <a:p>
          <a:r>
            <a:rPr lang="en-IN" dirty="0">
              <a:solidFill>
                <a:schemeClr val="tx1">
                  <a:lumMod val="95000"/>
                  <a:lumOff val="5000"/>
                </a:schemeClr>
              </a:solidFill>
            </a:rPr>
            <a:t>Uniform rate of tax at 1% for manufacturers and Traders</a:t>
          </a:r>
        </a:p>
      </dgm:t>
    </dgm:pt>
    <dgm:pt modelId="{20F36D96-3806-4450-B6D7-E0E303302614}" type="parTrans" cxnId="{A75ADE85-5F1E-4DC0-83C3-77B1B19A4717}">
      <dgm:prSet/>
      <dgm:spPr/>
      <dgm:t>
        <a:bodyPr/>
        <a:lstStyle/>
        <a:p>
          <a:endParaRPr lang="en-IN"/>
        </a:p>
      </dgm:t>
    </dgm:pt>
    <dgm:pt modelId="{637958D1-1E93-4C09-9BA0-6BE9326F0957}" type="sibTrans" cxnId="{A75ADE85-5F1E-4DC0-83C3-77B1B19A4717}">
      <dgm:prSet/>
      <dgm:spPr/>
      <dgm:t>
        <a:bodyPr/>
        <a:lstStyle/>
        <a:p>
          <a:endParaRPr lang="en-IN"/>
        </a:p>
      </dgm:t>
    </dgm:pt>
    <dgm:pt modelId="{8B2183FC-8C48-4CF1-8B59-7EA57C63E008}" type="pres">
      <dgm:prSet presAssocID="{2BB8ABBC-35C3-448C-9C1E-DE5D1B6FDD29}" presName="Name0" presStyleCnt="0">
        <dgm:presLayoutVars>
          <dgm:resizeHandles/>
        </dgm:presLayoutVars>
      </dgm:prSet>
      <dgm:spPr/>
    </dgm:pt>
    <dgm:pt modelId="{2BA25C00-D6B9-483D-97DC-597E16B3CDE9}" type="pres">
      <dgm:prSet presAssocID="{1C4E89EF-9868-4DCF-9C44-244182BCC62B}" presName="text" presStyleLbl="node1" presStyleIdx="0" presStyleCnt="1">
        <dgm:presLayoutVars>
          <dgm:bulletEnabled val="1"/>
        </dgm:presLayoutVars>
      </dgm:prSet>
      <dgm:spPr/>
    </dgm:pt>
  </dgm:ptLst>
  <dgm:cxnLst>
    <dgm:cxn modelId="{E5379906-DF89-4D58-89B3-64ABCA32E858}" type="presOf" srcId="{1C4E89EF-9868-4DCF-9C44-244182BCC62B}" destId="{2BA25C00-D6B9-483D-97DC-597E16B3CDE9}" srcOrd="0" destOrd="0" presId="urn:diagrams.loki3.com/VaryingWidthList"/>
    <dgm:cxn modelId="{9E97C43D-4543-4840-B07F-CBE619850EF3}" type="presOf" srcId="{2BB8ABBC-35C3-448C-9C1E-DE5D1B6FDD29}" destId="{8B2183FC-8C48-4CF1-8B59-7EA57C63E008}" srcOrd="0" destOrd="0" presId="urn:diagrams.loki3.com/VaryingWidthList"/>
    <dgm:cxn modelId="{A75ADE85-5F1E-4DC0-83C3-77B1B19A4717}" srcId="{2BB8ABBC-35C3-448C-9C1E-DE5D1B6FDD29}" destId="{1C4E89EF-9868-4DCF-9C44-244182BCC62B}" srcOrd="0" destOrd="0" parTransId="{20F36D96-3806-4450-B6D7-E0E303302614}" sibTransId="{637958D1-1E93-4C09-9BA0-6BE9326F0957}"/>
    <dgm:cxn modelId="{5FD11EE5-1FA7-4DB9-98CB-5F6B5AC9C460}" type="presParOf" srcId="{8B2183FC-8C48-4CF1-8B59-7EA57C63E008}" destId="{2BA25C00-D6B9-483D-97DC-597E16B3CDE9}" srcOrd="0" destOrd="0" presId="urn:diagrams.loki3.com/VaryingWidthList"/>
  </dgm:cxnLst>
  <dgm:bg>
    <a:solidFill>
      <a:schemeClr val="accent1">
        <a:lumMod val="40000"/>
        <a:lumOff val="6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4D249BE-86A8-44B1-8267-0BBFD2054217}" type="doc">
      <dgm:prSet loTypeId="urn:microsoft.com/office/officeart/2005/8/layout/vList6" loCatId="list" qsTypeId="urn:microsoft.com/office/officeart/2005/8/quickstyle/simple1" qsCatId="simple" csTypeId="urn:microsoft.com/office/officeart/2005/8/colors/colorful4" csCatId="colorful" phldr="1"/>
      <dgm:spPr/>
      <dgm:t>
        <a:bodyPr/>
        <a:lstStyle/>
        <a:p>
          <a:endParaRPr lang="en-IN"/>
        </a:p>
      </dgm:t>
    </dgm:pt>
    <dgm:pt modelId="{C409A12A-3D18-4DA8-8DD4-9E1C7F691070}">
      <dgm:prSet phldrT="[Text]"/>
      <dgm:spPr/>
      <dgm:t>
        <a:bodyPr/>
        <a:lstStyle/>
        <a:p>
          <a:r>
            <a:rPr lang="en-IN" dirty="0"/>
            <a:t>Traders</a:t>
          </a:r>
        </a:p>
      </dgm:t>
    </dgm:pt>
    <dgm:pt modelId="{49AE2457-B569-4D83-A322-251FDC27DD21}" type="parTrans" cxnId="{D2D34689-B222-4E3E-9AC3-07DDDF793157}">
      <dgm:prSet/>
      <dgm:spPr/>
      <dgm:t>
        <a:bodyPr/>
        <a:lstStyle/>
        <a:p>
          <a:endParaRPr lang="en-IN"/>
        </a:p>
      </dgm:t>
    </dgm:pt>
    <dgm:pt modelId="{72778B3F-9170-4D0F-9F94-2B2001883353}" type="sibTrans" cxnId="{D2D34689-B222-4E3E-9AC3-07DDDF793157}">
      <dgm:prSet/>
      <dgm:spPr/>
      <dgm:t>
        <a:bodyPr/>
        <a:lstStyle/>
        <a:p>
          <a:endParaRPr lang="en-IN"/>
        </a:p>
      </dgm:t>
    </dgm:pt>
    <dgm:pt modelId="{5786B4F3-FF72-4E33-9421-1FEC5C0951C7}">
      <dgm:prSet phldrT="[Text]"/>
      <dgm:spPr/>
      <dgm:t>
        <a:bodyPr/>
        <a:lstStyle/>
        <a:p>
          <a:r>
            <a:rPr lang="en-IN" dirty="0"/>
            <a:t>Taxable turnover</a:t>
          </a:r>
        </a:p>
      </dgm:t>
    </dgm:pt>
    <dgm:pt modelId="{93B185FD-7C26-44EF-8A6A-F290A6AA8570}" type="parTrans" cxnId="{98967353-E9CE-45EB-9C70-1C2458122AE3}">
      <dgm:prSet/>
      <dgm:spPr/>
      <dgm:t>
        <a:bodyPr/>
        <a:lstStyle/>
        <a:p>
          <a:endParaRPr lang="en-IN"/>
        </a:p>
      </dgm:t>
    </dgm:pt>
    <dgm:pt modelId="{07959DDF-C837-4EFC-991E-5684FEF1C120}" type="sibTrans" cxnId="{98967353-E9CE-45EB-9C70-1C2458122AE3}">
      <dgm:prSet/>
      <dgm:spPr/>
      <dgm:t>
        <a:bodyPr/>
        <a:lstStyle/>
        <a:p>
          <a:endParaRPr lang="en-IN"/>
        </a:p>
      </dgm:t>
    </dgm:pt>
    <dgm:pt modelId="{06726DF0-8013-492E-A239-6442F95DFB69}">
      <dgm:prSet phldrT="[Text]"/>
      <dgm:spPr/>
      <dgm:t>
        <a:bodyPr/>
        <a:lstStyle/>
        <a:p>
          <a:r>
            <a:rPr lang="en-IN" dirty="0"/>
            <a:t>Manufacturers</a:t>
          </a:r>
        </a:p>
      </dgm:t>
    </dgm:pt>
    <dgm:pt modelId="{AA371F35-1A4A-4026-9135-7086FC44051A}" type="parTrans" cxnId="{01234355-77E0-4133-AD03-280685617B21}">
      <dgm:prSet/>
      <dgm:spPr/>
      <dgm:t>
        <a:bodyPr/>
        <a:lstStyle/>
        <a:p>
          <a:endParaRPr lang="en-IN"/>
        </a:p>
      </dgm:t>
    </dgm:pt>
    <dgm:pt modelId="{C3DFF167-A947-43C9-B844-2BD7D118FB0B}" type="sibTrans" cxnId="{01234355-77E0-4133-AD03-280685617B21}">
      <dgm:prSet/>
      <dgm:spPr/>
      <dgm:t>
        <a:bodyPr/>
        <a:lstStyle/>
        <a:p>
          <a:endParaRPr lang="en-IN"/>
        </a:p>
      </dgm:t>
    </dgm:pt>
    <dgm:pt modelId="{1BFD9B90-BC9D-4990-913A-3F49DFB85F73}">
      <dgm:prSet phldrT="[Text]"/>
      <dgm:spPr/>
      <dgm:t>
        <a:bodyPr/>
        <a:lstStyle/>
        <a:p>
          <a:pPr algn="l"/>
          <a:r>
            <a:rPr lang="en-IN" dirty="0"/>
            <a:t>Taxable turnover            </a:t>
          </a:r>
        </a:p>
      </dgm:t>
    </dgm:pt>
    <dgm:pt modelId="{79E660E0-A93A-42DA-AA4C-2600C983CD1E}" type="parTrans" cxnId="{9341AE50-F86D-447F-B8D1-0064DBEDA91E}">
      <dgm:prSet/>
      <dgm:spPr/>
      <dgm:t>
        <a:bodyPr/>
        <a:lstStyle/>
        <a:p>
          <a:endParaRPr lang="en-IN"/>
        </a:p>
      </dgm:t>
    </dgm:pt>
    <dgm:pt modelId="{8F654524-55C2-4EF2-AC29-1BD0AC01E4DC}" type="sibTrans" cxnId="{9341AE50-F86D-447F-B8D1-0064DBEDA91E}">
      <dgm:prSet/>
      <dgm:spPr/>
      <dgm:t>
        <a:bodyPr/>
        <a:lstStyle/>
        <a:p>
          <a:endParaRPr lang="en-IN"/>
        </a:p>
      </dgm:t>
    </dgm:pt>
    <dgm:pt modelId="{84B5B3EF-D833-4F27-820E-9BB53B5CC1BE}">
      <dgm:prSet phldrT="[Text]"/>
      <dgm:spPr/>
      <dgm:t>
        <a:bodyPr/>
        <a:lstStyle/>
        <a:p>
          <a:pPr algn="l"/>
          <a:r>
            <a:rPr lang="en-IN" dirty="0">
              <a:solidFill>
                <a:srgbClr val="FF0000"/>
              </a:solidFill>
            </a:rPr>
            <a:t>Exempt</a:t>
          </a:r>
          <a:r>
            <a:rPr lang="en-IN" dirty="0"/>
            <a:t> turnover</a:t>
          </a:r>
        </a:p>
      </dgm:t>
    </dgm:pt>
    <dgm:pt modelId="{3EE367C1-C4B4-47EC-839C-184FAFF9FD55}" type="parTrans" cxnId="{3B528FD7-7589-4D34-A83A-CA71466B3428}">
      <dgm:prSet/>
      <dgm:spPr/>
      <dgm:t>
        <a:bodyPr/>
        <a:lstStyle/>
        <a:p>
          <a:endParaRPr lang="en-IN"/>
        </a:p>
      </dgm:t>
    </dgm:pt>
    <dgm:pt modelId="{DB8CF7ED-2A44-4265-8A82-8FD99C650A32}" type="sibTrans" cxnId="{3B528FD7-7589-4D34-A83A-CA71466B3428}">
      <dgm:prSet/>
      <dgm:spPr/>
      <dgm:t>
        <a:bodyPr/>
        <a:lstStyle/>
        <a:p>
          <a:endParaRPr lang="en-IN"/>
        </a:p>
      </dgm:t>
    </dgm:pt>
    <dgm:pt modelId="{4011871E-CA81-4ECB-8674-23C4E69D6C3E}">
      <dgm:prSet phldrT="[Text]"/>
      <dgm:spPr/>
      <dgm:t>
        <a:bodyPr/>
        <a:lstStyle/>
        <a:p>
          <a:pPr algn="l">
            <a:buFontTx/>
            <a:buNone/>
          </a:pPr>
          <a:r>
            <a:rPr lang="en-IN" dirty="0"/>
            <a:t>            </a:t>
          </a:r>
          <a:r>
            <a:rPr lang="en-IN" b="1" dirty="0"/>
            <a:t>+</a:t>
          </a:r>
          <a:endParaRPr lang="en-IN" dirty="0"/>
        </a:p>
      </dgm:t>
    </dgm:pt>
    <dgm:pt modelId="{C7373094-823C-43D3-A1F4-95BEE6174B46}" type="parTrans" cxnId="{D407F50A-6D59-4DE2-B959-D134ABFA6BC6}">
      <dgm:prSet/>
      <dgm:spPr/>
      <dgm:t>
        <a:bodyPr/>
        <a:lstStyle/>
        <a:p>
          <a:endParaRPr lang="en-IN"/>
        </a:p>
      </dgm:t>
    </dgm:pt>
    <dgm:pt modelId="{8573399B-1ED4-4853-9E0A-F9787440F73D}" type="sibTrans" cxnId="{D407F50A-6D59-4DE2-B959-D134ABFA6BC6}">
      <dgm:prSet/>
      <dgm:spPr/>
      <dgm:t>
        <a:bodyPr/>
        <a:lstStyle/>
        <a:p>
          <a:endParaRPr lang="en-IN"/>
        </a:p>
      </dgm:t>
    </dgm:pt>
    <dgm:pt modelId="{FF2EC5D8-0F43-493D-941F-4C819C9AC03E}" type="pres">
      <dgm:prSet presAssocID="{E4D249BE-86A8-44B1-8267-0BBFD2054217}" presName="Name0" presStyleCnt="0">
        <dgm:presLayoutVars>
          <dgm:dir/>
          <dgm:animLvl val="lvl"/>
          <dgm:resizeHandles/>
        </dgm:presLayoutVars>
      </dgm:prSet>
      <dgm:spPr/>
    </dgm:pt>
    <dgm:pt modelId="{77D75D6F-42FB-4848-9BA5-7FBDB16F1EA3}" type="pres">
      <dgm:prSet presAssocID="{06726DF0-8013-492E-A239-6442F95DFB69}" presName="linNode" presStyleCnt="0"/>
      <dgm:spPr/>
    </dgm:pt>
    <dgm:pt modelId="{7FAF8A67-4C85-4789-A225-90D2DD44235F}" type="pres">
      <dgm:prSet presAssocID="{06726DF0-8013-492E-A239-6442F95DFB69}" presName="parentShp" presStyleLbl="node1" presStyleIdx="0" presStyleCnt="2">
        <dgm:presLayoutVars>
          <dgm:bulletEnabled val="1"/>
        </dgm:presLayoutVars>
      </dgm:prSet>
      <dgm:spPr/>
    </dgm:pt>
    <dgm:pt modelId="{C951E971-4D5C-4A43-A395-07D4636A313C}" type="pres">
      <dgm:prSet presAssocID="{06726DF0-8013-492E-A239-6442F95DFB69}" presName="childShp" presStyleLbl="bgAccFollowNode1" presStyleIdx="0" presStyleCnt="2">
        <dgm:presLayoutVars>
          <dgm:bulletEnabled val="1"/>
        </dgm:presLayoutVars>
      </dgm:prSet>
      <dgm:spPr/>
    </dgm:pt>
    <dgm:pt modelId="{BA606FD1-766A-4218-A589-84E74F5DF9C7}" type="pres">
      <dgm:prSet presAssocID="{C3DFF167-A947-43C9-B844-2BD7D118FB0B}" presName="spacing" presStyleCnt="0"/>
      <dgm:spPr/>
    </dgm:pt>
    <dgm:pt modelId="{FC700F61-565F-47AF-B0F2-A250F5977ED1}" type="pres">
      <dgm:prSet presAssocID="{C409A12A-3D18-4DA8-8DD4-9E1C7F691070}" presName="linNode" presStyleCnt="0"/>
      <dgm:spPr/>
    </dgm:pt>
    <dgm:pt modelId="{8E201BB0-302E-4CBB-82AA-72EFB06B0D54}" type="pres">
      <dgm:prSet presAssocID="{C409A12A-3D18-4DA8-8DD4-9E1C7F691070}" presName="parentShp" presStyleLbl="node1" presStyleIdx="1" presStyleCnt="2">
        <dgm:presLayoutVars>
          <dgm:bulletEnabled val="1"/>
        </dgm:presLayoutVars>
      </dgm:prSet>
      <dgm:spPr/>
    </dgm:pt>
    <dgm:pt modelId="{410B6A3B-CC68-402E-A5D5-736B99C5B567}" type="pres">
      <dgm:prSet presAssocID="{C409A12A-3D18-4DA8-8DD4-9E1C7F691070}" presName="childShp" presStyleLbl="bgAccFollowNode1" presStyleIdx="1" presStyleCnt="2">
        <dgm:presLayoutVars>
          <dgm:bulletEnabled val="1"/>
        </dgm:presLayoutVars>
      </dgm:prSet>
      <dgm:spPr/>
    </dgm:pt>
  </dgm:ptLst>
  <dgm:cxnLst>
    <dgm:cxn modelId="{D407F50A-6D59-4DE2-B959-D134ABFA6BC6}" srcId="{06726DF0-8013-492E-A239-6442F95DFB69}" destId="{4011871E-CA81-4ECB-8674-23C4E69D6C3E}" srcOrd="1" destOrd="0" parTransId="{C7373094-823C-43D3-A1F4-95BEE6174B46}" sibTransId="{8573399B-1ED4-4853-9E0A-F9787440F73D}"/>
    <dgm:cxn modelId="{99E31B23-F2CC-4F80-A4FC-5A9FEFAFBA62}" type="presOf" srcId="{4011871E-CA81-4ECB-8674-23C4E69D6C3E}" destId="{C951E971-4D5C-4A43-A395-07D4636A313C}" srcOrd="0" destOrd="1" presId="urn:microsoft.com/office/officeart/2005/8/layout/vList6"/>
    <dgm:cxn modelId="{9341AE50-F86D-447F-B8D1-0064DBEDA91E}" srcId="{06726DF0-8013-492E-A239-6442F95DFB69}" destId="{1BFD9B90-BC9D-4990-913A-3F49DFB85F73}" srcOrd="0" destOrd="0" parTransId="{79E660E0-A93A-42DA-AA4C-2600C983CD1E}" sibTransId="{8F654524-55C2-4EF2-AC29-1BD0AC01E4DC}"/>
    <dgm:cxn modelId="{98967353-E9CE-45EB-9C70-1C2458122AE3}" srcId="{C409A12A-3D18-4DA8-8DD4-9E1C7F691070}" destId="{5786B4F3-FF72-4E33-9421-1FEC5C0951C7}" srcOrd="0" destOrd="0" parTransId="{93B185FD-7C26-44EF-8A6A-F290A6AA8570}" sibTransId="{07959DDF-C837-4EFC-991E-5684FEF1C120}"/>
    <dgm:cxn modelId="{01234355-77E0-4133-AD03-280685617B21}" srcId="{E4D249BE-86A8-44B1-8267-0BBFD2054217}" destId="{06726DF0-8013-492E-A239-6442F95DFB69}" srcOrd="0" destOrd="0" parTransId="{AA371F35-1A4A-4026-9135-7086FC44051A}" sibTransId="{C3DFF167-A947-43C9-B844-2BD7D118FB0B}"/>
    <dgm:cxn modelId="{F10CC275-CD06-4DA9-99BE-8C4DC8280680}" type="presOf" srcId="{1BFD9B90-BC9D-4990-913A-3F49DFB85F73}" destId="{C951E971-4D5C-4A43-A395-07D4636A313C}" srcOrd="0" destOrd="0" presId="urn:microsoft.com/office/officeart/2005/8/layout/vList6"/>
    <dgm:cxn modelId="{D2D34689-B222-4E3E-9AC3-07DDDF793157}" srcId="{E4D249BE-86A8-44B1-8267-0BBFD2054217}" destId="{C409A12A-3D18-4DA8-8DD4-9E1C7F691070}" srcOrd="1" destOrd="0" parTransId="{49AE2457-B569-4D83-A322-251FDC27DD21}" sibTransId="{72778B3F-9170-4D0F-9F94-2B2001883353}"/>
    <dgm:cxn modelId="{0F461290-AC61-4D9D-87EC-5A5A9F008B82}" type="presOf" srcId="{5786B4F3-FF72-4E33-9421-1FEC5C0951C7}" destId="{410B6A3B-CC68-402E-A5D5-736B99C5B567}" srcOrd="0" destOrd="0" presId="urn:microsoft.com/office/officeart/2005/8/layout/vList6"/>
    <dgm:cxn modelId="{2808A6AA-87F0-497C-9CFE-4ED6A379655D}" type="presOf" srcId="{E4D249BE-86A8-44B1-8267-0BBFD2054217}" destId="{FF2EC5D8-0F43-493D-941F-4C819C9AC03E}" srcOrd="0" destOrd="0" presId="urn:microsoft.com/office/officeart/2005/8/layout/vList6"/>
    <dgm:cxn modelId="{457FC0CC-B974-4394-B122-6FA04C192FA7}" type="presOf" srcId="{C409A12A-3D18-4DA8-8DD4-9E1C7F691070}" destId="{8E201BB0-302E-4CBB-82AA-72EFB06B0D54}" srcOrd="0" destOrd="0" presId="urn:microsoft.com/office/officeart/2005/8/layout/vList6"/>
    <dgm:cxn modelId="{3B528FD7-7589-4D34-A83A-CA71466B3428}" srcId="{06726DF0-8013-492E-A239-6442F95DFB69}" destId="{84B5B3EF-D833-4F27-820E-9BB53B5CC1BE}" srcOrd="2" destOrd="0" parTransId="{3EE367C1-C4B4-47EC-839C-184FAFF9FD55}" sibTransId="{DB8CF7ED-2A44-4265-8A82-8FD99C650A32}"/>
    <dgm:cxn modelId="{2DCBB0E4-CA12-4DE6-A0FC-7BD5E49BEB46}" type="presOf" srcId="{84B5B3EF-D833-4F27-820E-9BB53B5CC1BE}" destId="{C951E971-4D5C-4A43-A395-07D4636A313C}" srcOrd="0" destOrd="2" presId="urn:microsoft.com/office/officeart/2005/8/layout/vList6"/>
    <dgm:cxn modelId="{AA0990F6-4F1C-47FD-A98B-6D43613D3A42}" type="presOf" srcId="{06726DF0-8013-492E-A239-6442F95DFB69}" destId="{7FAF8A67-4C85-4789-A225-90D2DD44235F}" srcOrd="0" destOrd="0" presId="urn:microsoft.com/office/officeart/2005/8/layout/vList6"/>
    <dgm:cxn modelId="{C0481FAA-2F0A-4B99-B069-0F056C060E88}" type="presParOf" srcId="{FF2EC5D8-0F43-493D-941F-4C819C9AC03E}" destId="{77D75D6F-42FB-4848-9BA5-7FBDB16F1EA3}" srcOrd="0" destOrd="0" presId="urn:microsoft.com/office/officeart/2005/8/layout/vList6"/>
    <dgm:cxn modelId="{132B498D-1468-4544-8C0F-63D06157C162}" type="presParOf" srcId="{77D75D6F-42FB-4848-9BA5-7FBDB16F1EA3}" destId="{7FAF8A67-4C85-4789-A225-90D2DD44235F}" srcOrd="0" destOrd="0" presId="urn:microsoft.com/office/officeart/2005/8/layout/vList6"/>
    <dgm:cxn modelId="{D2D79E17-8473-4C8A-841A-0C5588E3F571}" type="presParOf" srcId="{77D75D6F-42FB-4848-9BA5-7FBDB16F1EA3}" destId="{C951E971-4D5C-4A43-A395-07D4636A313C}" srcOrd="1" destOrd="0" presId="urn:microsoft.com/office/officeart/2005/8/layout/vList6"/>
    <dgm:cxn modelId="{11B816A7-4233-4A0C-A3A5-57D8D3BCEE08}" type="presParOf" srcId="{FF2EC5D8-0F43-493D-941F-4C819C9AC03E}" destId="{BA606FD1-766A-4218-A589-84E74F5DF9C7}" srcOrd="1" destOrd="0" presId="urn:microsoft.com/office/officeart/2005/8/layout/vList6"/>
    <dgm:cxn modelId="{3B572F7B-C712-4CAE-9375-3CED01D35838}" type="presParOf" srcId="{FF2EC5D8-0F43-493D-941F-4C819C9AC03E}" destId="{FC700F61-565F-47AF-B0F2-A250F5977ED1}" srcOrd="2" destOrd="0" presId="urn:microsoft.com/office/officeart/2005/8/layout/vList6"/>
    <dgm:cxn modelId="{95A9ECFF-491E-484E-A9E4-B0935A4D11E0}" type="presParOf" srcId="{FC700F61-565F-47AF-B0F2-A250F5977ED1}" destId="{8E201BB0-302E-4CBB-82AA-72EFB06B0D54}" srcOrd="0" destOrd="0" presId="urn:microsoft.com/office/officeart/2005/8/layout/vList6"/>
    <dgm:cxn modelId="{29E1F1E1-5AF7-4BDC-8494-FF4FCCD7AB2E}" type="presParOf" srcId="{FC700F61-565F-47AF-B0F2-A250F5977ED1}" destId="{410B6A3B-CC68-402E-A5D5-736B99C5B567}" srcOrd="1" destOrd="0" presId="urn:microsoft.com/office/officeart/2005/8/layout/v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4DA8865-4003-4E62-9743-41FB4B3E4162}" type="doc">
      <dgm:prSet loTypeId="urn:microsoft.com/office/officeart/2005/8/layout/hierarchy1" loCatId="hierarchy" qsTypeId="urn:microsoft.com/office/officeart/2005/8/quickstyle/simple1" qsCatId="simple" csTypeId="urn:microsoft.com/office/officeart/2005/8/colors/colorful4" csCatId="colorful" phldr="1"/>
      <dgm:spPr/>
      <dgm:t>
        <a:bodyPr/>
        <a:lstStyle/>
        <a:p>
          <a:endParaRPr lang="en-US"/>
        </a:p>
      </dgm:t>
    </dgm:pt>
    <dgm:pt modelId="{62F6ED37-E5AB-4573-9249-309BB8673DF8}">
      <dgm:prSet phldrT="[Text]" custT="1"/>
      <dgm:spPr/>
      <dgm:t>
        <a:bodyPr/>
        <a:lstStyle/>
        <a:p>
          <a:r>
            <a:rPr lang="en-US" sz="1600" dirty="0"/>
            <a:t>Lottery</a:t>
          </a:r>
        </a:p>
      </dgm:t>
    </dgm:pt>
    <dgm:pt modelId="{DBCCE27E-F6CA-49B0-BB28-AEBB50117B21}" type="parTrans" cxnId="{071A1247-6415-4EC0-9D17-49E40A18D2C8}">
      <dgm:prSet/>
      <dgm:spPr/>
      <dgm:t>
        <a:bodyPr/>
        <a:lstStyle/>
        <a:p>
          <a:endParaRPr lang="en-US" sz="1600"/>
        </a:p>
      </dgm:t>
    </dgm:pt>
    <dgm:pt modelId="{823DD40A-1D25-43B0-AFF0-54BCF3646C74}" type="sibTrans" cxnId="{071A1247-6415-4EC0-9D17-49E40A18D2C8}">
      <dgm:prSet/>
      <dgm:spPr/>
      <dgm:t>
        <a:bodyPr/>
        <a:lstStyle/>
        <a:p>
          <a:endParaRPr lang="en-US" sz="1600"/>
        </a:p>
      </dgm:t>
    </dgm:pt>
    <dgm:pt modelId="{6FD3A6AD-95E9-4E05-93F5-3F2021D584D5}">
      <dgm:prSet phldrT="[Text]" custT="1"/>
      <dgm:spPr/>
      <dgm:t>
        <a:bodyPr/>
        <a:lstStyle/>
        <a:p>
          <a:r>
            <a:rPr lang="en-US" sz="1600" i="0" dirty="0"/>
            <a:t>Lottery run by State Govt</a:t>
          </a:r>
        </a:p>
      </dgm:t>
    </dgm:pt>
    <dgm:pt modelId="{A1D7D314-03BF-4C48-B3AD-10B3BEA7BB17}" type="parTrans" cxnId="{7C08ABD3-C5D0-469B-8F1C-F7FD103698A6}">
      <dgm:prSet/>
      <dgm:spPr/>
      <dgm:t>
        <a:bodyPr/>
        <a:lstStyle/>
        <a:p>
          <a:endParaRPr lang="en-US" sz="1600"/>
        </a:p>
      </dgm:t>
    </dgm:pt>
    <dgm:pt modelId="{9550D9B7-9E1C-4966-B970-F050ECBCD702}" type="sibTrans" cxnId="{7C08ABD3-C5D0-469B-8F1C-F7FD103698A6}">
      <dgm:prSet/>
      <dgm:spPr/>
      <dgm:t>
        <a:bodyPr/>
        <a:lstStyle/>
        <a:p>
          <a:endParaRPr lang="en-US" sz="1600"/>
        </a:p>
      </dgm:t>
    </dgm:pt>
    <dgm:pt modelId="{5FC9C299-588F-46F5-BA53-54FDE0ACA7C5}">
      <dgm:prSet phldrT="[Text]" custT="1"/>
      <dgm:spPr/>
      <dgm:t>
        <a:bodyPr/>
        <a:lstStyle/>
        <a:p>
          <a:r>
            <a:rPr lang="en-US" sz="1600" dirty="0"/>
            <a:t>Not allowed to sell in other state</a:t>
          </a:r>
        </a:p>
      </dgm:t>
    </dgm:pt>
    <dgm:pt modelId="{4318673A-5DB3-4C98-94FE-19B30D06ECAE}" type="parTrans" cxnId="{DEECD056-A5F2-4BE7-B2C1-2E5E8802C305}">
      <dgm:prSet/>
      <dgm:spPr/>
      <dgm:t>
        <a:bodyPr/>
        <a:lstStyle/>
        <a:p>
          <a:endParaRPr lang="en-US" sz="1600"/>
        </a:p>
      </dgm:t>
    </dgm:pt>
    <dgm:pt modelId="{04226329-1891-4D4F-A78B-4A2161FDE5F1}" type="sibTrans" cxnId="{DEECD056-A5F2-4BE7-B2C1-2E5E8802C305}">
      <dgm:prSet/>
      <dgm:spPr/>
      <dgm:t>
        <a:bodyPr/>
        <a:lstStyle/>
        <a:p>
          <a:endParaRPr lang="en-US" sz="1600"/>
        </a:p>
      </dgm:t>
    </dgm:pt>
    <dgm:pt modelId="{0BCD21F6-A3CD-4975-8BAD-559BDCABFF98}">
      <dgm:prSet phldrT="[Text]" custT="1"/>
      <dgm:spPr/>
      <dgm:t>
        <a:bodyPr/>
        <a:lstStyle/>
        <a:p>
          <a:r>
            <a:rPr lang="en-US" sz="1600" i="0" dirty="0"/>
            <a:t>Lottery authorized by State Govt</a:t>
          </a:r>
        </a:p>
      </dgm:t>
    </dgm:pt>
    <dgm:pt modelId="{8402161D-D6C9-4415-8658-E719522AE1D9}" type="parTrans" cxnId="{C14B2FEF-DBB9-48E0-9ABA-F7DB603AE0E4}">
      <dgm:prSet/>
      <dgm:spPr/>
      <dgm:t>
        <a:bodyPr/>
        <a:lstStyle/>
        <a:p>
          <a:endParaRPr lang="en-US" sz="1600"/>
        </a:p>
      </dgm:t>
    </dgm:pt>
    <dgm:pt modelId="{C3367AC3-E4AF-4051-9B12-B63F8EB5EDF7}" type="sibTrans" cxnId="{C14B2FEF-DBB9-48E0-9ABA-F7DB603AE0E4}">
      <dgm:prSet/>
      <dgm:spPr/>
      <dgm:t>
        <a:bodyPr/>
        <a:lstStyle/>
        <a:p>
          <a:endParaRPr lang="en-US" sz="1600"/>
        </a:p>
      </dgm:t>
    </dgm:pt>
    <dgm:pt modelId="{BFE5FDCA-90A5-4F41-BDFD-88EF87609215}">
      <dgm:prSet phldrT="[Text]" custT="1"/>
      <dgm:spPr/>
      <dgm:t>
        <a:bodyPr/>
        <a:lstStyle/>
        <a:p>
          <a:r>
            <a:rPr lang="en-US" sz="1600" dirty="0"/>
            <a:t>Authorized to sell only in other states</a:t>
          </a:r>
        </a:p>
      </dgm:t>
    </dgm:pt>
    <dgm:pt modelId="{F7AE50BE-BF5C-4F33-AFC4-2C4C13C74114}" type="parTrans" cxnId="{AD3816B8-C804-49AE-8F5D-7CAF978FF82A}">
      <dgm:prSet/>
      <dgm:spPr/>
      <dgm:t>
        <a:bodyPr/>
        <a:lstStyle/>
        <a:p>
          <a:endParaRPr lang="en-US" sz="1600"/>
        </a:p>
      </dgm:t>
    </dgm:pt>
    <dgm:pt modelId="{6AE574F9-CEC3-478D-BF84-5C7E6441F266}" type="sibTrans" cxnId="{AD3816B8-C804-49AE-8F5D-7CAF978FF82A}">
      <dgm:prSet/>
      <dgm:spPr/>
      <dgm:t>
        <a:bodyPr/>
        <a:lstStyle/>
        <a:p>
          <a:endParaRPr lang="en-US" sz="1600"/>
        </a:p>
      </dgm:t>
    </dgm:pt>
    <dgm:pt modelId="{B0AB8DD8-B7FF-4D55-B148-645048578068}">
      <dgm:prSet custT="1"/>
      <dgm:spPr/>
      <dgm:t>
        <a:bodyPr/>
        <a:lstStyle/>
        <a:p>
          <a:r>
            <a:rPr lang="en-US" sz="1600" dirty="0"/>
            <a:t>Value=100/112</a:t>
          </a:r>
        </a:p>
        <a:p>
          <a:r>
            <a:rPr lang="en-US" sz="1600" dirty="0"/>
            <a:t>A</a:t>
          </a:r>
        </a:p>
      </dgm:t>
    </dgm:pt>
    <dgm:pt modelId="{FBFCECE5-2753-4683-B87A-AEBA8640197D}" type="parTrans" cxnId="{F4B5C7EB-0D46-44E8-A47C-D55F2DEDE4C9}">
      <dgm:prSet/>
      <dgm:spPr/>
      <dgm:t>
        <a:bodyPr/>
        <a:lstStyle/>
        <a:p>
          <a:endParaRPr lang="en-US" sz="1600"/>
        </a:p>
      </dgm:t>
    </dgm:pt>
    <dgm:pt modelId="{E8F1AE78-0413-4F95-837E-D987C4AE994E}" type="sibTrans" cxnId="{F4B5C7EB-0D46-44E8-A47C-D55F2DEDE4C9}">
      <dgm:prSet/>
      <dgm:spPr/>
      <dgm:t>
        <a:bodyPr/>
        <a:lstStyle/>
        <a:p>
          <a:endParaRPr lang="en-US" sz="1600"/>
        </a:p>
      </dgm:t>
    </dgm:pt>
    <dgm:pt modelId="{8BF3E952-2F52-4F39-B0CA-51A6385A243B}">
      <dgm:prSet custT="1"/>
      <dgm:spPr/>
      <dgm:t>
        <a:bodyPr/>
        <a:lstStyle/>
        <a:p>
          <a:r>
            <a:rPr lang="en-US" sz="1600" dirty="0"/>
            <a:t>Value=100/128</a:t>
          </a:r>
        </a:p>
        <a:p>
          <a:r>
            <a:rPr lang="en-US" sz="1600" dirty="0"/>
            <a:t>B</a:t>
          </a:r>
        </a:p>
      </dgm:t>
    </dgm:pt>
    <dgm:pt modelId="{F0D042B7-963F-433C-A606-8CAD43696A93}" type="parTrans" cxnId="{0D2D5BFC-6A5A-4F70-B632-E72CEAC99EEC}">
      <dgm:prSet/>
      <dgm:spPr/>
      <dgm:t>
        <a:bodyPr/>
        <a:lstStyle/>
        <a:p>
          <a:endParaRPr lang="en-US" sz="1600"/>
        </a:p>
      </dgm:t>
    </dgm:pt>
    <dgm:pt modelId="{1CB80184-787C-4FE6-879C-B5953AC8E065}" type="sibTrans" cxnId="{0D2D5BFC-6A5A-4F70-B632-E72CEAC99EEC}">
      <dgm:prSet/>
      <dgm:spPr/>
      <dgm:t>
        <a:bodyPr/>
        <a:lstStyle/>
        <a:p>
          <a:endParaRPr lang="en-US" sz="1600"/>
        </a:p>
      </dgm:t>
    </dgm:pt>
    <dgm:pt modelId="{E8ED6C2B-74C2-450E-8182-D4A9CCD3F5C3}" type="pres">
      <dgm:prSet presAssocID="{14DA8865-4003-4E62-9743-41FB4B3E4162}" presName="hierChild1" presStyleCnt="0">
        <dgm:presLayoutVars>
          <dgm:chPref val="1"/>
          <dgm:dir/>
          <dgm:animOne val="branch"/>
          <dgm:animLvl val="lvl"/>
          <dgm:resizeHandles/>
        </dgm:presLayoutVars>
      </dgm:prSet>
      <dgm:spPr/>
    </dgm:pt>
    <dgm:pt modelId="{70B0745E-1A85-42E9-A139-22DABCD71FDD}" type="pres">
      <dgm:prSet presAssocID="{62F6ED37-E5AB-4573-9249-309BB8673DF8}" presName="hierRoot1" presStyleCnt="0"/>
      <dgm:spPr/>
    </dgm:pt>
    <dgm:pt modelId="{9D98A776-19FF-4A25-9B5D-2C1738F38354}" type="pres">
      <dgm:prSet presAssocID="{62F6ED37-E5AB-4573-9249-309BB8673DF8}" presName="composite" presStyleCnt="0"/>
      <dgm:spPr/>
    </dgm:pt>
    <dgm:pt modelId="{A142AC7B-7FF6-4541-A476-35F4A86C3DB5}" type="pres">
      <dgm:prSet presAssocID="{62F6ED37-E5AB-4573-9249-309BB8673DF8}" presName="background" presStyleLbl="node0" presStyleIdx="0" presStyleCnt="1"/>
      <dgm:spPr/>
    </dgm:pt>
    <dgm:pt modelId="{655244A3-BF99-4DBC-9D33-54A5A4C96D7B}" type="pres">
      <dgm:prSet presAssocID="{62F6ED37-E5AB-4573-9249-309BB8673DF8}" presName="text" presStyleLbl="fgAcc0" presStyleIdx="0" presStyleCnt="1">
        <dgm:presLayoutVars>
          <dgm:chPref val="3"/>
        </dgm:presLayoutVars>
      </dgm:prSet>
      <dgm:spPr/>
    </dgm:pt>
    <dgm:pt modelId="{FE304B33-2CF3-4A0A-B8FE-71EAFB042F10}" type="pres">
      <dgm:prSet presAssocID="{62F6ED37-E5AB-4573-9249-309BB8673DF8}" presName="hierChild2" presStyleCnt="0"/>
      <dgm:spPr/>
    </dgm:pt>
    <dgm:pt modelId="{FEC96B53-C827-43D8-8432-607AE718409B}" type="pres">
      <dgm:prSet presAssocID="{A1D7D314-03BF-4C48-B3AD-10B3BEA7BB17}" presName="Name10" presStyleLbl="parChTrans1D2" presStyleIdx="0" presStyleCnt="2"/>
      <dgm:spPr/>
    </dgm:pt>
    <dgm:pt modelId="{79B45F34-3DBD-4641-8921-32502FC518F9}" type="pres">
      <dgm:prSet presAssocID="{6FD3A6AD-95E9-4E05-93F5-3F2021D584D5}" presName="hierRoot2" presStyleCnt="0"/>
      <dgm:spPr/>
    </dgm:pt>
    <dgm:pt modelId="{84DE6444-776D-4740-B751-248D98EA130C}" type="pres">
      <dgm:prSet presAssocID="{6FD3A6AD-95E9-4E05-93F5-3F2021D584D5}" presName="composite2" presStyleCnt="0"/>
      <dgm:spPr/>
    </dgm:pt>
    <dgm:pt modelId="{306CD382-C593-47C2-AFC4-A991AD8A583C}" type="pres">
      <dgm:prSet presAssocID="{6FD3A6AD-95E9-4E05-93F5-3F2021D584D5}" presName="background2" presStyleLbl="node2" presStyleIdx="0" presStyleCnt="2"/>
      <dgm:spPr/>
    </dgm:pt>
    <dgm:pt modelId="{3FACAA5F-5F48-459D-9200-B8ED1085403D}" type="pres">
      <dgm:prSet presAssocID="{6FD3A6AD-95E9-4E05-93F5-3F2021D584D5}" presName="text2" presStyleLbl="fgAcc2" presStyleIdx="0" presStyleCnt="2" custScaleX="132859">
        <dgm:presLayoutVars>
          <dgm:chPref val="3"/>
        </dgm:presLayoutVars>
      </dgm:prSet>
      <dgm:spPr/>
    </dgm:pt>
    <dgm:pt modelId="{6131602D-D866-42E1-BB8D-3EBACFA73C73}" type="pres">
      <dgm:prSet presAssocID="{6FD3A6AD-95E9-4E05-93F5-3F2021D584D5}" presName="hierChild3" presStyleCnt="0"/>
      <dgm:spPr/>
    </dgm:pt>
    <dgm:pt modelId="{9ED57CA2-8D7D-479D-9236-DF99CBED7A2F}" type="pres">
      <dgm:prSet presAssocID="{4318673A-5DB3-4C98-94FE-19B30D06ECAE}" presName="Name17" presStyleLbl="parChTrans1D3" presStyleIdx="0" presStyleCnt="2"/>
      <dgm:spPr/>
    </dgm:pt>
    <dgm:pt modelId="{1B379D68-3B35-4FA1-8065-45A81DA330E5}" type="pres">
      <dgm:prSet presAssocID="{5FC9C299-588F-46F5-BA53-54FDE0ACA7C5}" presName="hierRoot3" presStyleCnt="0"/>
      <dgm:spPr/>
    </dgm:pt>
    <dgm:pt modelId="{709EEE02-6077-488E-8285-17ED3D17901F}" type="pres">
      <dgm:prSet presAssocID="{5FC9C299-588F-46F5-BA53-54FDE0ACA7C5}" presName="composite3" presStyleCnt="0"/>
      <dgm:spPr/>
    </dgm:pt>
    <dgm:pt modelId="{469E8501-F9CB-4C18-B8D9-7BD144C75352}" type="pres">
      <dgm:prSet presAssocID="{5FC9C299-588F-46F5-BA53-54FDE0ACA7C5}" presName="background3" presStyleLbl="node3" presStyleIdx="0" presStyleCnt="2"/>
      <dgm:spPr/>
    </dgm:pt>
    <dgm:pt modelId="{D57CAE45-98EE-419B-B4DF-8EF3E44E7CC0}" type="pres">
      <dgm:prSet presAssocID="{5FC9C299-588F-46F5-BA53-54FDE0ACA7C5}" presName="text3" presStyleLbl="fgAcc3" presStyleIdx="0" presStyleCnt="2" custScaleX="120260">
        <dgm:presLayoutVars>
          <dgm:chPref val="3"/>
        </dgm:presLayoutVars>
      </dgm:prSet>
      <dgm:spPr/>
    </dgm:pt>
    <dgm:pt modelId="{34683507-2F59-44B3-9E6F-A0DD5555A859}" type="pres">
      <dgm:prSet presAssocID="{5FC9C299-588F-46F5-BA53-54FDE0ACA7C5}" presName="hierChild4" presStyleCnt="0"/>
      <dgm:spPr/>
    </dgm:pt>
    <dgm:pt modelId="{B23EEFED-6C25-45F0-8FA3-17DC9B3BDF3D}" type="pres">
      <dgm:prSet presAssocID="{FBFCECE5-2753-4683-B87A-AEBA8640197D}" presName="Name23" presStyleLbl="parChTrans1D4" presStyleIdx="0" presStyleCnt="2"/>
      <dgm:spPr/>
    </dgm:pt>
    <dgm:pt modelId="{9851AB96-7557-4215-9AD8-B67A5FE2FEBE}" type="pres">
      <dgm:prSet presAssocID="{B0AB8DD8-B7FF-4D55-B148-645048578068}" presName="hierRoot4" presStyleCnt="0"/>
      <dgm:spPr/>
    </dgm:pt>
    <dgm:pt modelId="{54F342DD-F3BD-44B1-BD15-C705EEEF1771}" type="pres">
      <dgm:prSet presAssocID="{B0AB8DD8-B7FF-4D55-B148-645048578068}" presName="composite4" presStyleCnt="0"/>
      <dgm:spPr/>
    </dgm:pt>
    <dgm:pt modelId="{C57D9C37-63E2-4A4E-8EBE-051B3B93B2BB}" type="pres">
      <dgm:prSet presAssocID="{B0AB8DD8-B7FF-4D55-B148-645048578068}" presName="background4" presStyleLbl="node4" presStyleIdx="0" presStyleCnt="2"/>
      <dgm:spPr/>
    </dgm:pt>
    <dgm:pt modelId="{0AACEDA4-A082-4689-8A59-5A7BB7FFD1FD}" type="pres">
      <dgm:prSet presAssocID="{B0AB8DD8-B7FF-4D55-B148-645048578068}" presName="text4" presStyleLbl="fgAcc4" presStyleIdx="0" presStyleCnt="2" custScaleX="115235">
        <dgm:presLayoutVars>
          <dgm:chPref val="3"/>
        </dgm:presLayoutVars>
      </dgm:prSet>
      <dgm:spPr/>
    </dgm:pt>
    <dgm:pt modelId="{A0131907-E868-4E9B-B284-E51C45A9E9CC}" type="pres">
      <dgm:prSet presAssocID="{B0AB8DD8-B7FF-4D55-B148-645048578068}" presName="hierChild5" presStyleCnt="0"/>
      <dgm:spPr/>
    </dgm:pt>
    <dgm:pt modelId="{3A2559B6-2D3B-451D-8234-4BC30E8EA926}" type="pres">
      <dgm:prSet presAssocID="{8402161D-D6C9-4415-8658-E719522AE1D9}" presName="Name10" presStyleLbl="parChTrans1D2" presStyleIdx="1" presStyleCnt="2"/>
      <dgm:spPr/>
    </dgm:pt>
    <dgm:pt modelId="{FA4DC819-6262-4EB9-A2E3-9405F882957B}" type="pres">
      <dgm:prSet presAssocID="{0BCD21F6-A3CD-4975-8BAD-559BDCABFF98}" presName="hierRoot2" presStyleCnt="0"/>
      <dgm:spPr/>
    </dgm:pt>
    <dgm:pt modelId="{0E7431FA-BD98-4EE4-B953-1B694BD8FE12}" type="pres">
      <dgm:prSet presAssocID="{0BCD21F6-A3CD-4975-8BAD-559BDCABFF98}" presName="composite2" presStyleCnt="0"/>
      <dgm:spPr/>
    </dgm:pt>
    <dgm:pt modelId="{35E529D3-CF82-4205-B6B5-282ACD6D7AC6}" type="pres">
      <dgm:prSet presAssocID="{0BCD21F6-A3CD-4975-8BAD-559BDCABFF98}" presName="background2" presStyleLbl="node2" presStyleIdx="1" presStyleCnt="2"/>
      <dgm:spPr/>
    </dgm:pt>
    <dgm:pt modelId="{D3DF7E12-25E9-4184-BC7D-76274A2702C8}" type="pres">
      <dgm:prSet presAssocID="{0BCD21F6-A3CD-4975-8BAD-559BDCABFF98}" presName="text2" presStyleLbl="fgAcc2" presStyleIdx="1" presStyleCnt="2" custScaleX="132859">
        <dgm:presLayoutVars>
          <dgm:chPref val="3"/>
        </dgm:presLayoutVars>
      </dgm:prSet>
      <dgm:spPr/>
    </dgm:pt>
    <dgm:pt modelId="{0343C3D4-FC52-44B5-8CA1-8C4004B6D70A}" type="pres">
      <dgm:prSet presAssocID="{0BCD21F6-A3CD-4975-8BAD-559BDCABFF98}" presName="hierChild3" presStyleCnt="0"/>
      <dgm:spPr/>
    </dgm:pt>
    <dgm:pt modelId="{8C67A765-FDEC-4290-AC57-8CE0BD4FFD44}" type="pres">
      <dgm:prSet presAssocID="{F7AE50BE-BF5C-4F33-AFC4-2C4C13C74114}" presName="Name17" presStyleLbl="parChTrans1D3" presStyleIdx="1" presStyleCnt="2"/>
      <dgm:spPr/>
    </dgm:pt>
    <dgm:pt modelId="{73F447AC-553A-4FC6-B025-3B419462BD05}" type="pres">
      <dgm:prSet presAssocID="{BFE5FDCA-90A5-4F41-BDFD-88EF87609215}" presName="hierRoot3" presStyleCnt="0"/>
      <dgm:spPr/>
    </dgm:pt>
    <dgm:pt modelId="{13ABB2B7-8114-46EE-9674-D6AC686E908B}" type="pres">
      <dgm:prSet presAssocID="{BFE5FDCA-90A5-4F41-BDFD-88EF87609215}" presName="composite3" presStyleCnt="0"/>
      <dgm:spPr/>
    </dgm:pt>
    <dgm:pt modelId="{4570F144-1BBE-4B8F-99B2-BE8A948F05D1}" type="pres">
      <dgm:prSet presAssocID="{BFE5FDCA-90A5-4F41-BDFD-88EF87609215}" presName="background3" presStyleLbl="node3" presStyleIdx="1" presStyleCnt="2"/>
      <dgm:spPr/>
    </dgm:pt>
    <dgm:pt modelId="{78071287-9E76-43F8-9E96-2886CE57D096}" type="pres">
      <dgm:prSet presAssocID="{BFE5FDCA-90A5-4F41-BDFD-88EF87609215}" presName="text3" presStyleLbl="fgAcc3" presStyleIdx="1" presStyleCnt="2" custScaleX="120260">
        <dgm:presLayoutVars>
          <dgm:chPref val="3"/>
        </dgm:presLayoutVars>
      </dgm:prSet>
      <dgm:spPr/>
    </dgm:pt>
    <dgm:pt modelId="{D193B7A4-D54D-4F35-A681-923CAE736AC6}" type="pres">
      <dgm:prSet presAssocID="{BFE5FDCA-90A5-4F41-BDFD-88EF87609215}" presName="hierChild4" presStyleCnt="0"/>
      <dgm:spPr/>
    </dgm:pt>
    <dgm:pt modelId="{6C4195C7-5CB2-45E6-9643-3D28EA7B1D9B}" type="pres">
      <dgm:prSet presAssocID="{F0D042B7-963F-433C-A606-8CAD43696A93}" presName="Name23" presStyleLbl="parChTrans1D4" presStyleIdx="1" presStyleCnt="2"/>
      <dgm:spPr/>
    </dgm:pt>
    <dgm:pt modelId="{CB03A3DC-645C-40D6-8D77-D8C85064CC87}" type="pres">
      <dgm:prSet presAssocID="{8BF3E952-2F52-4F39-B0CA-51A6385A243B}" presName="hierRoot4" presStyleCnt="0"/>
      <dgm:spPr/>
    </dgm:pt>
    <dgm:pt modelId="{E61D8B68-21A0-4B67-9DCB-0DE74AF43949}" type="pres">
      <dgm:prSet presAssocID="{8BF3E952-2F52-4F39-B0CA-51A6385A243B}" presName="composite4" presStyleCnt="0"/>
      <dgm:spPr/>
    </dgm:pt>
    <dgm:pt modelId="{484FD5B1-008B-4788-9A24-4115E989751A}" type="pres">
      <dgm:prSet presAssocID="{8BF3E952-2F52-4F39-B0CA-51A6385A243B}" presName="background4" presStyleLbl="node4" presStyleIdx="1" presStyleCnt="2"/>
      <dgm:spPr/>
    </dgm:pt>
    <dgm:pt modelId="{031B28C4-DDD0-4E91-A54B-19A47D41CA36}" type="pres">
      <dgm:prSet presAssocID="{8BF3E952-2F52-4F39-B0CA-51A6385A243B}" presName="text4" presStyleLbl="fgAcc4" presStyleIdx="1" presStyleCnt="2" custScaleX="115235">
        <dgm:presLayoutVars>
          <dgm:chPref val="3"/>
        </dgm:presLayoutVars>
      </dgm:prSet>
      <dgm:spPr/>
    </dgm:pt>
    <dgm:pt modelId="{98FFC4C0-3450-46E1-89D3-F94D847CE829}" type="pres">
      <dgm:prSet presAssocID="{8BF3E952-2F52-4F39-B0CA-51A6385A243B}" presName="hierChild5" presStyleCnt="0"/>
      <dgm:spPr/>
    </dgm:pt>
  </dgm:ptLst>
  <dgm:cxnLst>
    <dgm:cxn modelId="{B2C6A70B-001A-4D94-A390-75F08F0C2668}" type="presOf" srcId="{0BCD21F6-A3CD-4975-8BAD-559BDCABFF98}" destId="{D3DF7E12-25E9-4184-BC7D-76274A2702C8}" srcOrd="0" destOrd="0" presId="urn:microsoft.com/office/officeart/2005/8/layout/hierarchy1"/>
    <dgm:cxn modelId="{78D15123-39D7-43AB-A9E6-DFF7FAF2928C}" type="presOf" srcId="{62F6ED37-E5AB-4573-9249-309BB8673DF8}" destId="{655244A3-BF99-4DBC-9D33-54A5A4C96D7B}" srcOrd="0" destOrd="0" presId="urn:microsoft.com/office/officeart/2005/8/layout/hierarchy1"/>
    <dgm:cxn modelId="{81D21C2B-9B39-4723-A02F-12BB83FEEFC9}" type="presOf" srcId="{BFE5FDCA-90A5-4F41-BDFD-88EF87609215}" destId="{78071287-9E76-43F8-9E96-2886CE57D096}" srcOrd="0" destOrd="0" presId="urn:microsoft.com/office/officeart/2005/8/layout/hierarchy1"/>
    <dgm:cxn modelId="{77142B37-2051-4A68-8C6B-287464A46CEB}" type="presOf" srcId="{F0D042B7-963F-433C-A606-8CAD43696A93}" destId="{6C4195C7-5CB2-45E6-9643-3D28EA7B1D9B}" srcOrd="0" destOrd="0" presId="urn:microsoft.com/office/officeart/2005/8/layout/hierarchy1"/>
    <dgm:cxn modelId="{8D143A5B-9586-4316-8573-0DEBF9127CFE}" type="presOf" srcId="{5FC9C299-588F-46F5-BA53-54FDE0ACA7C5}" destId="{D57CAE45-98EE-419B-B4DF-8EF3E44E7CC0}" srcOrd="0" destOrd="0" presId="urn:microsoft.com/office/officeart/2005/8/layout/hierarchy1"/>
    <dgm:cxn modelId="{9085B146-5056-4924-A0B4-E904FC6A305C}" type="presOf" srcId="{8BF3E952-2F52-4F39-B0CA-51A6385A243B}" destId="{031B28C4-DDD0-4E91-A54B-19A47D41CA36}" srcOrd="0" destOrd="0" presId="urn:microsoft.com/office/officeart/2005/8/layout/hierarchy1"/>
    <dgm:cxn modelId="{071A1247-6415-4EC0-9D17-49E40A18D2C8}" srcId="{14DA8865-4003-4E62-9743-41FB4B3E4162}" destId="{62F6ED37-E5AB-4573-9249-309BB8673DF8}" srcOrd="0" destOrd="0" parTransId="{DBCCE27E-F6CA-49B0-BB28-AEBB50117B21}" sibTransId="{823DD40A-1D25-43B0-AFF0-54BCF3646C74}"/>
    <dgm:cxn modelId="{57FE1170-DCB8-482D-814D-F57EB3BC983F}" type="presOf" srcId="{FBFCECE5-2753-4683-B87A-AEBA8640197D}" destId="{B23EEFED-6C25-45F0-8FA3-17DC9B3BDF3D}" srcOrd="0" destOrd="0" presId="urn:microsoft.com/office/officeart/2005/8/layout/hierarchy1"/>
    <dgm:cxn modelId="{DEECD056-A5F2-4BE7-B2C1-2E5E8802C305}" srcId="{6FD3A6AD-95E9-4E05-93F5-3F2021D584D5}" destId="{5FC9C299-588F-46F5-BA53-54FDE0ACA7C5}" srcOrd="0" destOrd="0" parTransId="{4318673A-5DB3-4C98-94FE-19B30D06ECAE}" sibTransId="{04226329-1891-4D4F-A78B-4A2161FDE5F1}"/>
    <dgm:cxn modelId="{034CC096-21A3-4453-AB74-779176FDB905}" type="presOf" srcId="{4318673A-5DB3-4C98-94FE-19B30D06ECAE}" destId="{9ED57CA2-8D7D-479D-9236-DF99CBED7A2F}" srcOrd="0" destOrd="0" presId="urn:microsoft.com/office/officeart/2005/8/layout/hierarchy1"/>
    <dgm:cxn modelId="{E9EE84AF-A9B2-4CD9-A68C-E3EA3D9F7A01}" type="presOf" srcId="{14DA8865-4003-4E62-9743-41FB4B3E4162}" destId="{E8ED6C2B-74C2-450E-8182-D4A9CCD3F5C3}" srcOrd="0" destOrd="0" presId="urn:microsoft.com/office/officeart/2005/8/layout/hierarchy1"/>
    <dgm:cxn modelId="{AD3816B8-C804-49AE-8F5D-7CAF978FF82A}" srcId="{0BCD21F6-A3CD-4975-8BAD-559BDCABFF98}" destId="{BFE5FDCA-90A5-4F41-BDFD-88EF87609215}" srcOrd="0" destOrd="0" parTransId="{F7AE50BE-BF5C-4F33-AFC4-2C4C13C74114}" sibTransId="{6AE574F9-CEC3-478D-BF84-5C7E6441F266}"/>
    <dgm:cxn modelId="{7C08ABD3-C5D0-469B-8F1C-F7FD103698A6}" srcId="{62F6ED37-E5AB-4573-9249-309BB8673DF8}" destId="{6FD3A6AD-95E9-4E05-93F5-3F2021D584D5}" srcOrd="0" destOrd="0" parTransId="{A1D7D314-03BF-4C48-B3AD-10B3BEA7BB17}" sibTransId="{9550D9B7-9E1C-4966-B970-F050ECBCD702}"/>
    <dgm:cxn modelId="{C7BE47D7-E014-42DE-9A79-ED1B4AB77A96}" type="presOf" srcId="{A1D7D314-03BF-4C48-B3AD-10B3BEA7BB17}" destId="{FEC96B53-C827-43D8-8432-607AE718409B}" srcOrd="0" destOrd="0" presId="urn:microsoft.com/office/officeart/2005/8/layout/hierarchy1"/>
    <dgm:cxn modelId="{F21BBBDB-8FD6-41F7-B46F-BB540EE43CD8}" type="presOf" srcId="{F7AE50BE-BF5C-4F33-AFC4-2C4C13C74114}" destId="{8C67A765-FDEC-4290-AC57-8CE0BD4FFD44}" srcOrd="0" destOrd="0" presId="urn:microsoft.com/office/officeart/2005/8/layout/hierarchy1"/>
    <dgm:cxn modelId="{D6D24DDC-BFF4-4F4F-974F-D69CCC455A37}" type="presOf" srcId="{8402161D-D6C9-4415-8658-E719522AE1D9}" destId="{3A2559B6-2D3B-451D-8234-4BC30E8EA926}" srcOrd="0" destOrd="0" presId="urn:microsoft.com/office/officeart/2005/8/layout/hierarchy1"/>
    <dgm:cxn modelId="{C5385AEB-9274-49F4-88E5-F8FD125804BE}" type="presOf" srcId="{6FD3A6AD-95E9-4E05-93F5-3F2021D584D5}" destId="{3FACAA5F-5F48-459D-9200-B8ED1085403D}" srcOrd="0" destOrd="0" presId="urn:microsoft.com/office/officeart/2005/8/layout/hierarchy1"/>
    <dgm:cxn modelId="{F4B5C7EB-0D46-44E8-A47C-D55F2DEDE4C9}" srcId="{5FC9C299-588F-46F5-BA53-54FDE0ACA7C5}" destId="{B0AB8DD8-B7FF-4D55-B148-645048578068}" srcOrd="0" destOrd="0" parTransId="{FBFCECE5-2753-4683-B87A-AEBA8640197D}" sibTransId="{E8F1AE78-0413-4F95-837E-D987C4AE994E}"/>
    <dgm:cxn modelId="{C14B2FEF-DBB9-48E0-9ABA-F7DB603AE0E4}" srcId="{62F6ED37-E5AB-4573-9249-309BB8673DF8}" destId="{0BCD21F6-A3CD-4975-8BAD-559BDCABFF98}" srcOrd="1" destOrd="0" parTransId="{8402161D-D6C9-4415-8658-E719522AE1D9}" sibTransId="{C3367AC3-E4AF-4051-9B12-B63F8EB5EDF7}"/>
    <dgm:cxn modelId="{0D2D5BFC-6A5A-4F70-B632-E72CEAC99EEC}" srcId="{BFE5FDCA-90A5-4F41-BDFD-88EF87609215}" destId="{8BF3E952-2F52-4F39-B0CA-51A6385A243B}" srcOrd="0" destOrd="0" parTransId="{F0D042B7-963F-433C-A606-8CAD43696A93}" sibTransId="{1CB80184-787C-4FE6-879C-B5953AC8E065}"/>
    <dgm:cxn modelId="{B02FE3FD-801F-4736-B242-6E51F3159ED1}" type="presOf" srcId="{B0AB8DD8-B7FF-4D55-B148-645048578068}" destId="{0AACEDA4-A082-4689-8A59-5A7BB7FFD1FD}" srcOrd="0" destOrd="0" presId="urn:microsoft.com/office/officeart/2005/8/layout/hierarchy1"/>
    <dgm:cxn modelId="{86EFEB9B-7067-4126-830E-779B14616388}" type="presParOf" srcId="{E8ED6C2B-74C2-450E-8182-D4A9CCD3F5C3}" destId="{70B0745E-1A85-42E9-A139-22DABCD71FDD}" srcOrd="0" destOrd="0" presId="urn:microsoft.com/office/officeart/2005/8/layout/hierarchy1"/>
    <dgm:cxn modelId="{4287C504-22CA-452C-9FCB-61C60B80CAA4}" type="presParOf" srcId="{70B0745E-1A85-42E9-A139-22DABCD71FDD}" destId="{9D98A776-19FF-4A25-9B5D-2C1738F38354}" srcOrd="0" destOrd="0" presId="urn:microsoft.com/office/officeart/2005/8/layout/hierarchy1"/>
    <dgm:cxn modelId="{97FA9B44-36AF-4039-B7E0-55D4E51428A4}" type="presParOf" srcId="{9D98A776-19FF-4A25-9B5D-2C1738F38354}" destId="{A142AC7B-7FF6-4541-A476-35F4A86C3DB5}" srcOrd="0" destOrd="0" presId="urn:microsoft.com/office/officeart/2005/8/layout/hierarchy1"/>
    <dgm:cxn modelId="{23A7BF00-5676-43F1-B134-B8D244F7F674}" type="presParOf" srcId="{9D98A776-19FF-4A25-9B5D-2C1738F38354}" destId="{655244A3-BF99-4DBC-9D33-54A5A4C96D7B}" srcOrd="1" destOrd="0" presId="urn:microsoft.com/office/officeart/2005/8/layout/hierarchy1"/>
    <dgm:cxn modelId="{7912AED8-4232-4137-A588-65D8B37FE211}" type="presParOf" srcId="{70B0745E-1A85-42E9-A139-22DABCD71FDD}" destId="{FE304B33-2CF3-4A0A-B8FE-71EAFB042F10}" srcOrd="1" destOrd="0" presId="urn:microsoft.com/office/officeart/2005/8/layout/hierarchy1"/>
    <dgm:cxn modelId="{A8489C41-20AD-437C-BA89-CF093F909F67}" type="presParOf" srcId="{FE304B33-2CF3-4A0A-B8FE-71EAFB042F10}" destId="{FEC96B53-C827-43D8-8432-607AE718409B}" srcOrd="0" destOrd="0" presId="urn:microsoft.com/office/officeart/2005/8/layout/hierarchy1"/>
    <dgm:cxn modelId="{C8E15F19-713B-4D49-B2D0-A139D543F695}" type="presParOf" srcId="{FE304B33-2CF3-4A0A-B8FE-71EAFB042F10}" destId="{79B45F34-3DBD-4641-8921-32502FC518F9}" srcOrd="1" destOrd="0" presId="urn:microsoft.com/office/officeart/2005/8/layout/hierarchy1"/>
    <dgm:cxn modelId="{16848DD3-013B-4998-A8CD-98C8024D96F1}" type="presParOf" srcId="{79B45F34-3DBD-4641-8921-32502FC518F9}" destId="{84DE6444-776D-4740-B751-248D98EA130C}" srcOrd="0" destOrd="0" presId="urn:microsoft.com/office/officeart/2005/8/layout/hierarchy1"/>
    <dgm:cxn modelId="{02B88C25-F645-4444-A536-C3AD9BBAA4C2}" type="presParOf" srcId="{84DE6444-776D-4740-B751-248D98EA130C}" destId="{306CD382-C593-47C2-AFC4-A991AD8A583C}" srcOrd="0" destOrd="0" presId="urn:microsoft.com/office/officeart/2005/8/layout/hierarchy1"/>
    <dgm:cxn modelId="{EFAED154-3AA1-4B59-AC51-9FE70A463DEC}" type="presParOf" srcId="{84DE6444-776D-4740-B751-248D98EA130C}" destId="{3FACAA5F-5F48-459D-9200-B8ED1085403D}" srcOrd="1" destOrd="0" presId="urn:microsoft.com/office/officeart/2005/8/layout/hierarchy1"/>
    <dgm:cxn modelId="{10C016BF-B1A9-4CFE-A525-158D95628FC4}" type="presParOf" srcId="{79B45F34-3DBD-4641-8921-32502FC518F9}" destId="{6131602D-D866-42E1-BB8D-3EBACFA73C73}" srcOrd="1" destOrd="0" presId="urn:microsoft.com/office/officeart/2005/8/layout/hierarchy1"/>
    <dgm:cxn modelId="{EFD8CE68-039B-41D2-80A7-904290E25BBE}" type="presParOf" srcId="{6131602D-D866-42E1-BB8D-3EBACFA73C73}" destId="{9ED57CA2-8D7D-479D-9236-DF99CBED7A2F}" srcOrd="0" destOrd="0" presId="urn:microsoft.com/office/officeart/2005/8/layout/hierarchy1"/>
    <dgm:cxn modelId="{94A25DC4-C5B5-4330-8873-C283B149A50C}" type="presParOf" srcId="{6131602D-D866-42E1-BB8D-3EBACFA73C73}" destId="{1B379D68-3B35-4FA1-8065-45A81DA330E5}" srcOrd="1" destOrd="0" presId="urn:microsoft.com/office/officeart/2005/8/layout/hierarchy1"/>
    <dgm:cxn modelId="{F4876248-699E-4F46-90EE-CBCD4F853CF4}" type="presParOf" srcId="{1B379D68-3B35-4FA1-8065-45A81DA330E5}" destId="{709EEE02-6077-488E-8285-17ED3D17901F}" srcOrd="0" destOrd="0" presId="urn:microsoft.com/office/officeart/2005/8/layout/hierarchy1"/>
    <dgm:cxn modelId="{93CBAB0F-2F73-46E2-B152-F2AEFABB2A44}" type="presParOf" srcId="{709EEE02-6077-488E-8285-17ED3D17901F}" destId="{469E8501-F9CB-4C18-B8D9-7BD144C75352}" srcOrd="0" destOrd="0" presId="urn:microsoft.com/office/officeart/2005/8/layout/hierarchy1"/>
    <dgm:cxn modelId="{97F581A7-B6BB-4065-BA48-007DB4AF2D7B}" type="presParOf" srcId="{709EEE02-6077-488E-8285-17ED3D17901F}" destId="{D57CAE45-98EE-419B-B4DF-8EF3E44E7CC0}" srcOrd="1" destOrd="0" presId="urn:microsoft.com/office/officeart/2005/8/layout/hierarchy1"/>
    <dgm:cxn modelId="{2D759087-AF5F-41E1-954F-F8B78913813A}" type="presParOf" srcId="{1B379D68-3B35-4FA1-8065-45A81DA330E5}" destId="{34683507-2F59-44B3-9E6F-A0DD5555A859}" srcOrd="1" destOrd="0" presId="urn:microsoft.com/office/officeart/2005/8/layout/hierarchy1"/>
    <dgm:cxn modelId="{968520CF-A6A3-4971-88E8-31C54867C855}" type="presParOf" srcId="{34683507-2F59-44B3-9E6F-A0DD5555A859}" destId="{B23EEFED-6C25-45F0-8FA3-17DC9B3BDF3D}" srcOrd="0" destOrd="0" presId="urn:microsoft.com/office/officeart/2005/8/layout/hierarchy1"/>
    <dgm:cxn modelId="{EDC363C7-D81B-43BF-B54A-80C7665436D2}" type="presParOf" srcId="{34683507-2F59-44B3-9E6F-A0DD5555A859}" destId="{9851AB96-7557-4215-9AD8-B67A5FE2FEBE}" srcOrd="1" destOrd="0" presId="urn:microsoft.com/office/officeart/2005/8/layout/hierarchy1"/>
    <dgm:cxn modelId="{0EC1F44D-19AF-414E-B5FE-977B27FB0536}" type="presParOf" srcId="{9851AB96-7557-4215-9AD8-B67A5FE2FEBE}" destId="{54F342DD-F3BD-44B1-BD15-C705EEEF1771}" srcOrd="0" destOrd="0" presId="urn:microsoft.com/office/officeart/2005/8/layout/hierarchy1"/>
    <dgm:cxn modelId="{6032174D-BDEE-4E09-9ACA-F00F1DCE89B2}" type="presParOf" srcId="{54F342DD-F3BD-44B1-BD15-C705EEEF1771}" destId="{C57D9C37-63E2-4A4E-8EBE-051B3B93B2BB}" srcOrd="0" destOrd="0" presId="urn:microsoft.com/office/officeart/2005/8/layout/hierarchy1"/>
    <dgm:cxn modelId="{535ADC9D-8D6A-4337-A28C-E3D16554A5B6}" type="presParOf" srcId="{54F342DD-F3BD-44B1-BD15-C705EEEF1771}" destId="{0AACEDA4-A082-4689-8A59-5A7BB7FFD1FD}" srcOrd="1" destOrd="0" presId="urn:microsoft.com/office/officeart/2005/8/layout/hierarchy1"/>
    <dgm:cxn modelId="{CFE70B22-AD0A-44E0-A6DF-BE980F84045E}" type="presParOf" srcId="{9851AB96-7557-4215-9AD8-B67A5FE2FEBE}" destId="{A0131907-E868-4E9B-B284-E51C45A9E9CC}" srcOrd="1" destOrd="0" presId="urn:microsoft.com/office/officeart/2005/8/layout/hierarchy1"/>
    <dgm:cxn modelId="{0C421412-ED0C-449A-843D-CED9BA0E1452}" type="presParOf" srcId="{FE304B33-2CF3-4A0A-B8FE-71EAFB042F10}" destId="{3A2559B6-2D3B-451D-8234-4BC30E8EA926}" srcOrd="2" destOrd="0" presId="urn:microsoft.com/office/officeart/2005/8/layout/hierarchy1"/>
    <dgm:cxn modelId="{9A931D0B-C9C6-4745-9BFA-E9A9588CBA9D}" type="presParOf" srcId="{FE304B33-2CF3-4A0A-B8FE-71EAFB042F10}" destId="{FA4DC819-6262-4EB9-A2E3-9405F882957B}" srcOrd="3" destOrd="0" presId="urn:microsoft.com/office/officeart/2005/8/layout/hierarchy1"/>
    <dgm:cxn modelId="{DA92BFA6-EFCE-4C16-B63B-17B9587FBF17}" type="presParOf" srcId="{FA4DC819-6262-4EB9-A2E3-9405F882957B}" destId="{0E7431FA-BD98-4EE4-B953-1B694BD8FE12}" srcOrd="0" destOrd="0" presId="urn:microsoft.com/office/officeart/2005/8/layout/hierarchy1"/>
    <dgm:cxn modelId="{87AAC999-C871-4FBE-8FFB-2EA048C4400F}" type="presParOf" srcId="{0E7431FA-BD98-4EE4-B953-1B694BD8FE12}" destId="{35E529D3-CF82-4205-B6B5-282ACD6D7AC6}" srcOrd="0" destOrd="0" presId="urn:microsoft.com/office/officeart/2005/8/layout/hierarchy1"/>
    <dgm:cxn modelId="{94012EC4-7FCB-41E5-BBE8-21AF2E4B8DD7}" type="presParOf" srcId="{0E7431FA-BD98-4EE4-B953-1B694BD8FE12}" destId="{D3DF7E12-25E9-4184-BC7D-76274A2702C8}" srcOrd="1" destOrd="0" presId="urn:microsoft.com/office/officeart/2005/8/layout/hierarchy1"/>
    <dgm:cxn modelId="{2B787221-A416-4732-A630-928C20A06400}" type="presParOf" srcId="{FA4DC819-6262-4EB9-A2E3-9405F882957B}" destId="{0343C3D4-FC52-44B5-8CA1-8C4004B6D70A}" srcOrd="1" destOrd="0" presId="urn:microsoft.com/office/officeart/2005/8/layout/hierarchy1"/>
    <dgm:cxn modelId="{41114887-175D-436F-9E25-0B23E5B7A906}" type="presParOf" srcId="{0343C3D4-FC52-44B5-8CA1-8C4004B6D70A}" destId="{8C67A765-FDEC-4290-AC57-8CE0BD4FFD44}" srcOrd="0" destOrd="0" presId="urn:microsoft.com/office/officeart/2005/8/layout/hierarchy1"/>
    <dgm:cxn modelId="{4DF94794-F795-41E1-A87D-C1AB83E98733}" type="presParOf" srcId="{0343C3D4-FC52-44B5-8CA1-8C4004B6D70A}" destId="{73F447AC-553A-4FC6-B025-3B419462BD05}" srcOrd="1" destOrd="0" presId="urn:microsoft.com/office/officeart/2005/8/layout/hierarchy1"/>
    <dgm:cxn modelId="{4A89DDED-827B-4063-B6C1-4A1483C2E1D1}" type="presParOf" srcId="{73F447AC-553A-4FC6-B025-3B419462BD05}" destId="{13ABB2B7-8114-46EE-9674-D6AC686E908B}" srcOrd="0" destOrd="0" presId="urn:microsoft.com/office/officeart/2005/8/layout/hierarchy1"/>
    <dgm:cxn modelId="{37B7BFF7-FCE5-41A7-A9FC-921E32E30B06}" type="presParOf" srcId="{13ABB2B7-8114-46EE-9674-D6AC686E908B}" destId="{4570F144-1BBE-4B8F-99B2-BE8A948F05D1}" srcOrd="0" destOrd="0" presId="urn:microsoft.com/office/officeart/2005/8/layout/hierarchy1"/>
    <dgm:cxn modelId="{D8FF644D-5A53-4B79-99BB-212AA3C7119C}" type="presParOf" srcId="{13ABB2B7-8114-46EE-9674-D6AC686E908B}" destId="{78071287-9E76-43F8-9E96-2886CE57D096}" srcOrd="1" destOrd="0" presId="urn:microsoft.com/office/officeart/2005/8/layout/hierarchy1"/>
    <dgm:cxn modelId="{9898378A-29AD-4878-9DBC-D0C74C51BB87}" type="presParOf" srcId="{73F447AC-553A-4FC6-B025-3B419462BD05}" destId="{D193B7A4-D54D-4F35-A681-923CAE736AC6}" srcOrd="1" destOrd="0" presId="urn:microsoft.com/office/officeart/2005/8/layout/hierarchy1"/>
    <dgm:cxn modelId="{37DFEA6A-29EF-47A5-8CAE-2EB8BFDC268C}" type="presParOf" srcId="{D193B7A4-D54D-4F35-A681-923CAE736AC6}" destId="{6C4195C7-5CB2-45E6-9643-3D28EA7B1D9B}" srcOrd="0" destOrd="0" presId="urn:microsoft.com/office/officeart/2005/8/layout/hierarchy1"/>
    <dgm:cxn modelId="{79909732-9D43-48F1-81BB-E7FF6E5DED58}" type="presParOf" srcId="{D193B7A4-D54D-4F35-A681-923CAE736AC6}" destId="{CB03A3DC-645C-40D6-8D77-D8C85064CC87}" srcOrd="1" destOrd="0" presId="urn:microsoft.com/office/officeart/2005/8/layout/hierarchy1"/>
    <dgm:cxn modelId="{D5758B8D-7314-4112-B68A-056EDEA7B68C}" type="presParOf" srcId="{CB03A3DC-645C-40D6-8D77-D8C85064CC87}" destId="{E61D8B68-21A0-4B67-9DCB-0DE74AF43949}" srcOrd="0" destOrd="0" presId="urn:microsoft.com/office/officeart/2005/8/layout/hierarchy1"/>
    <dgm:cxn modelId="{4A59D0C5-3E31-4FA0-82CF-F8B8CB73B48F}" type="presParOf" srcId="{E61D8B68-21A0-4B67-9DCB-0DE74AF43949}" destId="{484FD5B1-008B-4788-9A24-4115E989751A}" srcOrd="0" destOrd="0" presId="urn:microsoft.com/office/officeart/2005/8/layout/hierarchy1"/>
    <dgm:cxn modelId="{F2F1CDD5-AD00-4F3C-A206-A6E5A3A72D8E}" type="presParOf" srcId="{E61D8B68-21A0-4B67-9DCB-0DE74AF43949}" destId="{031B28C4-DDD0-4E91-A54B-19A47D41CA36}" srcOrd="1" destOrd="0" presId="urn:microsoft.com/office/officeart/2005/8/layout/hierarchy1"/>
    <dgm:cxn modelId="{234BA263-73AC-4CEE-9123-0E513EE6075B}" type="presParOf" srcId="{CB03A3DC-645C-40D6-8D77-D8C85064CC87}" destId="{98FFC4C0-3450-46E1-89D3-F94D847CE82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584EFEC1-64DA-41C9-B072-9D261ECB4B7B}" type="doc">
      <dgm:prSet loTypeId="urn:microsoft.com/office/officeart/2005/8/layout/orgChart1" loCatId="hierarchy" qsTypeId="urn:microsoft.com/office/officeart/2005/8/quickstyle/simple3" qsCatId="simple" csTypeId="urn:microsoft.com/office/officeart/2005/8/colors/colorful1" csCatId="colorful" phldr="1"/>
      <dgm:spPr/>
      <dgm:t>
        <a:bodyPr/>
        <a:lstStyle/>
        <a:p>
          <a:endParaRPr lang="en-IN"/>
        </a:p>
      </dgm:t>
    </dgm:pt>
    <dgm:pt modelId="{C032259C-5DCF-4560-ADF0-1423B63FAC80}">
      <dgm:prSet phldrT="[Text]"/>
      <dgm:spPr/>
      <dgm:t>
        <a:bodyPr/>
        <a:lstStyle/>
        <a:p>
          <a:r>
            <a:rPr lang="en-IN">
              <a:latin typeface="+mj-lt"/>
            </a:rPr>
            <a:t>Total Credit Books = 2000</a:t>
          </a:r>
        </a:p>
      </dgm:t>
    </dgm:pt>
    <dgm:pt modelId="{FE82FFE5-CC99-4D03-988A-9D11FA62AF73}" type="parTrans" cxnId="{B269825D-F3B4-4099-BE24-792D6A8241DB}">
      <dgm:prSet/>
      <dgm:spPr/>
      <dgm:t>
        <a:bodyPr/>
        <a:lstStyle/>
        <a:p>
          <a:endParaRPr lang="en-IN"/>
        </a:p>
      </dgm:t>
    </dgm:pt>
    <dgm:pt modelId="{5FEF21C0-101B-4173-A9CD-5AB83F18D330}" type="sibTrans" cxnId="{B269825D-F3B4-4099-BE24-792D6A8241DB}">
      <dgm:prSet/>
      <dgm:spPr/>
      <dgm:t>
        <a:bodyPr/>
        <a:lstStyle/>
        <a:p>
          <a:endParaRPr lang="en-IN"/>
        </a:p>
      </dgm:t>
    </dgm:pt>
    <dgm:pt modelId="{17839E80-B61C-439A-9B0D-144E795B66E9}">
      <dgm:prSet phldrT="[Text]"/>
      <dgm:spPr/>
      <dgm:t>
        <a:bodyPr/>
        <a:lstStyle/>
        <a:p>
          <a:r>
            <a:rPr lang="en-IN">
              <a:latin typeface="+mj-lt"/>
            </a:rPr>
            <a:t>in 2A = 1800</a:t>
          </a:r>
        </a:p>
      </dgm:t>
    </dgm:pt>
    <dgm:pt modelId="{23DF9C04-6DF4-45C2-9CAF-95AC9504AE9F}" type="parTrans" cxnId="{7719E0EC-6A35-410E-ACCA-0061EC15966C}">
      <dgm:prSet/>
      <dgm:spPr/>
      <dgm:t>
        <a:bodyPr/>
        <a:lstStyle/>
        <a:p>
          <a:endParaRPr lang="en-IN">
            <a:latin typeface="+mj-lt"/>
          </a:endParaRPr>
        </a:p>
      </dgm:t>
    </dgm:pt>
    <dgm:pt modelId="{7C9A7283-A97F-4A3F-9B13-A301EA77A02A}" type="sibTrans" cxnId="{7719E0EC-6A35-410E-ACCA-0061EC15966C}">
      <dgm:prSet/>
      <dgm:spPr/>
      <dgm:t>
        <a:bodyPr/>
        <a:lstStyle/>
        <a:p>
          <a:endParaRPr lang="en-IN"/>
        </a:p>
      </dgm:t>
    </dgm:pt>
    <dgm:pt modelId="{DD8E5640-0B35-4F03-A31F-98D56BF9261A}">
      <dgm:prSet phldrT="[Text]"/>
      <dgm:spPr/>
      <dgm:t>
        <a:bodyPr/>
        <a:lstStyle/>
        <a:p>
          <a:r>
            <a:rPr lang="en-IN">
              <a:latin typeface="+mj-lt"/>
            </a:rPr>
            <a:t>Not in 2A = 200</a:t>
          </a:r>
        </a:p>
      </dgm:t>
    </dgm:pt>
    <dgm:pt modelId="{80972275-0B86-49BC-8376-8C6F3998F0F2}" type="parTrans" cxnId="{CCB261E6-4E63-4B80-886B-7B95D496A19B}">
      <dgm:prSet/>
      <dgm:spPr/>
      <dgm:t>
        <a:bodyPr/>
        <a:lstStyle/>
        <a:p>
          <a:endParaRPr lang="en-IN">
            <a:latin typeface="+mj-lt"/>
          </a:endParaRPr>
        </a:p>
      </dgm:t>
    </dgm:pt>
    <dgm:pt modelId="{FBE325BB-3BBF-4565-9EE4-7BB9C320BDBD}" type="sibTrans" cxnId="{CCB261E6-4E63-4B80-886B-7B95D496A19B}">
      <dgm:prSet/>
      <dgm:spPr/>
      <dgm:t>
        <a:bodyPr/>
        <a:lstStyle/>
        <a:p>
          <a:endParaRPr lang="en-IN"/>
        </a:p>
      </dgm:t>
    </dgm:pt>
    <dgm:pt modelId="{83383387-CC65-4C75-ACF0-B1573DB59C6F}">
      <dgm:prSet phldrT="[Text]"/>
      <dgm:spPr/>
      <dgm:t>
        <a:bodyPr/>
        <a:lstStyle/>
        <a:p>
          <a:r>
            <a:rPr lang="en-IN">
              <a:latin typeface="+mj-lt"/>
            </a:rPr>
            <a:t>Eligible = 190</a:t>
          </a:r>
        </a:p>
      </dgm:t>
    </dgm:pt>
    <dgm:pt modelId="{A99D807B-5E9C-4F6E-B53F-34B0C3F97825}" type="parTrans" cxnId="{35066EF5-4898-4514-8D01-D24FECE58DBB}">
      <dgm:prSet/>
      <dgm:spPr/>
      <dgm:t>
        <a:bodyPr/>
        <a:lstStyle/>
        <a:p>
          <a:endParaRPr lang="en-IN">
            <a:latin typeface="+mj-lt"/>
          </a:endParaRPr>
        </a:p>
      </dgm:t>
    </dgm:pt>
    <dgm:pt modelId="{D9FEECB7-346C-4103-8E07-A2823DB720D7}" type="sibTrans" cxnId="{35066EF5-4898-4514-8D01-D24FECE58DBB}">
      <dgm:prSet/>
      <dgm:spPr/>
      <dgm:t>
        <a:bodyPr/>
        <a:lstStyle/>
        <a:p>
          <a:endParaRPr lang="en-IN"/>
        </a:p>
      </dgm:t>
    </dgm:pt>
    <dgm:pt modelId="{A21E75DC-DEB9-4479-919B-07C23E90295C}">
      <dgm:prSet phldrT="[Text]"/>
      <dgm:spPr/>
      <dgm:t>
        <a:bodyPr/>
        <a:lstStyle/>
        <a:p>
          <a:r>
            <a:rPr lang="en-IN">
              <a:latin typeface="+mj-lt"/>
            </a:rPr>
            <a:t>Eligible 1750</a:t>
          </a:r>
        </a:p>
      </dgm:t>
    </dgm:pt>
    <dgm:pt modelId="{05A3F691-B44E-4E27-9916-E547514CE2E8}" type="parTrans" cxnId="{212F2931-2D0D-4641-9A3D-4212A3B1A037}">
      <dgm:prSet/>
      <dgm:spPr/>
      <dgm:t>
        <a:bodyPr/>
        <a:lstStyle/>
        <a:p>
          <a:endParaRPr lang="en-IN"/>
        </a:p>
      </dgm:t>
    </dgm:pt>
    <dgm:pt modelId="{59731B50-0F6E-4DCF-92D0-AD75A7DB0D72}" type="sibTrans" cxnId="{212F2931-2D0D-4641-9A3D-4212A3B1A037}">
      <dgm:prSet/>
      <dgm:spPr/>
      <dgm:t>
        <a:bodyPr/>
        <a:lstStyle/>
        <a:p>
          <a:endParaRPr lang="en-IN"/>
        </a:p>
      </dgm:t>
    </dgm:pt>
    <dgm:pt modelId="{AA67B353-CD07-401D-B020-926E977C197B}">
      <dgm:prSet phldrT="[Text]"/>
      <dgm:spPr/>
      <dgm:t>
        <a:bodyPr/>
        <a:lstStyle/>
        <a:p>
          <a:r>
            <a:rPr lang="en-IN">
              <a:latin typeface="+mj-lt"/>
            </a:rPr>
            <a:t>in eligible 50</a:t>
          </a:r>
        </a:p>
      </dgm:t>
    </dgm:pt>
    <dgm:pt modelId="{BB1EF46F-4C1B-41E7-A4AE-DF43C57DEFF2}" type="parTrans" cxnId="{5E385DF7-39CC-47AE-B3FE-9822B00EAF67}">
      <dgm:prSet/>
      <dgm:spPr/>
      <dgm:t>
        <a:bodyPr/>
        <a:lstStyle/>
        <a:p>
          <a:endParaRPr lang="en-IN"/>
        </a:p>
      </dgm:t>
    </dgm:pt>
    <dgm:pt modelId="{B3A05DC7-68D9-4EB4-99B6-64E5B7B16CAF}" type="sibTrans" cxnId="{5E385DF7-39CC-47AE-B3FE-9822B00EAF67}">
      <dgm:prSet/>
      <dgm:spPr/>
      <dgm:t>
        <a:bodyPr/>
        <a:lstStyle/>
        <a:p>
          <a:endParaRPr lang="en-IN"/>
        </a:p>
      </dgm:t>
    </dgm:pt>
    <dgm:pt modelId="{68E6CF58-DA51-444D-BA6C-F365916ECBBF}">
      <dgm:prSet phldrT="[Text]"/>
      <dgm:spPr/>
      <dgm:t>
        <a:bodyPr/>
        <a:lstStyle/>
        <a:p>
          <a:r>
            <a:rPr lang="en-IN">
              <a:latin typeface="+mj-lt"/>
            </a:rPr>
            <a:t>in Eligible = 10</a:t>
          </a:r>
        </a:p>
      </dgm:t>
    </dgm:pt>
    <dgm:pt modelId="{0E296042-22AC-4327-8872-B9106230208C}" type="parTrans" cxnId="{78548516-9183-4BE1-9299-50FA1D3E6980}">
      <dgm:prSet/>
      <dgm:spPr/>
      <dgm:t>
        <a:bodyPr/>
        <a:lstStyle/>
        <a:p>
          <a:endParaRPr lang="en-IN"/>
        </a:p>
      </dgm:t>
    </dgm:pt>
    <dgm:pt modelId="{F14DD657-0741-4A28-92AF-F4055ED19E4F}" type="sibTrans" cxnId="{78548516-9183-4BE1-9299-50FA1D3E6980}">
      <dgm:prSet/>
      <dgm:spPr/>
      <dgm:t>
        <a:bodyPr/>
        <a:lstStyle/>
        <a:p>
          <a:endParaRPr lang="en-IN"/>
        </a:p>
      </dgm:t>
    </dgm:pt>
    <dgm:pt modelId="{36FFAB23-456B-44A5-9540-05934C21C473}">
      <dgm:prSet phldrT="[Text]"/>
      <dgm:spPr/>
      <dgm:t>
        <a:bodyPr/>
        <a:lstStyle/>
        <a:p>
          <a:r>
            <a:rPr lang="en-IN">
              <a:latin typeface="+mj-lt"/>
            </a:rPr>
            <a:t>Credit to Avail</a:t>
          </a:r>
        </a:p>
      </dgm:t>
    </dgm:pt>
    <dgm:pt modelId="{8D96CA65-1D66-41E7-A8CB-EC18B28D9EB1}" type="parTrans" cxnId="{F10D3072-762E-4F68-8899-F936D8672B45}">
      <dgm:prSet/>
      <dgm:spPr/>
      <dgm:t>
        <a:bodyPr/>
        <a:lstStyle/>
        <a:p>
          <a:endParaRPr lang="en-IN"/>
        </a:p>
      </dgm:t>
    </dgm:pt>
    <dgm:pt modelId="{F1E2B5CC-3699-4BAB-8884-C4CFE55BBA84}" type="sibTrans" cxnId="{F10D3072-762E-4F68-8899-F936D8672B45}">
      <dgm:prSet/>
      <dgm:spPr/>
      <dgm:t>
        <a:bodyPr/>
        <a:lstStyle/>
        <a:p>
          <a:endParaRPr lang="en-IN"/>
        </a:p>
      </dgm:t>
    </dgm:pt>
    <dgm:pt modelId="{6814D4BD-6795-4DBA-997C-11FB167AA165}">
      <dgm:prSet phldrT="[Text]"/>
      <dgm:spPr/>
      <dgm:t>
        <a:bodyPr/>
        <a:lstStyle/>
        <a:p>
          <a:r>
            <a:rPr lang="en-IN">
              <a:latin typeface="+mj-lt"/>
            </a:rPr>
            <a:t>4(A)(5) =1940</a:t>
          </a:r>
        </a:p>
      </dgm:t>
    </dgm:pt>
    <dgm:pt modelId="{BA01ED0C-93AF-4D63-9F99-E7AE33DD03F8}" type="parTrans" cxnId="{101BFC29-82EB-4D30-AD98-373E1A2E1298}">
      <dgm:prSet/>
      <dgm:spPr/>
      <dgm:t>
        <a:bodyPr/>
        <a:lstStyle/>
        <a:p>
          <a:endParaRPr lang="en-IN"/>
        </a:p>
      </dgm:t>
    </dgm:pt>
    <dgm:pt modelId="{BFFA26BA-EAB2-489B-BB5C-CBF126CCAAB5}" type="sibTrans" cxnId="{101BFC29-82EB-4D30-AD98-373E1A2E1298}">
      <dgm:prSet/>
      <dgm:spPr/>
      <dgm:t>
        <a:bodyPr/>
        <a:lstStyle/>
        <a:p>
          <a:endParaRPr lang="en-IN"/>
        </a:p>
      </dgm:t>
    </dgm:pt>
    <dgm:pt modelId="{32D64BAF-F090-4152-BA1C-9605560B2083}">
      <dgm:prSet phldrT="[Text]"/>
      <dgm:spPr/>
      <dgm:t>
        <a:bodyPr/>
        <a:lstStyle/>
        <a:p>
          <a:r>
            <a:rPr lang="en-IN">
              <a:latin typeface="+mj-lt"/>
            </a:rPr>
            <a:t>4D= 50</a:t>
          </a:r>
        </a:p>
      </dgm:t>
    </dgm:pt>
    <dgm:pt modelId="{E0A2BB69-2393-4D0A-B058-7B03568AB53F}" type="parTrans" cxnId="{01F7A30D-C19D-49D1-B7AD-D9D02B17B2FF}">
      <dgm:prSet/>
      <dgm:spPr/>
      <dgm:t>
        <a:bodyPr/>
        <a:lstStyle/>
        <a:p>
          <a:endParaRPr lang="en-IN"/>
        </a:p>
      </dgm:t>
    </dgm:pt>
    <dgm:pt modelId="{E2F777F9-E31E-4F02-8B9A-76DC7D231CED}" type="sibTrans" cxnId="{01F7A30D-C19D-49D1-B7AD-D9D02B17B2FF}">
      <dgm:prSet/>
      <dgm:spPr/>
      <dgm:t>
        <a:bodyPr/>
        <a:lstStyle/>
        <a:p>
          <a:endParaRPr lang="en-IN"/>
        </a:p>
      </dgm:t>
    </dgm:pt>
    <dgm:pt modelId="{8CBC4067-C11F-4B5D-BCAE-534B9EF78E6A}">
      <dgm:prSet phldrT="[Text]"/>
      <dgm:spPr/>
      <dgm:t>
        <a:bodyPr/>
        <a:lstStyle/>
        <a:p>
          <a:r>
            <a:rPr lang="en-IN" dirty="0">
              <a:latin typeface="+mj-lt"/>
            </a:rPr>
            <a:t>Missing = 190</a:t>
          </a:r>
        </a:p>
        <a:p>
          <a:r>
            <a:rPr lang="en-IN" dirty="0">
              <a:latin typeface="+mj-lt"/>
            </a:rPr>
            <a:t>Min of (1750 * 20% = 350 or 190 )</a:t>
          </a:r>
        </a:p>
      </dgm:t>
    </dgm:pt>
    <dgm:pt modelId="{9B4A0F05-535B-4D2F-98B3-AB1CBAB72AFF}" type="parTrans" cxnId="{10F9E511-F758-4548-9613-6A861C4BC9A3}">
      <dgm:prSet/>
      <dgm:spPr/>
      <dgm:t>
        <a:bodyPr/>
        <a:lstStyle/>
        <a:p>
          <a:endParaRPr lang="en-IN"/>
        </a:p>
      </dgm:t>
    </dgm:pt>
    <dgm:pt modelId="{3603BF3C-0175-48A9-A219-7BA0CC14B30F}" type="sibTrans" cxnId="{10F9E511-F758-4548-9613-6A861C4BC9A3}">
      <dgm:prSet/>
      <dgm:spPr/>
      <dgm:t>
        <a:bodyPr/>
        <a:lstStyle/>
        <a:p>
          <a:endParaRPr lang="en-IN"/>
        </a:p>
      </dgm:t>
    </dgm:pt>
    <dgm:pt modelId="{1630EB17-218C-4890-AEEC-2D4D5B8A165F}">
      <dgm:prSet phldrT="[Text]"/>
      <dgm:spPr/>
      <dgm:t>
        <a:bodyPr/>
        <a:lstStyle/>
        <a:p>
          <a:r>
            <a:rPr lang="en-IN">
              <a:latin typeface="+mj-lt"/>
            </a:rPr>
            <a:t>Avilablie =1750 </a:t>
          </a:r>
        </a:p>
      </dgm:t>
    </dgm:pt>
    <dgm:pt modelId="{2D09A5FF-3764-47C9-924B-7F53C490B869}" type="parTrans" cxnId="{480B40E2-9167-488D-906E-73114268E236}">
      <dgm:prSet/>
      <dgm:spPr/>
      <dgm:t>
        <a:bodyPr/>
        <a:lstStyle/>
        <a:p>
          <a:endParaRPr lang="en-IN"/>
        </a:p>
      </dgm:t>
    </dgm:pt>
    <dgm:pt modelId="{C1374CB0-B137-4E20-899F-A7CB76669427}" type="sibTrans" cxnId="{480B40E2-9167-488D-906E-73114268E236}">
      <dgm:prSet/>
      <dgm:spPr/>
      <dgm:t>
        <a:bodyPr/>
        <a:lstStyle/>
        <a:p>
          <a:endParaRPr lang="en-IN"/>
        </a:p>
      </dgm:t>
    </dgm:pt>
    <dgm:pt modelId="{4D3CB43C-388C-4801-A988-97B7011C5046}" type="pres">
      <dgm:prSet presAssocID="{584EFEC1-64DA-41C9-B072-9D261ECB4B7B}" presName="hierChild1" presStyleCnt="0">
        <dgm:presLayoutVars>
          <dgm:orgChart val="1"/>
          <dgm:chPref val="1"/>
          <dgm:dir/>
          <dgm:animOne val="branch"/>
          <dgm:animLvl val="lvl"/>
          <dgm:resizeHandles/>
        </dgm:presLayoutVars>
      </dgm:prSet>
      <dgm:spPr/>
    </dgm:pt>
    <dgm:pt modelId="{8CA5D48C-AF4E-4704-8DC1-962971D58F88}" type="pres">
      <dgm:prSet presAssocID="{C032259C-5DCF-4560-ADF0-1423B63FAC80}" presName="hierRoot1" presStyleCnt="0">
        <dgm:presLayoutVars>
          <dgm:hierBranch val="init"/>
        </dgm:presLayoutVars>
      </dgm:prSet>
      <dgm:spPr/>
    </dgm:pt>
    <dgm:pt modelId="{2776C85D-B390-4CE1-801C-7932799FD0E3}" type="pres">
      <dgm:prSet presAssocID="{C032259C-5DCF-4560-ADF0-1423B63FAC80}" presName="rootComposite1" presStyleCnt="0"/>
      <dgm:spPr/>
    </dgm:pt>
    <dgm:pt modelId="{BB9B11B1-BDDC-4971-B257-3B9E5D6B7CB4}" type="pres">
      <dgm:prSet presAssocID="{C032259C-5DCF-4560-ADF0-1423B63FAC80}" presName="rootText1" presStyleLbl="node0" presStyleIdx="0" presStyleCnt="2">
        <dgm:presLayoutVars>
          <dgm:chPref val="3"/>
        </dgm:presLayoutVars>
      </dgm:prSet>
      <dgm:spPr/>
    </dgm:pt>
    <dgm:pt modelId="{0E22275B-040E-41B6-9005-8725C908EDD5}" type="pres">
      <dgm:prSet presAssocID="{C032259C-5DCF-4560-ADF0-1423B63FAC80}" presName="rootConnector1" presStyleLbl="node1" presStyleIdx="0" presStyleCnt="0"/>
      <dgm:spPr/>
    </dgm:pt>
    <dgm:pt modelId="{5F76FA3C-CB05-41B4-9109-78F379B9789F}" type="pres">
      <dgm:prSet presAssocID="{C032259C-5DCF-4560-ADF0-1423B63FAC80}" presName="hierChild2" presStyleCnt="0"/>
      <dgm:spPr/>
    </dgm:pt>
    <dgm:pt modelId="{07EEF850-CA30-4943-8084-6A2DFE546AEE}" type="pres">
      <dgm:prSet presAssocID="{23DF9C04-6DF4-45C2-9CAF-95AC9504AE9F}" presName="Name37" presStyleLbl="parChTrans1D2" presStyleIdx="0" presStyleCnt="4"/>
      <dgm:spPr/>
    </dgm:pt>
    <dgm:pt modelId="{48CEE11B-A7E0-4CD9-A78F-8F6087459ACD}" type="pres">
      <dgm:prSet presAssocID="{17839E80-B61C-439A-9B0D-144E795B66E9}" presName="hierRoot2" presStyleCnt="0">
        <dgm:presLayoutVars>
          <dgm:hierBranch val="init"/>
        </dgm:presLayoutVars>
      </dgm:prSet>
      <dgm:spPr/>
    </dgm:pt>
    <dgm:pt modelId="{C2D83B5F-311C-4DA9-8767-BBFB1CD942DA}" type="pres">
      <dgm:prSet presAssocID="{17839E80-B61C-439A-9B0D-144E795B66E9}" presName="rootComposite" presStyleCnt="0"/>
      <dgm:spPr/>
    </dgm:pt>
    <dgm:pt modelId="{9B212474-A08A-4B8D-8BF1-26B5DAE97C56}" type="pres">
      <dgm:prSet presAssocID="{17839E80-B61C-439A-9B0D-144E795B66E9}" presName="rootText" presStyleLbl="node2" presStyleIdx="0" presStyleCnt="4">
        <dgm:presLayoutVars>
          <dgm:chPref val="3"/>
        </dgm:presLayoutVars>
      </dgm:prSet>
      <dgm:spPr/>
    </dgm:pt>
    <dgm:pt modelId="{23D9530E-9675-4499-98BE-DD84D901E95D}" type="pres">
      <dgm:prSet presAssocID="{17839E80-B61C-439A-9B0D-144E795B66E9}" presName="rootConnector" presStyleLbl="node2" presStyleIdx="0" presStyleCnt="4"/>
      <dgm:spPr/>
    </dgm:pt>
    <dgm:pt modelId="{93FDE638-31B1-4F93-85AB-C92747E5595A}" type="pres">
      <dgm:prSet presAssocID="{17839E80-B61C-439A-9B0D-144E795B66E9}" presName="hierChild4" presStyleCnt="0"/>
      <dgm:spPr/>
    </dgm:pt>
    <dgm:pt modelId="{3FAB56A2-5559-4FEE-9929-1D58DB74A92D}" type="pres">
      <dgm:prSet presAssocID="{05A3F691-B44E-4E27-9916-E547514CE2E8}" presName="Name37" presStyleLbl="parChTrans1D3" presStyleIdx="0" presStyleCnt="6"/>
      <dgm:spPr/>
    </dgm:pt>
    <dgm:pt modelId="{86DF28DA-0A5E-496D-B39B-F75149E57400}" type="pres">
      <dgm:prSet presAssocID="{A21E75DC-DEB9-4479-919B-07C23E90295C}" presName="hierRoot2" presStyleCnt="0">
        <dgm:presLayoutVars>
          <dgm:hierBranch val="init"/>
        </dgm:presLayoutVars>
      </dgm:prSet>
      <dgm:spPr/>
    </dgm:pt>
    <dgm:pt modelId="{761E7D5C-1E37-4D08-B570-E25400E1848D}" type="pres">
      <dgm:prSet presAssocID="{A21E75DC-DEB9-4479-919B-07C23E90295C}" presName="rootComposite" presStyleCnt="0"/>
      <dgm:spPr/>
    </dgm:pt>
    <dgm:pt modelId="{A9DF7BBA-E0D5-495F-8868-476BE8DBD069}" type="pres">
      <dgm:prSet presAssocID="{A21E75DC-DEB9-4479-919B-07C23E90295C}" presName="rootText" presStyleLbl="node3" presStyleIdx="0" presStyleCnt="6">
        <dgm:presLayoutVars>
          <dgm:chPref val="3"/>
        </dgm:presLayoutVars>
      </dgm:prSet>
      <dgm:spPr/>
    </dgm:pt>
    <dgm:pt modelId="{972BBC42-BD98-4BB8-8889-D093DE08D7AB}" type="pres">
      <dgm:prSet presAssocID="{A21E75DC-DEB9-4479-919B-07C23E90295C}" presName="rootConnector" presStyleLbl="node3" presStyleIdx="0" presStyleCnt="6"/>
      <dgm:spPr/>
    </dgm:pt>
    <dgm:pt modelId="{B12372FC-F7B6-4C92-9EF2-048A19E45695}" type="pres">
      <dgm:prSet presAssocID="{A21E75DC-DEB9-4479-919B-07C23E90295C}" presName="hierChild4" presStyleCnt="0"/>
      <dgm:spPr/>
    </dgm:pt>
    <dgm:pt modelId="{537F59D2-D0E0-4FE9-B1B5-856593B399AA}" type="pres">
      <dgm:prSet presAssocID="{A21E75DC-DEB9-4479-919B-07C23E90295C}" presName="hierChild5" presStyleCnt="0"/>
      <dgm:spPr/>
    </dgm:pt>
    <dgm:pt modelId="{ADDFB370-82CC-4301-9E05-FE8AF34D176B}" type="pres">
      <dgm:prSet presAssocID="{BB1EF46F-4C1B-41E7-A4AE-DF43C57DEFF2}" presName="Name37" presStyleLbl="parChTrans1D3" presStyleIdx="1" presStyleCnt="6"/>
      <dgm:spPr/>
    </dgm:pt>
    <dgm:pt modelId="{2F3D4894-7787-44AD-B6C2-9C3DD5D3A5A8}" type="pres">
      <dgm:prSet presAssocID="{AA67B353-CD07-401D-B020-926E977C197B}" presName="hierRoot2" presStyleCnt="0">
        <dgm:presLayoutVars>
          <dgm:hierBranch val="init"/>
        </dgm:presLayoutVars>
      </dgm:prSet>
      <dgm:spPr/>
    </dgm:pt>
    <dgm:pt modelId="{A4DA7416-688E-42E8-A01D-26AF5C75CCB1}" type="pres">
      <dgm:prSet presAssocID="{AA67B353-CD07-401D-B020-926E977C197B}" presName="rootComposite" presStyleCnt="0"/>
      <dgm:spPr/>
    </dgm:pt>
    <dgm:pt modelId="{7CED0043-FBF4-4B69-9145-5C4B02DD345B}" type="pres">
      <dgm:prSet presAssocID="{AA67B353-CD07-401D-B020-926E977C197B}" presName="rootText" presStyleLbl="node3" presStyleIdx="1" presStyleCnt="6">
        <dgm:presLayoutVars>
          <dgm:chPref val="3"/>
        </dgm:presLayoutVars>
      </dgm:prSet>
      <dgm:spPr/>
    </dgm:pt>
    <dgm:pt modelId="{FD4B5377-8A30-44A4-BAA3-BD02B5730B10}" type="pres">
      <dgm:prSet presAssocID="{AA67B353-CD07-401D-B020-926E977C197B}" presName="rootConnector" presStyleLbl="node3" presStyleIdx="1" presStyleCnt="6"/>
      <dgm:spPr/>
    </dgm:pt>
    <dgm:pt modelId="{A5B729D0-8A68-4FA2-92C3-BAE1D882D198}" type="pres">
      <dgm:prSet presAssocID="{AA67B353-CD07-401D-B020-926E977C197B}" presName="hierChild4" presStyleCnt="0"/>
      <dgm:spPr/>
    </dgm:pt>
    <dgm:pt modelId="{23BBE885-4A38-42EC-A95B-2FFEC0849590}" type="pres">
      <dgm:prSet presAssocID="{AA67B353-CD07-401D-B020-926E977C197B}" presName="hierChild5" presStyleCnt="0"/>
      <dgm:spPr/>
    </dgm:pt>
    <dgm:pt modelId="{1C07B1F3-01D3-4DD9-B3B0-FFA70E140194}" type="pres">
      <dgm:prSet presAssocID="{17839E80-B61C-439A-9B0D-144E795B66E9}" presName="hierChild5" presStyleCnt="0"/>
      <dgm:spPr/>
    </dgm:pt>
    <dgm:pt modelId="{6B8B7489-2102-4D6F-A538-D2767077D7C3}" type="pres">
      <dgm:prSet presAssocID="{80972275-0B86-49BC-8376-8C6F3998F0F2}" presName="Name37" presStyleLbl="parChTrans1D2" presStyleIdx="1" presStyleCnt="4"/>
      <dgm:spPr/>
    </dgm:pt>
    <dgm:pt modelId="{7C379CDB-FB10-4F18-A24E-CFCE007DC288}" type="pres">
      <dgm:prSet presAssocID="{DD8E5640-0B35-4F03-A31F-98D56BF9261A}" presName="hierRoot2" presStyleCnt="0">
        <dgm:presLayoutVars>
          <dgm:hierBranch val="init"/>
        </dgm:presLayoutVars>
      </dgm:prSet>
      <dgm:spPr/>
    </dgm:pt>
    <dgm:pt modelId="{7AB739BC-C8C5-4403-B0E2-3C8E3621842F}" type="pres">
      <dgm:prSet presAssocID="{DD8E5640-0B35-4F03-A31F-98D56BF9261A}" presName="rootComposite" presStyleCnt="0"/>
      <dgm:spPr/>
    </dgm:pt>
    <dgm:pt modelId="{988FF644-BF9C-4F60-B183-E76E592BF899}" type="pres">
      <dgm:prSet presAssocID="{DD8E5640-0B35-4F03-A31F-98D56BF9261A}" presName="rootText" presStyleLbl="node2" presStyleIdx="1" presStyleCnt="4">
        <dgm:presLayoutVars>
          <dgm:chPref val="3"/>
        </dgm:presLayoutVars>
      </dgm:prSet>
      <dgm:spPr/>
    </dgm:pt>
    <dgm:pt modelId="{DFB02947-21D2-4709-A553-2EC4B19F4889}" type="pres">
      <dgm:prSet presAssocID="{DD8E5640-0B35-4F03-A31F-98D56BF9261A}" presName="rootConnector" presStyleLbl="node2" presStyleIdx="1" presStyleCnt="4"/>
      <dgm:spPr/>
    </dgm:pt>
    <dgm:pt modelId="{EB9268BF-A7FF-43C9-AA5C-79965B21605D}" type="pres">
      <dgm:prSet presAssocID="{DD8E5640-0B35-4F03-A31F-98D56BF9261A}" presName="hierChild4" presStyleCnt="0"/>
      <dgm:spPr/>
    </dgm:pt>
    <dgm:pt modelId="{F6420CE6-CDE9-40DC-9BAB-7D41BCA3AEBE}" type="pres">
      <dgm:prSet presAssocID="{A99D807B-5E9C-4F6E-B53F-34B0C3F97825}" presName="Name37" presStyleLbl="parChTrans1D3" presStyleIdx="2" presStyleCnt="6"/>
      <dgm:spPr/>
    </dgm:pt>
    <dgm:pt modelId="{C49A8592-6AE3-433F-A9C3-2A6C1746EC42}" type="pres">
      <dgm:prSet presAssocID="{83383387-CC65-4C75-ACF0-B1573DB59C6F}" presName="hierRoot2" presStyleCnt="0">
        <dgm:presLayoutVars>
          <dgm:hierBranch val="init"/>
        </dgm:presLayoutVars>
      </dgm:prSet>
      <dgm:spPr/>
    </dgm:pt>
    <dgm:pt modelId="{1466618D-11A8-4331-BDCD-76C80B00251F}" type="pres">
      <dgm:prSet presAssocID="{83383387-CC65-4C75-ACF0-B1573DB59C6F}" presName="rootComposite" presStyleCnt="0"/>
      <dgm:spPr/>
    </dgm:pt>
    <dgm:pt modelId="{194FF2A4-6BDD-4B84-8063-EFBA6ED205AC}" type="pres">
      <dgm:prSet presAssocID="{83383387-CC65-4C75-ACF0-B1573DB59C6F}" presName="rootText" presStyleLbl="node3" presStyleIdx="2" presStyleCnt="6">
        <dgm:presLayoutVars>
          <dgm:chPref val="3"/>
        </dgm:presLayoutVars>
      </dgm:prSet>
      <dgm:spPr/>
    </dgm:pt>
    <dgm:pt modelId="{14249533-1CA1-4F7B-B9B6-F8B331F7C2A2}" type="pres">
      <dgm:prSet presAssocID="{83383387-CC65-4C75-ACF0-B1573DB59C6F}" presName="rootConnector" presStyleLbl="node3" presStyleIdx="2" presStyleCnt="6"/>
      <dgm:spPr/>
    </dgm:pt>
    <dgm:pt modelId="{37D01546-069A-4DCA-A176-FD554C2856A3}" type="pres">
      <dgm:prSet presAssocID="{83383387-CC65-4C75-ACF0-B1573DB59C6F}" presName="hierChild4" presStyleCnt="0"/>
      <dgm:spPr/>
    </dgm:pt>
    <dgm:pt modelId="{5986C8E7-EBC7-4E7F-B1E9-5D497E2D0F60}" type="pres">
      <dgm:prSet presAssocID="{83383387-CC65-4C75-ACF0-B1573DB59C6F}" presName="hierChild5" presStyleCnt="0"/>
      <dgm:spPr/>
    </dgm:pt>
    <dgm:pt modelId="{9615605A-FA48-4C09-9505-BAE5FB72E08A}" type="pres">
      <dgm:prSet presAssocID="{0E296042-22AC-4327-8872-B9106230208C}" presName="Name37" presStyleLbl="parChTrans1D3" presStyleIdx="3" presStyleCnt="6"/>
      <dgm:spPr/>
    </dgm:pt>
    <dgm:pt modelId="{D60C3834-6561-4455-AC39-C2CF7D58C5D2}" type="pres">
      <dgm:prSet presAssocID="{68E6CF58-DA51-444D-BA6C-F365916ECBBF}" presName="hierRoot2" presStyleCnt="0">
        <dgm:presLayoutVars>
          <dgm:hierBranch val="init"/>
        </dgm:presLayoutVars>
      </dgm:prSet>
      <dgm:spPr/>
    </dgm:pt>
    <dgm:pt modelId="{1872E837-4E56-49D1-AEAB-AE1227D21A05}" type="pres">
      <dgm:prSet presAssocID="{68E6CF58-DA51-444D-BA6C-F365916ECBBF}" presName="rootComposite" presStyleCnt="0"/>
      <dgm:spPr/>
    </dgm:pt>
    <dgm:pt modelId="{AC129785-791D-47F2-B77C-F4773626E5B1}" type="pres">
      <dgm:prSet presAssocID="{68E6CF58-DA51-444D-BA6C-F365916ECBBF}" presName="rootText" presStyleLbl="node3" presStyleIdx="3" presStyleCnt="6">
        <dgm:presLayoutVars>
          <dgm:chPref val="3"/>
        </dgm:presLayoutVars>
      </dgm:prSet>
      <dgm:spPr/>
    </dgm:pt>
    <dgm:pt modelId="{40A2471C-FC59-4524-91A0-CA5569D08275}" type="pres">
      <dgm:prSet presAssocID="{68E6CF58-DA51-444D-BA6C-F365916ECBBF}" presName="rootConnector" presStyleLbl="node3" presStyleIdx="3" presStyleCnt="6"/>
      <dgm:spPr/>
    </dgm:pt>
    <dgm:pt modelId="{95B41931-2C66-4445-B79A-64792C0F03C2}" type="pres">
      <dgm:prSet presAssocID="{68E6CF58-DA51-444D-BA6C-F365916ECBBF}" presName="hierChild4" presStyleCnt="0"/>
      <dgm:spPr/>
    </dgm:pt>
    <dgm:pt modelId="{35AF27F1-9D46-4937-B52F-62D3F31B64D5}" type="pres">
      <dgm:prSet presAssocID="{68E6CF58-DA51-444D-BA6C-F365916ECBBF}" presName="hierChild5" presStyleCnt="0"/>
      <dgm:spPr/>
    </dgm:pt>
    <dgm:pt modelId="{E1D4633C-4697-4CD9-B7E7-682EBCC2B6B7}" type="pres">
      <dgm:prSet presAssocID="{DD8E5640-0B35-4F03-A31F-98D56BF9261A}" presName="hierChild5" presStyleCnt="0"/>
      <dgm:spPr/>
    </dgm:pt>
    <dgm:pt modelId="{D44117BD-480A-483D-BA1B-5511CACF5CB4}" type="pres">
      <dgm:prSet presAssocID="{C032259C-5DCF-4560-ADF0-1423B63FAC80}" presName="hierChild3" presStyleCnt="0"/>
      <dgm:spPr/>
    </dgm:pt>
    <dgm:pt modelId="{C75664AF-DEBA-44FE-8E0C-37A9D5F8D253}" type="pres">
      <dgm:prSet presAssocID="{36FFAB23-456B-44A5-9540-05934C21C473}" presName="hierRoot1" presStyleCnt="0">
        <dgm:presLayoutVars>
          <dgm:hierBranch val="init"/>
        </dgm:presLayoutVars>
      </dgm:prSet>
      <dgm:spPr/>
    </dgm:pt>
    <dgm:pt modelId="{52C080D8-2603-46C8-9348-6B5BB6C8D2BE}" type="pres">
      <dgm:prSet presAssocID="{36FFAB23-456B-44A5-9540-05934C21C473}" presName="rootComposite1" presStyleCnt="0"/>
      <dgm:spPr/>
    </dgm:pt>
    <dgm:pt modelId="{50040CC3-6621-4D74-A6BB-F99646536F27}" type="pres">
      <dgm:prSet presAssocID="{36FFAB23-456B-44A5-9540-05934C21C473}" presName="rootText1" presStyleLbl="node0" presStyleIdx="1" presStyleCnt="2">
        <dgm:presLayoutVars>
          <dgm:chPref val="3"/>
        </dgm:presLayoutVars>
      </dgm:prSet>
      <dgm:spPr/>
    </dgm:pt>
    <dgm:pt modelId="{CA932D54-DB83-49E1-A947-36FE2594FFA7}" type="pres">
      <dgm:prSet presAssocID="{36FFAB23-456B-44A5-9540-05934C21C473}" presName="rootConnector1" presStyleLbl="node1" presStyleIdx="0" presStyleCnt="0"/>
      <dgm:spPr/>
    </dgm:pt>
    <dgm:pt modelId="{3B203760-5F2F-4C04-8C6F-BE352F6552E0}" type="pres">
      <dgm:prSet presAssocID="{36FFAB23-456B-44A5-9540-05934C21C473}" presName="hierChild2" presStyleCnt="0"/>
      <dgm:spPr/>
    </dgm:pt>
    <dgm:pt modelId="{BDED3953-789F-42F1-9E28-F02167CFD6FB}" type="pres">
      <dgm:prSet presAssocID="{BA01ED0C-93AF-4D63-9F99-E7AE33DD03F8}" presName="Name37" presStyleLbl="parChTrans1D2" presStyleIdx="2" presStyleCnt="4"/>
      <dgm:spPr/>
    </dgm:pt>
    <dgm:pt modelId="{94EB76F0-D0A9-4683-8D7A-40EC6F90CE2E}" type="pres">
      <dgm:prSet presAssocID="{6814D4BD-6795-4DBA-997C-11FB167AA165}" presName="hierRoot2" presStyleCnt="0">
        <dgm:presLayoutVars>
          <dgm:hierBranch val="init"/>
        </dgm:presLayoutVars>
      </dgm:prSet>
      <dgm:spPr/>
    </dgm:pt>
    <dgm:pt modelId="{1A82471A-12BB-4C1D-B441-7558916B9357}" type="pres">
      <dgm:prSet presAssocID="{6814D4BD-6795-4DBA-997C-11FB167AA165}" presName="rootComposite" presStyleCnt="0"/>
      <dgm:spPr/>
    </dgm:pt>
    <dgm:pt modelId="{EE145B9E-2CBA-4EF0-919F-2E406D7EAE6F}" type="pres">
      <dgm:prSet presAssocID="{6814D4BD-6795-4DBA-997C-11FB167AA165}" presName="rootText" presStyleLbl="node2" presStyleIdx="2" presStyleCnt="4">
        <dgm:presLayoutVars>
          <dgm:chPref val="3"/>
        </dgm:presLayoutVars>
      </dgm:prSet>
      <dgm:spPr/>
    </dgm:pt>
    <dgm:pt modelId="{FD2E1F73-2FB6-4185-B81C-233D574DB8F1}" type="pres">
      <dgm:prSet presAssocID="{6814D4BD-6795-4DBA-997C-11FB167AA165}" presName="rootConnector" presStyleLbl="node2" presStyleIdx="2" presStyleCnt="4"/>
      <dgm:spPr/>
    </dgm:pt>
    <dgm:pt modelId="{63D903E9-C13E-4138-B35C-4E6BE58E89E1}" type="pres">
      <dgm:prSet presAssocID="{6814D4BD-6795-4DBA-997C-11FB167AA165}" presName="hierChild4" presStyleCnt="0"/>
      <dgm:spPr/>
    </dgm:pt>
    <dgm:pt modelId="{BD8F6AEB-C67E-4258-940B-715AD3BFC9D2}" type="pres">
      <dgm:prSet presAssocID="{2D09A5FF-3764-47C9-924B-7F53C490B869}" presName="Name37" presStyleLbl="parChTrans1D3" presStyleIdx="4" presStyleCnt="6"/>
      <dgm:spPr/>
    </dgm:pt>
    <dgm:pt modelId="{46C3BBA9-BFDE-4B81-B1C4-9AF7F6887ED6}" type="pres">
      <dgm:prSet presAssocID="{1630EB17-218C-4890-AEEC-2D4D5B8A165F}" presName="hierRoot2" presStyleCnt="0">
        <dgm:presLayoutVars>
          <dgm:hierBranch val="init"/>
        </dgm:presLayoutVars>
      </dgm:prSet>
      <dgm:spPr/>
    </dgm:pt>
    <dgm:pt modelId="{9331DFD8-2F57-4540-8FE7-5C3A24E89F35}" type="pres">
      <dgm:prSet presAssocID="{1630EB17-218C-4890-AEEC-2D4D5B8A165F}" presName="rootComposite" presStyleCnt="0"/>
      <dgm:spPr/>
    </dgm:pt>
    <dgm:pt modelId="{1C8B0AB0-537E-488D-8652-898DDA31621B}" type="pres">
      <dgm:prSet presAssocID="{1630EB17-218C-4890-AEEC-2D4D5B8A165F}" presName="rootText" presStyleLbl="node3" presStyleIdx="4" presStyleCnt="6">
        <dgm:presLayoutVars>
          <dgm:chPref val="3"/>
        </dgm:presLayoutVars>
      </dgm:prSet>
      <dgm:spPr/>
    </dgm:pt>
    <dgm:pt modelId="{465A59B6-1963-4301-BE24-AB01761203D7}" type="pres">
      <dgm:prSet presAssocID="{1630EB17-218C-4890-AEEC-2D4D5B8A165F}" presName="rootConnector" presStyleLbl="node3" presStyleIdx="4" presStyleCnt="6"/>
      <dgm:spPr/>
    </dgm:pt>
    <dgm:pt modelId="{1E8DA12A-2089-474A-8F73-AA00BE027186}" type="pres">
      <dgm:prSet presAssocID="{1630EB17-218C-4890-AEEC-2D4D5B8A165F}" presName="hierChild4" presStyleCnt="0"/>
      <dgm:spPr/>
    </dgm:pt>
    <dgm:pt modelId="{002CE04C-70BA-4439-BFBF-5989FADA91BF}" type="pres">
      <dgm:prSet presAssocID="{1630EB17-218C-4890-AEEC-2D4D5B8A165F}" presName="hierChild5" presStyleCnt="0"/>
      <dgm:spPr/>
    </dgm:pt>
    <dgm:pt modelId="{22ABE08F-B480-4346-936A-6E50C0EAFD93}" type="pres">
      <dgm:prSet presAssocID="{9B4A0F05-535B-4D2F-98B3-AB1CBAB72AFF}" presName="Name37" presStyleLbl="parChTrans1D3" presStyleIdx="5" presStyleCnt="6"/>
      <dgm:spPr/>
    </dgm:pt>
    <dgm:pt modelId="{7EBCBDA5-2279-45B2-8F39-2C00B178A1F1}" type="pres">
      <dgm:prSet presAssocID="{8CBC4067-C11F-4B5D-BCAE-534B9EF78E6A}" presName="hierRoot2" presStyleCnt="0">
        <dgm:presLayoutVars>
          <dgm:hierBranch val="init"/>
        </dgm:presLayoutVars>
      </dgm:prSet>
      <dgm:spPr/>
    </dgm:pt>
    <dgm:pt modelId="{786CFA04-A1F1-4585-AD9C-A1FEC0962707}" type="pres">
      <dgm:prSet presAssocID="{8CBC4067-C11F-4B5D-BCAE-534B9EF78E6A}" presName="rootComposite" presStyleCnt="0"/>
      <dgm:spPr/>
    </dgm:pt>
    <dgm:pt modelId="{9162CC09-93DE-49CF-872F-5362DBFA66CC}" type="pres">
      <dgm:prSet presAssocID="{8CBC4067-C11F-4B5D-BCAE-534B9EF78E6A}" presName="rootText" presStyleLbl="node3" presStyleIdx="5" presStyleCnt="6">
        <dgm:presLayoutVars>
          <dgm:chPref val="3"/>
        </dgm:presLayoutVars>
      </dgm:prSet>
      <dgm:spPr/>
    </dgm:pt>
    <dgm:pt modelId="{783ACF87-50A5-43C2-98C5-0D6113B24105}" type="pres">
      <dgm:prSet presAssocID="{8CBC4067-C11F-4B5D-BCAE-534B9EF78E6A}" presName="rootConnector" presStyleLbl="node3" presStyleIdx="5" presStyleCnt="6"/>
      <dgm:spPr/>
    </dgm:pt>
    <dgm:pt modelId="{B0B24669-E627-4647-B7B0-F8D9534A1ED6}" type="pres">
      <dgm:prSet presAssocID="{8CBC4067-C11F-4B5D-BCAE-534B9EF78E6A}" presName="hierChild4" presStyleCnt="0"/>
      <dgm:spPr/>
    </dgm:pt>
    <dgm:pt modelId="{3F773226-35D0-4968-88AC-57E123EA9560}" type="pres">
      <dgm:prSet presAssocID="{8CBC4067-C11F-4B5D-BCAE-534B9EF78E6A}" presName="hierChild5" presStyleCnt="0"/>
      <dgm:spPr/>
    </dgm:pt>
    <dgm:pt modelId="{FF2747E2-EF5D-49FF-A1C2-891C3C6C480B}" type="pres">
      <dgm:prSet presAssocID="{6814D4BD-6795-4DBA-997C-11FB167AA165}" presName="hierChild5" presStyleCnt="0"/>
      <dgm:spPr/>
    </dgm:pt>
    <dgm:pt modelId="{597E5375-39C3-4E86-A358-1FED13165B0C}" type="pres">
      <dgm:prSet presAssocID="{E0A2BB69-2393-4D0A-B058-7B03568AB53F}" presName="Name37" presStyleLbl="parChTrans1D2" presStyleIdx="3" presStyleCnt="4"/>
      <dgm:spPr/>
    </dgm:pt>
    <dgm:pt modelId="{EB00D995-1BE5-4F52-8EB7-14B5632251AB}" type="pres">
      <dgm:prSet presAssocID="{32D64BAF-F090-4152-BA1C-9605560B2083}" presName="hierRoot2" presStyleCnt="0">
        <dgm:presLayoutVars>
          <dgm:hierBranch val="init"/>
        </dgm:presLayoutVars>
      </dgm:prSet>
      <dgm:spPr/>
    </dgm:pt>
    <dgm:pt modelId="{84EA2D2F-3B66-4E55-91AB-0E422878CFA9}" type="pres">
      <dgm:prSet presAssocID="{32D64BAF-F090-4152-BA1C-9605560B2083}" presName="rootComposite" presStyleCnt="0"/>
      <dgm:spPr/>
    </dgm:pt>
    <dgm:pt modelId="{712EF89C-27E5-4F4F-A402-BD51E707DD07}" type="pres">
      <dgm:prSet presAssocID="{32D64BAF-F090-4152-BA1C-9605560B2083}" presName="rootText" presStyleLbl="node2" presStyleIdx="3" presStyleCnt="4">
        <dgm:presLayoutVars>
          <dgm:chPref val="3"/>
        </dgm:presLayoutVars>
      </dgm:prSet>
      <dgm:spPr/>
    </dgm:pt>
    <dgm:pt modelId="{9ADD20CF-2E93-4917-881E-91643E69579C}" type="pres">
      <dgm:prSet presAssocID="{32D64BAF-F090-4152-BA1C-9605560B2083}" presName="rootConnector" presStyleLbl="node2" presStyleIdx="3" presStyleCnt="4"/>
      <dgm:spPr/>
    </dgm:pt>
    <dgm:pt modelId="{AB9F203E-3005-4EF4-9BFD-67907F54C9BE}" type="pres">
      <dgm:prSet presAssocID="{32D64BAF-F090-4152-BA1C-9605560B2083}" presName="hierChild4" presStyleCnt="0"/>
      <dgm:spPr/>
    </dgm:pt>
    <dgm:pt modelId="{BBA94646-889C-4DD1-BCD3-BF7EFAF603A6}" type="pres">
      <dgm:prSet presAssocID="{32D64BAF-F090-4152-BA1C-9605560B2083}" presName="hierChild5" presStyleCnt="0"/>
      <dgm:spPr/>
    </dgm:pt>
    <dgm:pt modelId="{CF15DAAD-06AE-439F-98F7-347632A53BFD}" type="pres">
      <dgm:prSet presAssocID="{36FFAB23-456B-44A5-9540-05934C21C473}" presName="hierChild3" presStyleCnt="0"/>
      <dgm:spPr/>
    </dgm:pt>
  </dgm:ptLst>
  <dgm:cxnLst>
    <dgm:cxn modelId="{B4A1770A-F41F-4C27-A4E5-9DE824FD8026}" type="presOf" srcId="{8CBC4067-C11F-4B5D-BCAE-534B9EF78E6A}" destId="{9162CC09-93DE-49CF-872F-5362DBFA66CC}" srcOrd="0" destOrd="0" presId="urn:microsoft.com/office/officeart/2005/8/layout/orgChart1"/>
    <dgm:cxn modelId="{01F7A30D-C19D-49D1-B7AD-D9D02B17B2FF}" srcId="{36FFAB23-456B-44A5-9540-05934C21C473}" destId="{32D64BAF-F090-4152-BA1C-9605560B2083}" srcOrd="1" destOrd="0" parTransId="{E0A2BB69-2393-4D0A-B058-7B03568AB53F}" sibTransId="{E2F777F9-E31E-4F02-8B9A-76DC7D231CED}"/>
    <dgm:cxn modelId="{10F9E511-F758-4548-9613-6A861C4BC9A3}" srcId="{6814D4BD-6795-4DBA-997C-11FB167AA165}" destId="{8CBC4067-C11F-4B5D-BCAE-534B9EF78E6A}" srcOrd="1" destOrd="0" parTransId="{9B4A0F05-535B-4D2F-98B3-AB1CBAB72AFF}" sibTransId="{3603BF3C-0175-48A9-A219-7BA0CC14B30F}"/>
    <dgm:cxn modelId="{78548516-9183-4BE1-9299-50FA1D3E6980}" srcId="{DD8E5640-0B35-4F03-A31F-98D56BF9261A}" destId="{68E6CF58-DA51-444D-BA6C-F365916ECBBF}" srcOrd="1" destOrd="0" parTransId="{0E296042-22AC-4327-8872-B9106230208C}" sibTransId="{F14DD657-0741-4A28-92AF-F4055ED19E4F}"/>
    <dgm:cxn modelId="{A9F76C1E-AC30-4D70-A2AC-43C54F64859A}" type="presOf" srcId="{584EFEC1-64DA-41C9-B072-9D261ECB4B7B}" destId="{4D3CB43C-388C-4801-A988-97B7011C5046}" srcOrd="0" destOrd="0" presId="urn:microsoft.com/office/officeart/2005/8/layout/orgChart1"/>
    <dgm:cxn modelId="{6A78761F-30E1-4B5A-96ED-E1D6075AEF8A}" type="presOf" srcId="{AA67B353-CD07-401D-B020-926E977C197B}" destId="{7CED0043-FBF4-4B69-9145-5C4B02DD345B}" srcOrd="0" destOrd="0" presId="urn:microsoft.com/office/officeart/2005/8/layout/orgChart1"/>
    <dgm:cxn modelId="{EF644B20-6E2C-456B-BB26-BB7C62F6AD5D}" type="presOf" srcId="{1630EB17-218C-4890-AEEC-2D4D5B8A165F}" destId="{1C8B0AB0-537E-488D-8652-898DDA31621B}" srcOrd="0" destOrd="0" presId="urn:microsoft.com/office/officeart/2005/8/layout/orgChart1"/>
    <dgm:cxn modelId="{EF979326-5018-49DE-8BB1-68E67772F193}" type="presOf" srcId="{BB1EF46F-4C1B-41E7-A4AE-DF43C57DEFF2}" destId="{ADDFB370-82CC-4301-9E05-FE8AF34D176B}" srcOrd="0" destOrd="0" presId="urn:microsoft.com/office/officeart/2005/8/layout/orgChart1"/>
    <dgm:cxn modelId="{46748527-D03E-428C-B3FF-2349BEF401D1}" type="presOf" srcId="{68E6CF58-DA51-444D-BA6C-F365916ECBBF}" destId="{40A2471C-FC59-4524-91A0-CA5569D08275}" srcOrd="1" destOrd="0" presId="urn:microsoft.com/office/officeart/2005/8/layout/orgChart1"/>
    <dgm:cxn modelId="{101BFC29-82EB-4D30-AD98-373E1A2E1298}" srcId="{36FFAB23-456B-44A5-9540-05934C21C473}" destId="{6814D4BD-6795-4DBA-997C-11FB167AA165}" srcOrd="0" destOrd="0" parTransId="{BA01ED0C-93AF-4D63-9F99-E7AE33DD03F8}" sibTransId="{BFFA26BA-EAB2-489B-BB5C-CBF126CCAAB5}"/>
    <dgm:cxn modelId="{212F2931-2D0D-4641-9A3D-4212A3B1A037}" srcId="{17839E80-B61C-439A-9B0D-144E795B66E9}" destId="{A21E75DC-DEB9-4479-919B-07C23E90295C}" srcOrd="0" destOrd="0" parTransId="{05A3F691-B44E-4E27-9916-E547514CE2E8}" sibTransId="{59731B50-0F6E-4DCF-92D0-AD75A7DB0D72}"/>
    <dgm:cxn modelId="{B2603232-5EAA-4CC9-B8D3-3C4C582D776D}" type="presOf" srcId="{23DF9C04-6DF4-45C2-9CAF-95AC9504AE9F}" destId="{07EEF850-CA30-4943-8084-6A2DFE546AEE}" srcOrd="0" destOrd="0" presId="urn:microsoft.com/office/officeart/2005/8/layout/orgChart1"/>
    <dgm:cxn modelId="{1D2AA038-204B-45D0-9FBF-F0D5A3C2B269}" type="presOf" srcId="{05A3F691-B44E-4E27-9916-E547514CE2E8}" destId="{3FAB56A2-5559-4FEE-9929-1D58DB74A92D}" srcOrd="0" destOrd="0" presId="urn:microsoft.com/office/officeart/2005/8/layout/orgChart1"/>
    <dgm:cxn modelId="{B269825D-F3B4-4099-BE24-792D6A8241DB}" srcId="{584EFEC1-64DA-41C9-B072-9D261ECB4B7B}" destId="{C032259C-5DCF-4560-ADF0-1423B63FAC80}" srcOrd="0" destOrd="0" parTransId="{FE82FFE5-CC99-4D03-988A-9D11FA62AF73}" sibTransId="{5FEF21C0-101B-4173-A9CD-5AB83F18D330}"/>
    <dgm:cxn modelId="{80CC9F41-FC68-419E-9B89-ECBABAC1D346}" type="presOf" srcId="{32D64BAF-F090-4152-BA1C-9605560B2083}" destId="{712EF89C-27E5-4F4F-A402-BD51E707DD07}" srcOrd="0" destOrd="0" presId="urn:microsoft.com/office/officeart/2005/8/layout/orgChart1"/>
    <dgm:cxn modelId="{D77A4346-AD91-4F7E-8921-A9C92F4CE3D9}" type="presOf" srcId="{36FFAB23-456B-44A5-9540-05934C21C473}" destId="{CA932D54-DB83-49E1-A947-36FE2594FFA7}" srcOrd="1" destOrd="0" presId="urn:microsoft.com/office/officeart/2005/8/layout/orgChart1"/>
    <dgm:cxn modelId="{396A7346-19B3-4553-9B2F-6EEE7AC3E58B}" type="presOf" srcId="{A21E75DC-DEB9-4479-919B-07C23E90295C}" destId="{A9DF7BBA-E0D5-495F-8868-476BE8DBD069}" srcOrd="0" destOrd="0" presId="urn:microsoft.com/office/officeart/2005/8/layout/orgChart1"/>
    <dgm:cxn modelId="{8256E449-B508-42C4-813C-4F3370F9C6CD}" type="presOf" srcId="{BA01ED0C-93AF-4D63-9F99-E7AE33DD03F8}" destId="{BDED3953-789F-42F1-9E28-F02167CFD6FB}" srcOrd="0" destOrd="0" presId="urn:microsoft.com/office/officeart/2005/8/layout/orgChart1"/>
    <dgm:cxn modelId="{D2ADF26B-DF49-45D1-966F-7736370568B9}" type="presOf" srcId="{1630EB17-218C-4890-AEEC-2D4D5B8A165F}" destId="{465A59B6-1963-4301-BE24-AB01761203D7}" srcOrd="1" destOrd="0" presId="urn:microsoft.com/office/officeart/2005/8/layout/orgChart1"/>
    <dgm:cxn modelId="{C8DE6A4F-3F3F-418F-B9BF-043CF356B74A}" type="presOf" srcId="{17839E80-B61C-439A-9B0D-144E795B66E9}" destId="{9B212474-A08A-4B8D-8BF1-26B5DAE97C56}" srcOrd="0" destOrd="0" presId="urn:microsoft.com/office/officeart/2005/8/layout/orgChart1"/>
    <dgm:cxn modelId="{FF614770-E5F7-486E-A42D-6C30896370D7}" type="presOf" srcId="{83383387-CC65-4C75-ACF0-B1573DB59C6F}" destId="{194FF2A4-6BDD-4B84-8063-EFBA6ED205AC}" srcOrd="0" destOrd="0" presId="urn:microsoft.com/office/officeart/2005/8/layout/orgChart1"/>
    <dgm:cxn modelId="{666FEB71-D3B0-43A7-AB6D-B03F1040833A}" type="presOf" srcId="{6814D4BD-6795-4DBA-997C-11FB167AA165}" destId="{EE145B9E-2CBA-4EF0-919F-2E406D7EAE6F}" srcOrd="0" destOrd="0" presId="urn:microsoft.com/office/officeart/2005/8/layout/orgChart1"/>
    <dgm:cxn modelId="{F10D3072-762E-4F68-8899-F936D8672B45}" srcId="{584EFEC1-64DA-41C9-B072-9D261ECB4B7B}" destId="{36FFAB23-456B-44A5-9540-05934C21C473}" srcOrd="1" destOrd="0" parTransId="{8D96CA65-1D66-41E7-A8CB-EC18B28D9EB1}" sibTransId="{F1E2B5CC-3699-4BAB-8884-C4CFE55BBA84}"/>
    <dgm:cxn modelId="{7AB80C79-B60B-4B5E-A08E-ACF3FDB05025}" type="presOf" srcId="{0E296042-22AC-4327-8872-B9106230208C}" destId="{9615605A-FA48-4C09-9505-BAE5FB72E08A}" srcOrd="0" destOrd="0" presId="urn:microsoft.com/office/officeart/2005/8/layout/orgChart1"/>
    <dgm:cxn modelId="{BBAB527C-0F79-481D-8165-C34116BBE0B4}" type="presOf" srcId="{AA67B353-CD07-401D-B020-926E977C197B}" destId="{FD4B5377-8A30-44A4-BAA3-BD02B5730B10}" srcOrd="1" destOrd="0" presId="urn:microsoft.com/office/officeart/2005/8/layout/orgChart1"/>
    <dgm:cxn modelId="{1D59D880-E476-41B8-A0C1-DAB04C8992F0}" type="presOf" srcId="{6814D4BD-6795-4DBA-997C-11FB167AA165}" destId="{FD2E1F73-2FB6-4185-B81C-233D574DB8F1}" srcOrd="1" destOrd="0" presId="urn:microsoft.com/office/officeart/2005/8/layout/orgChart1"/>
    <dgm:cxn modelId="{9BCBAC87-4A88-4586-9FDB-00E0F06EC3B6}" type="presOf" srcId="{36FFAB23-456B-44A5-9540-05934C21C473}" destId="{50040CC3-6621-4D74-A6BB-F99646536F27}" srcOrd="0" destOrd="0" presId="urn:microsoft.com/office/officeart/2005/8/layout/orgChart1"/>
    <dgm:cxn modelId="{5247F989-7362-4664-9ACB-56624C369FA1}" type="presOf" srcId="{A21E75DC-DEB9-4479-919B-07C23E90295C}" destId="{972BBC42-BD98-4BB8-8889-D093DE08D7AB}" srcOrd="1" destOrd="0" presId="urn:microsoft.com/office/officeart/2005/8/layout/orgChart1"/>
    <dgm:cxn modelId="{E36A2094-3D52-4BEA-8990-E0F68E425E32}" type="presOf" srcId="{32D64BAF-F090-4152-BA1C-9605560B2083}" destId="{9ADD20CF-2E93-4917-881E-91643E69579C}" srcOrd="1" destOrd="0" presId="urn:microsoft.com/office/officeart/2005/8/layout/orgChart1"/>
    <dgm:cxn modelId="{21B76194-9F89-401F-8B55-A311559662EF}" type="presOf" srcId="{8CBC4067-C11F-4B5D-BCAE-534B9EF78E6A}" destId="{783ACF87-50A5-43C2-98C5-0D6113B24105}" srcOrd="1" destOrd="0" presId="urn:microsoft.com/office/officeart/2005/8/layout/orgChart1"/>
    <dgm:cxn modelId="{823D039D-1120-461B-8497-2AFD5E5ACB9A}" type="presOf" srcId="{68E6CF58-DA51-444D-BA6C-F365916ECBBF}" destId="{AC129785-791D-47F2-B77C-F4773626E5B1}" srcOrd="0" destOrd="0" presId="urn:microsoft.com/office/officeart/2005/8/layout/orgChart1"/>
    <dgm:cxn modelId="{C578D3A1-E69B-4664-AD3E-92C5CDD2F477}" type="presOf" srcId="{DD8E5640-0B35-4F03-A31F-98D56BF9261A}" destId="{DFB02947-21D2-4709-A553-2EC4B19F4889}" srcOrd="1" destOrd="0" presId="urn:microsoft.com/office/officeart/2005/8/layout/orgChart1"/>
    <dgm:cxn modelId="{70B99EA4-0ED2-440E-9DC7-CC9C6AA1D03F}" type="presOf" srcId="{C032259C-5DCF-4560-ADF0-1423B63FAC80}" destId="{0E22275B-040E-41B6-9005-8725C908EDD5}" srcOrd="1" destOrd="0" presId="urn:microsoft.com/office/officeart/2005/8/layout/orgChart1"/>
    <dgm:cxn modelId="{0C5374B2-D6DA-420C-8E37-6C59369B4204}" type="presOf" srcId="{17839E80-B61C-439A-9B0D-144E795B66E9}" destId="{23D9530E-9675-4499-98BE-DD84D901E95D}" srcOrd="1" destOrd="0" presId="urn:microsoft.com/office/officeart/2005/8/layout/orgChart1"/>
    <dgm:cxn modelId="{8EF784BE-F1CA-4838-A323-BA88AA7145C7}" type="presOf" srcId="{9B4A0F05-535B-4D2F-98B3-AB1CBAB72AFF}" destId="{22ABE08F-B480-4346-936A-6E50C0EAFD93}" srcOrd="0" destOrd="0" presId="urn:microsoft.com/office/officeart/2005/8/layout/orgChart1"/>
    <dgm:cxn modelId="{4A6DC0C2-E845-4526-A959-B169EF9243E6}" type="presOf" srcId="{E0A2BB69-2393-4D0A-B058-7B03568AB53F}" destId="{597E5375-39C3-4E86-A358-1FED13165B0C}" srcOrd="0" destOrd="0" presId="urn:microsoft.com/office/officeart/2005/8/layout/orgChart1"/>
    <dgm:cxn modelId="{6BF2B8C6-5576-47EC-BD8E-27A9FE3A4E74}" type="presOf" srcId="{C032259C-5DCF-4560-ADF0-1423B63FAC80}" destId="{BB9B11B1-BDDC-4971-B257-3B9E5D6B7CB4}" srcOrd="0" destOrd="0" presId="urn:microsoft.com/office/officeart/2005/8/layout/orgChart1"/>
    <dgm:cxn modelId="{DD8504DC-9DE2-4F31-8AFB-34B4BB1603ED}" type="presOf" srcId="{80972275-0B86-49BC-8376-8C6F3998F0F2}" destId="{6B8B7489-2102-4D6F-A538-D2767077D7C3}" srcOrd="0" destOrd="0" presId="urn:microsoft.com/office/officeart/2005/8/layout/orgChart1"/>
    <dgm:cxn modelId="{FB7B05E0-1FC3-457D-8218-34000FA1C27E}" type="presOf" srcId="{2D09A5FF-3764-47C9-924B-7F53C490B869}" destId="{BD8F6AEB-C67E-4258-940B-715AD3BFC9D2}" srcOrd="0" destOrd="0" presId="urn:microsoft.com/office/officeart/2005/8/layout/orgChart1"/>
    <dgm:cxn modelId="{480B40E2-9167-488D-906E-73114268E236}" srcId="{6814D4BD-6795-4DBA-997C-11FB167AA165}" destId="{1630EB17-218C-4890-AEEC-2D4D5B8A165F}" srcOrd="0" destOrd="0" parTransId="{2D09A5FF-3764-47C9-924B-7F53C490B869}" sibTransId="{C1374CB0-B137-4E20-899F-A7CB76669427}"/>
    <dgm:cxn modelId="{1EDFF7E5-2136-4681-950B-FF8302669281}" type="presOf" srcId="{DD8E5640-0B35-4F03-A31F-98D56BF9261A}" destId="{988FF644-BF9C-4F60-B183-E76E592BF899}" srcOrd="0" destOrd="0" presId="urn:microsoft.com/office/officeart/2005/8/layout/orgChart1"/>
    <dgm:cxn modelId="{CCB261E6-4E63-4B80-886B-7B95D496A19B}" srcId="{C032259C-5DCF-4560-ADF0-1423B63FAC80}" destId="{DD8E5640-0B35-4F03-A31F-98D56BF9261A}" srcOrd="1" destOrd="0" parTransId="{80972275-0B86-49BC-8376-8C6F3998F0F2}" sibTransId="{FBE325BB-3BBF-4565-9EE4-7BB9C320BDBD}"/>
    <dgm:cxn modelId="{002ECFE7-ABF1-49B2-BB63-9945C8F8C9BC}" type="presOf" srcId="{83383387-CC65-4C75-ACF0-B1573DB59C6F}" destId="{14249533-1CA1-4F7B-B9B6-F8B331F7C2A2}" srcOrd="1" destOrd="0" presId="urn:microsoft.com/office/officeart/2005/8/layout/orgChart1"/>
    <dgm:cxn modelId="{7719E0EC-6A35-410E-ACCA-0061EC15966C}" srcId="{C032259C-5DCF-4560-ADF0-1423B63FAC80}" destId="{17839E80-B61C-439A-9B0D-144E795B66E9}" srcOrd="0" destOrd="0" parTransId="{23DF9C04-6DF4-45C2-9CAF-95AC9504AE9F}" sibTransId="{7C9A7283-A97F-4A3F-9B13-A301EA77A02A}"/>
    <dgm:cxn modelId="{35066EF5-4898-4514-8D01-D24FECE58DBB}" srcId="{DD8E5640-0B35-4F03-A31F-98D56BF9261A}" destId="{83383387-CC65-4C75-ACF0-B1573DB59C6F}" srcOrd="0" destOrd="0" parTransId="{A99D807B-5E9C-4F6E-B53F-34B0C3F97825}" sibTransId="{D9FEECB7-346C-4103-8E07-A2823DB720D7}"/>
    <dgm:cxn modelId="{5E385DF7-39CC-47AE-B3FE-9822B00EAF67}" srcId="{17839E80-B61C-439A-9B0D-144E795B66E9}" destId="{AA67B353-CD07-401D-B020-926E977C197B}" srcOrd="1" destOrd="0" parTransId="{BB1EF46F-4C1B-41E7-A4AE-DF43C57DEFF2}" sibTransId="{B3A05DC7-68D9-4EB4-99B6-64E5B7B16CAF}"/>
    <dgm:cxn modelId="{023FF7FB-5F85-4DDA-B180-F5AD58B144E4}" type="presOf" srcId="{A99D807B-5E9C-4F6E-B53F-34B0C3F97825}" destId="{F6420CE6-CDE9-40DC-9BAB-7D41BCA3AEBE}" srcOrd="0" destOrd="0" presId="urn:microsoft.com/office/officeart/2005/8/layout/orgChart1"/>
    <dgm:cxn modelId="{BF515905-E4F6-44F2-9228-469421D9F49E}" type="presParOf" srcId="{4D3CB43C-388C-4801-A988-97B7011C5046}" destId="{8CA5D48C-AF4E-4704-8DC1-962971D58F88}" srcOrd="0" destOrd="0" presId="urn:microsoft.com/office/officeart/2005/8/layout/orgChart1"/>
    <dgm:cxn modelId="{754E6319-82C9-4EEE-8888-55EFFE9D30F5}" type="presParOf" srcId="{8CA5D48C-AF4E-4704-8DC1-962971D58F88}" destId="{2776C85D-B390-4CE1-801C-7932799FD0E3}" srcOrd="0" destOrd="0" presId="urn:microsoft.com/office/officeart/2005/8/layout/orgChart1"/>
    <dgm:cxn modelId="{8FB221A2-F0E2-43E6-B69A-B894680B39CB}" type="presParOf" srcId="{2776C85D-B390-4CE1-801C-7932799FD0E3}" destId="{BB9B11B1-BDDC-4971-B257-3B9E5D6B7CB4}" srcOrd="0" destOrd="0" presId="urn:microsoft.com/office/officeart/2005/8/layout/orgChart1"/>
    <dgm:cxn modelId="{E058CED9-946C-492A-8C81-8718A4709B0D}" type="presParOf" srcId="{2776C85D-B390-4CE1-801C-7932799FD0E3}" destId="{0E22275B-040E-41B6-9005-8725C908EDD5}" srcOrd="1" destOrd="0" presId="urn:microsoft.com/office/officeart/2005/8/layout/orgChart1"/>
    <dgm:cxn modelId="{E78E2D6D-7E61-44BF-AC48-7C4253885E90}" type="presParOf" srcId="{8CA5D48C-AF4E-4704-8DC1-962971D58F88}" destId="{5F76FA3C-CB05-41B4-9109-78F379B9789F}" srcOrd="1" destOrd="0" presId="urn:microsoft.com/office/officeart/2005/8/layout/orgChart1"/>
    <dgm:cxn modelId="{B0B19BAE-6E80-435B-96C9-FEBB6FF28532}" type="presParOf" srcId="{5F76FA3C-CB05-41B4-9109-78F379B9789F}" destId="{07EEF850-CA30-4943-8084-6A2DFE546AEE}" srcOrd="0" destOrd="0" presId="urn:microsoft.com/office/officeart/2005/8/layout/orgChart1"/>
    <dgm:cxn modelId="{50168FAB-FED0-4213-AA18-6E820ADCC60F}" type="presParOf" srcId="{5F76FA3C-CB05-41B4-9109-78F379B9789F}" destId="{48CEE11B-A7E0-4CD9-A78F-8F6087459ACD}" srcOrd="1" destOrd="0" presId="urn:microsoft.com/office/officeart/2005/8/layout/orgChart1"/>
    <dgm:cxn modelId="{1D53DA01-7F93-4C0D-A450-B288B7C0A2A6}" type="presParOf" srcId="{48CEE11B-A7E0-4CD9-A78F-8F6087459ACD}" destId="{C2D83B5F-311C-4DA9-8767-BBFB1CD942DA}" srcOrd="0" destOrd="0" presId="urn:microsoft.com/office/officeart/2005/8/layout/orgChart1"/>
    <dgm:cxn modelId="{88D96FB8-B1EC-44A7-9628-3FC015939C55}" type="presParOf" srcId="{C2D83B5F-311C-4DA9-8767-BBFB1CD942DA}" destId="{9B212474-A08A-4B8D-8BF1-26B5DAE97C56}" srcOrd="0" destOrd="0" presId="urn:microsoft.com/office/officeart/2005/8/layout/orgChart1"/>
    <dgm:cxn modelId="{53661C3F-14DF-4D60-96A8-6BBD68369DAA}" type="presParOf" srcId="{C2D83B5F-311C-4DA9-8767-BBFB1CD942DA}" destId="{23D9530E-9675-4499-98BE-DD84D901E95D}" srcOrd="1" destOrd="0" presId="urn:microsoft.com/office/officeart/2005/8/layout/orgChart1"/>
    <dgm:cxn modelId="{37A54060-0A13-4153-B324-45DC80E4DE17}" type="presParOf" srcId="{48CEE11B-A7E0-4CD9-A78F-8F6087459ACD}" destId="{93FDE638-31B1-4F93-85AB-C92747E5595A}" srcOrd="1" destOrd="0" presId="urn:microsoft.com/office/officeart/2005/8/layout/orgChart1"/>
    <dgm:cxn modelId="{60DBB0AD-5FE7-4746-A616-D6AEB21C8AFF}" type="presParOf" srcId="{93FDE638-31B1-4F93-85AB-C92747E5595A}" destId="{3FAB56A2-5559-4FEE-9929-1D58DB74A92D}" srcOrd="0" destOrd="0" presId="urn:microsoft.com/office/officeart/2005/8/layout/orgChart1"/>
    <dgm:cxn modelId="{77A7EF91-A169-4DFA-985A-1E5D8AC66003}" type="presParOf" srcId="{93FDE638-31B1-4F93-85AB-C92747E5595A}" destId="{86DF28DA-0A5E-496D-B39B-F75149E57400}" srcOrd="1" destOrd="0" presId="urn:microsoft.com/office/officeart/2005/8/layout/orgChart1"/>
    <dgm:cxn modelId="{C25F7FD4-7359-42E0-B9F3-BB6E5C71C806}" type="presParOf" srcId="{86DF28DA-0A5E-496D-B39B-F75149E57400}" destId="{761E7D5C-1E37-4D08-B570-E25400E1848D}" srcOrd="0" destOrd="0" presId="urn:microsoft.com/office/officeart/2005/8/layout/orgChart1"/>
    <dgm:cxn modelId="{5B55F1A8-D1EE-4415-BAF2-1CA83151BCE1}" type="presParOf" srcId="{761E7D5C-1E37-4D08-B570-E25400E1848D}" destId="{A9DF7BBA-E0D5-495F-8868-476BE8DBD069}" srcOrd="0" destOrd="0" presId="urn:microsoft.com/office/officeart/2005/8/layout/orgChart1"/>
    <dgm:cxn modelId="{64A719AB-92AD-4889-A834-EC614010B36F}" type="presParOf" srcId="{761E7D5C-1E37-4D08-B570-E25400E1848D}" destId="{972BBC42-BD98-4BB8-8889-D093DE08D7AB}" srcOrd="1" destOrd="0" presId="urn:microsoft.com/office/officeart/2005/8/layout/orgChart1"/>
    <dgm:cxn modelId="{82EA888E-1AA1-49FE-9671-DEA4A6C447CB}" type="presParOf" srcId="{86DF28DA-0A5E-496D-B39B-F75149E57400}" destId="{B12372FC-F7B6-4C92-9EF2-048A19E45695}" srcOrd="1" destOrd="0" presId="urn:microsoft.com/office/officeart/2005/8/layout/orgChart1"/>
    <dgm:cxn modelId="{7125D482-EA5D-4E0A-9F2B-CAC1E823637D}" type="presParOf" srcId="{86DF28DA-0A5E-496D-B39B-F75149E57400}" destId="{537F59D2-D0E0-4FE9-B1B5-856593B399AA}" srcOrd="2" destOrd="0" presId="urn:microsoft.com/office/officeart/2005/8/layout/orgChart1"/>
    <dgm:cxn modelId="{A5561D02-C2CD-4CC1-B567-F11B8461710B}" type="presParOf" srcId="{93FDE638-31B1-4F93-85AB-C92747E5595A}" destId="{ADDFB370-82CC-4301-9E05-FE8AF34D176B}" srcOrd="2" destOrd="0" presId="urn:microsoft.com/office/officeart/2005/8/layout/orgChart1"/>
    <dgm:cxn modelId="{41913D8A-03A3-4FE4-ABBD-0998C2B6B76E}" type="presParOf" srcId="{93FDE638-31B1-4F93-85AB-C92747E5595A}" destId="{2F3D4894-7787-44AD-B6C2-9C3DD5D3A5A8}" srcOrd="3" destOrd="0" presId="urn:microsoft.com/office/officeart/2005/8/layout/orgChart1"/>
    <dgm:cxn modelId="{6D5E8915-873F-4115-BF91-A32FEA08F3F1}" type="presParOf" srcId="{2F3D4894-7787-44AD-B6C2-9C3DD5D3A5A8}" destId="{A4DA7416-688E-42E8-A01D-26AF5C75CCB1}" srcOrd="0" destOrd="0" presId="urn:microsoft.com/office/officeart/2005/8/layout/orgChart1"/>
    <dgm:cxn modelId="{46F4A2A4-1564-40D9-B422-4F17EE1DA9D0}" type="presParOf" srcId="{A4DA7416-688E-42E8-A01D-26AF5C75CCB1}" destId="{7CED0043-FBF4-4B69-9145-5C4B02DD345B}" srcOrd="0" destOrd="0" presId="urn:microsoft.com/office/officeart/2005/8/layout/orgChart1"/>
    <dgm:cxn modelId="{A577FC55-0AB1-45B6-B3F3-C1F6C0D61EE4}" type="presParOf" srcId="{A4DA7416-688E-42E8-A01D-26AF5C75CCB1}" destId="{FD4B5377-8A30-44A4-BAA3-BD02B5730B10}" srcOrd="1" destOrd="0" presId="urn:microsoft.com/office/officeart/2005/8/layout/orgChart1"/>
    <dgm:cxn modelId="{E61857FD-A492-48C4-A70A-C88D2BF645A7}" type="presParOf" srcId="{2F3D4894-7787-44AD-B6C2-9C3DD5D3A5A8}" destId="{A5B729D0-8A68-4FA2-92C3-BAE1D882D198}" srcOrd="1" destOrd="0" presId="urn:microsoft.com/office/officeart/2005/8/layout/orgChart1"/>
    <dgm:cxn modelId="{3981D420-827C-49E5-85A1-376C94B43F43}" type="presParOf" srcId="{2F3D4894-7787-44AD-B6C2-9C3DD5D3A5A8}" destId="{23BBE885-4A38-42EC-A95B-2FFEC0849590}" srcOrd="2" destOrd="0" presId="urn:microsoft.com/office/officeart/2005/8/layout/orgChart1"/>
    <dgm:cxn modelId="{80DEB1B7-846A-43F3-9104-3595C651E064}" type="presParOf" srcId="{48CEE11B-A7E0-4CD9-A78F-8F6087459ACD}" destId="{1C07B1F3-01D3-4DD9-B3B0-FFA70E140194}" srcOrd="2" destOrd="0" presId="urn:microsoft.com/office/officeart/2005/8/layout/orgChart1"/>
    <dgm:cxn modelId="{B610659C-D4F4-4FF1-8833-DC7B59B25841}" type="presParOf" srcId="{5F76FA3C-CB05-41B4-9109-78F379B9789F}" destId="{6B8B7489-2102-4D6F-A538-D2767077D7C3}" srcOrd="2" destOrd="0" presId="urn:microsoft.com/office/officeart/2005/8/layout/orgChart1"/>
    <dgm:cxn modelId="{9356CDBF-3DAD-48D8-9F22-B5FCE8AECB6F}" type="presParOf" srcId="{5F76FA3C-CB05-41B4-9109-78F379B9789F}" destId="{7C379CDB-FB10-4F18-A24E-CFCE007DC288}" srcOrd="3" destOrd="0" presId="urn:microsoft.com/office/officeart/2005/8/layout/orgChart1"/>
    <dgm:cxn modelId="{E1BCE44E-0C1E-42D7-B13D-7525BD9D60B0}" type="presParOf" srcId="{7C379CDB-FB10-4F18-A24E-CFCE007DC288}" destId="{7AB739BC-C8C5-4403-B0E2-3C8E3621842F}" srcOrd="0" destOrd="0" presId="urn:microsoft.com/office/officeart/2005/8/layout/orgChart1"/>
    <dgm:cxn modelId="{FBA9FF9C-E115-4509-83BF-949101777316}" type="presParOf" srcId="{7AB739BC-C8C5-4403-B0E2-3C8E3621842F}" destId="{988FF644-BF9C-4F60-B183-E76E592BF899}" srcOrd="0" destOrd="0" presId="urn:microsoft.com/office/officeart/2005/8/layout/orgChart1"/>
    <dgm:cxn modelId="{BD0C11B3-6EC6-485E-9C82-7789AF1BF332}" type="presParOf" srcId="{7AB739BC-C8C5-4403-B0E2-3C8E3621842F}" destId="{DFB02947-21D2-4709-A553-2EC4B19F4889}" srcOrd="1" destOrd="0" presId="urn:microsoft.com/office/officeart/2005/8/layout/orgChart1"/>
    <dgm:cxn modelId="{3AA432B6-CD28-45FF-B8B2-31631846B52D}" type="presParOf" srcId="{7C379CDB-FB10-4F18-A24E-CFCE007DC288}" destId="{EB9268BF-A7FF-43C9-AA5C-79965B21605D}" srcOrd="1" destOrd="0" presId="urn:microsoft.com/office/officeart/2005/8/layout/orgChart1"/>
    <dgm:cxn modelId="{01C74AB2-5B98-4CED-BC34-7903E6048A36}" type="presParOf" srcId="{EB9268BF-A7FF-43C9-AA5C-79965B21605D}" destId="{F6420CE6-CDE9-40DC-9BAB-7D41BCA3AEBE}" srcOrd="0" destOrd="0" presId="urn:microsoft.com/office/officeart/2005/8/layout/orgChart1"/>
    <dgm:cxn modelId="{EB4C90D6-8CFB-4BB2-9583-EF76387CAE1B}" type="presParOf" srcId="{EB9268BF-A7FF-43C9-AA5C-79965B21605D}" destId="{C49A8592-6AE3-433F-A9C3-2A6C1746EC42}" srcOrd="1" destOrd="0" presId="urn:microsoft.com/office/officeart/2005/8/layout/orgChart1"/>
    <dgm:cxn modelId="{B36E74CC-6B7F-438B-9D92-B25E344F11A7}" type="presParOf" srcId="{C49A8592-6AE3-433F-A9C3-2A6C1746EC42}" destId="{1466618D-11A8-4331-BDCD-76C80B00251F}" srcOrd="0" destOrd="0" presId="urn:microsoft.com/office/officeart/2005/8/layout/orgChart1"/>
    <dgm:cxn modelId="{D2834021-94D4-4BB7-9CAC-A5E198F77ADA}" type="presParOf" srcId="{1466618D-11A8-4331-BDCD-76C80B00251F}" destId="{194FF2A4-6BDD-4B84-8063-EFBA6ED205AC}" srcOrd="0" destOrd="0" presId="urn:microsoft.com/office/officeart/2005/8/layout/orgChart1"/>
    <dgm:cxn modelId="{043C51BD-1C31-4B8E-8EF9-94CE1B2866EA}" type="presParOf" srcId="{1466618D-11A8-4331-BDCD-76C80B00251F}" destId="{14249533-1CA1-4F7B-B9B6-F8B331F7C2A2}" srcOrd="1" destOrd="0" presId="urn:microsoft.com/office/officeart/2005/8/layout/orgChart1"/>
    <dgm:cxn modelId="{CFCB1EE2-1FF3-435D-9278-49D9D18C54E0}" type="presParOf" srcId="{C49A8592-6AE3-433F-A9C3-2A6C1746EC42}" destId="{37D01546-069A-4DCA-A176-FD554C2856A3}" srcOrd="1" destOrd="0" presId="urn:microsoft.com/office/officeart/2005/8/layout/orgChart1"/>
    <dgm:cxn modelId="{10A5C1A4-2842-4CC2-867D-56B62CA492F6}" type="presParOf" srcId="{C49A8592-6AE3-433F-A9C3-2A6C1746EC42}" destId="{5986C8E7-EBC7-4E7F-B1E9-5D497E2D0F60}" srcOrd="2" destOrd="0" presId="urn:microsoft.com/office/officeart/2005/8/layout/orgChart1"/>
    <dgm:cxn modelId="{5E5DCB5A-2D2D-41B6-A149-E11017474545}" type="presParOf" srcId="{EB9268BF-A7FF-43C9-AA5C-79965B21605D}" destId="{9615605A-FA48-4C09-9505-BAE5FB72E08A}" srcOrd="2" destOrd="0" presId="urn:microsoft.com/office/officeart/2005/8/layout/orgChart1"/>
    <dgm:cxn modelId="{7AD1DC7A-258D-4647-AEC2-D15580252F4C}" type="presParOf" srcId="{EB9268BF-A7FF-43C9-AA5C-79965B21605D}" destId="{D60C3834-6561-4455-AC39-C2CF7D58C5D2}" srcOrd="3" destOrd="0" presId="urn:microsoft.com/office/officeart/2005/8/layout/orgChart1"/>
    <dgm:cxn modelId="{FF71E142-35AB-4BB7-B7B3-A6FDD29381F3}" type="presParOf" srcId="{D60C3834-6561-4455-AC39-C2CF7D58C5D2}" destId="{1872E837-4E56-49D1-AEAB-AE1227D21A05}" srcOrd="0" destOrd="0" presId="urn:microsoft.com/office/officeart/2005/8/layout/orgChart1"/>
    <dgm:cxn modelId="{7D163B10-FA6E-475E-BB3F-7F9B536F7AD0}" type="presParOf" srcId="{1872E837-4E56-49D1-AEAB-AE1227D21A05}" destId="{AC129785-791D-47F2-B77C-F4773626E5B1}" srcOrd="0" destOrd="0" presId="urn:microsoft.com/office/officeart/2005/8/layout/orgChart1"/>
    <dgm:cxn modelId="{5BB5BAD2-39D4-47C9-B90C-F7354167338A}" type="presParOf" srcId="{1872E837-4E56-49D1-AEAB-AE1227D21A05}" destId="{40A2471C-FC59-4524-91A0-CA5569D08275}" srcOrd="1" destOrd="0" presId="urn:microsoft.com/office/officeart/2005/8/layout/orgChart1"/>
    <dgm:cxn modelId="{09655640-292A-4228-8734-64C886560019}" type="presParOf" srcId="{D60C3834-6561-4455-AC39-C2CF7D58C5D2}" destId="{95B41931-2C66-4445-B79A-64792C0F03C2}" srcOrd="1" destOrd="0" presId="urn:microsoft.com/office/officeart/2005/8/layout/orgChart1"/>
    <dgm:cxn modelId="{38B72F55-C70B-40C1-BCCA-AFBF9EB61115}" type="presParOf" srcId="{D60C3834-6561-4455-AC39-C2CF7D58C5D2}" destId="{35AF27F1-9D46-4937-B52F-62D3F31B64D5}" srcOrd="2" destOrd="0" presId="urn:microsoft.com/office/officeart/2005/8/layout/orgChart1"/>
    <dgm:cxn modelId="{E37181C7-FF1E-4EF3-BEDC-32A59DF25F04}" type="presParOf" srcId="{7C379CDB-FB10-4F18-A24E-CFCE007DC288}" destId="{E1D4633C-4697-4CD9-B7E7-682EBCC2B6B7}" srcOrd="2" destOrd="0" presId="urn:microsoft.com/office/officeart/2005/8/layout/orgChart1"/>
    <dgm:cxn modelId="{88153CFE-1E44-4D0A-B107-7BDD4E48BF77}" type="presParOf" srcId="{8CA5D48C-AF4E-4704-8DC1-962971D58F88}" destId="{D44117BD-480A-483D-BA1B-5511CACF5CB4}" srcOrd="2" destOrd="0" presId="urn:microsoft.com/office/officeart/2005/8/layout/orgChart1"/>
    <dgm:cxn modelId="{7BF4DBFC-7D73-43CC-9368-837A0CF0A612}" type="presParOf" srcId="{4D3CB43C-388C-4801-A988-97B7011C5046}" destId="{C75664AF-DEBA-44FE-8E0C-37A9D5F8D253}" srcOrd="1" destOrd="0" presId="urn:microsoft.com/office/officeart/2005/8/layout/orgChart1"/>
    <dgm:cxn modelId="{E5147DB0-832A-47BE-95C5-832884116EE1}" type="presParOf" srcId="{C75664AF-DEBA-44FE-8E0C-37A9D5F8D253}" destId="{52C080D8-2603-46C8-9348-6B5BB6C8D2BE}" srcOrd="0" destOrd="0" presId="urn:microsoft.com/office/officeart/2005/8/layout/orgChart1"/>
    <dgm:cxn modelId="{C37E02D7-9A16-4384-9681-FA01DD096508}" type="presParOf" srcId="{52C080D8-2603-46C8-9348-6B5BB6C8D2BE}" destId="{50040CC3-6621-4D74-A6BB-F99646536F27}" srcOrd="0" destOrd="0" presId="urn:microsoft.com/office/officeart/2005/8/layout/orgChart1"/>
    <dgm:cxn modelId="{E5206B50-A9DF-4305-A844-DFA72BE4C816}" type="presParOf" srcId="{52C080D8-2603-46C8-9348-6B5BB6C8D2BE}" destId="{CA932D54-DB83-49E1-A947-36FE2594FFA7}" srcOrd="1" destOrd="0" presId="urn:microsoft.com/office/officeart/2005/8/layout/orgChart1"/>
    <dgm:cxn modelId="{0AEB5C8D-5BB5-4A5C-8F54-0DAA31DF915B}" type="presParOf" srcId="{C75664AF-DEBA-44FE-8E0C-37A9D5F8D253}" destId="{3B203760-5F2F-4C04-8C6F-BE352F6552E0}" srcOrd="1" destOrd="0" presId="urn:microsoft.com/office/officeart/2005/8/layout/orgChart1"/>
    <dgm:cxn modelId="{AE10499F-6ED0-4EE2-AC9B-02B993311215}" type="presParOf" srcId="{3B203760-5F2F-4C04-8C6F-BE352F6552E0}" destId="{BDED3953-789F-42F1-9E28-F02167CFD6FB}" srcOrd="0" destOrd="0" presId="urn:microsoft.com/office/officeart/2005/8/layout/orgChart1"/>
    <dgm:cxn modelId="{BCD6D7BA-26AB-478E-88C6-9A59D0E955A1}" type="presParOf" srcId="{3B203760-5F2F-4C04-8C6F-BE352F6552E0}" destId="{94EB76F0-D0A9-4683-8D7A-40EC6F90CE2E}" srcOrd="1" destOrd="0" presId="urn:microsoft.com/office/officeart/2005/8/layout/orgChart1"/>
    <dgm:cxn modelId="{06186860-2864-40A0-94C7-458F138AB702}" type="presParOf" srcId="{94EB76F0-D0A9-4683-8D7A-40EC6F90CE2E}" destId="{1A82471A-12BB-4C1D-B441-7558916B9357}" srcOrd="0" destOrd="0" presId="urn:microsoft.com/office/officeart/2005/8/layout/orgChart1"/>
    <dgm:cxn modelId="{A8D50F9F-81E4-48CB-8D01-DD5C28B4CF94}" type="presParOf" srcId="{1A82471A-12BB-4C1D-B441-7558916B9357}" destId="{EE145B9E-2CBA-4EF0-919F-2E406D7EAE6F}" srcOrd="0" destOrd="0" presId="urn:microsoft.com/office/officeart/2005/8/layout/orgChart1"/>
    <dgm:cxn modelId="{736300C8-185B-4884-95FB-93943ACCB09B}" type="presParOf" srcId="{1A82471A-12BB-4C1D-B441-7558916B9357}" destId="{FD2E1F73-2FB6-4185-B81C-233D574DB8F1}" srcOrd="1" destOrd="0" presId="urn:microsoft.com/office/officeart/2005/8/layout/orgChart1"/>
    <dgm:cxn modelId="{08B252BE-DC4C-49B2-B155-FB4B9FCF64AB}" type="presParOf" srcId="{94EB76F0-D0A9-4683-8D7A-40EC6F90CE2E}" destId="{63D903E9-C13E-4138-B35C-4E6BE58E89E1}" srcOrd="1" destOrd="0" presId="urn:microsoft.com/office/officeart/2005/8/layout/orgChart1"/>
    <dgm:cxn modelId="{46473C70-1D95-4FF0-8CC7-938D8A246872}" type="presParOf" srcId="{63D903E9-C13E-4138-B35C-4E6BE58E89E1}" destId="{BD8F6AEB-C67E-4258-940B-715AD3BFC9D2}" srcOrd="0" destOrd="0" presId="urn:microsoft.com/office/officeart/2005/8/layout/orgChart1"/>
    <dgm:cxn modelId="{77FAF90D-7050-4E91-A507-92BE9599E162}" type="presParOf" srcId="{63D903E9-C13E-4138-B35C-4E6BE58E89E1}" destId="{46C3BBA9-BFDE-4B81-B1C4-9AF7F6887ED6}" srcOrd="1" destOrd="0" presId="urn:microsoft.com/office/officeart/2005/8/layout/orgChart1"/>
    <dgm:cxn modelId="{1C996BC8-BFF4-445D-B22D-896EA83A29E9}" type="presParOf" srcId="{46C3BBA9-BFDE-4B81-B1C4-9AF7F6887ED6}" destId="{9331DFD8-2F57-4540-8FE7-5C3A24E89F35}" srcOrd="0" destOrd="0" presId="urn:microsoft.com/office/officeart/2005/8/layout/orgChart1"/>
    <dgm:cxn modelId="{54449C6E-341E-455E-9E81-E183B1A7E417}" type="presParOf" srcId="{9331DFD8-2F57-4540-8FE7-5C3A24E89F35}" destId="{1C8B0AB0-537E-488D-8652-898DDA31621B}" srcOrd="0" destOrd="0" presId="urn:microsoft.com/office/officeart/2005/8/layout/orgChart1"/>
    <dgm:cxn modelId="{B46B56AA-88B8-4E37-8DA5-F5272FC7882D}" type="presParOf" srcId="{9331DFD8-2F57-4540-8FE7-5C3A24E89F35}" destId="{465A59B6-1963-4301-BE24-AB01761203D7}" srcOrd="1" destOrd="0" presId="urn:microsoft.com/office/officeart/2005/8/layout/orgChart1"/>
    <dgm:cxn modelId="{8C071859-F0CE-4AB3-992A-E9903E44C039}" type="presParOf" srcId="{46C3BBA9-BFDE-4B81-B1C4-9AF7F6887ED6}" destId="{1E8DA12A-2089-474A-8F73-AA00BE027186}" srcOrd="1" destOrd="0" presId="urn:microsoft.com/office/officeart/2005/8/layout/orgChart1"/>
    <dgm:cxn modelId="{20EC53B6-2F9A-4EC0-91AF-B5BCDFEC26BB}" type="presParOf" srcId="{46C3BBA9-BFDE-4B81-B1C4-9AF7F6887ED6}" destId="{002CE04C-70BA-4439-BFBF-5989FADA91BF}" srcOrd="2" destOrd="0" presId="urn:microsoft.com/office/officeart/2005/8/layout/orgChart1"/>
    <dgm:cxn modelId="{F99A7EA5-02E1-4BF2-9692-A75C62C20B0B}" type="presParOf" srcId="{63D903E9-C13E-4138-B35C-4E6BE58E89E1}" destId="{22ABE08F-B480-4346-936A-6E50C0EAFD93}" srcOrd="2" destOrd="0" presId="urn:microsoft.com/office/officeart/2005/8/layout/orgChart1"/>
    <dgm:cxn modelId="{74308DEF-FC5A-4B1E-849C-CCF1B969D0BF}" type="presParOf" srcId="{63D903E9-C13E-4138-B35C-4E6BE58E89E1}" destId="{7EBCBDA5-2279-45B2-8F39-2C00B178A1F1}" srcOrd="3" destOrd="0" presId="urn:microsoft.com/office/officeart/2005/8/layout/orgChart1"/>
    <dgm:cxn modelId="{9884ACCF-F4D1-465E-A81C-61C247A48A8A}" type="presParOf" srcId="{7EBCBDA5-2279-45B2-8F39-2C00B178A1F1}" destId="{786CFA04-A1F1-4585-AD9C-A1FEC0962707}" srcOrd="0" destOrd="0" presId="urn:microsoft.com/office/officeart/2005/8/layout/orgChart1"/>
    <dgm:cxn modelId="{B4AB25E0-803C-46E3-91E5-C555AA4DCAEC}" type="presParOf" srcId="{786CFA04-A1F1-4585-AD9C-A1FEC0962707}" destId="{9162CC09-93DE-49CF-872F-5362DBFA66CC}" srcOrd="0" destOrd="0" presId="urn:microsoft.com/office/officeart/2005/8/layout/orgChart1"/>
    <dgm:cxn modelId="{6ACABF59-5053-4CCD-82C7-BF6C86B59070}" type="presParOf" srcId="{786CFA04-A1F1-4585-AD9C-A1FEC0962707}" destId="{783ACF87-50A5-43C2-98C5-0D6113B24105}" srcOrd="1" destOrd="0" presId="urn:microsoft.com/office/officeart/2005/8/layout/orgChart1"/>
    <dgm:cxn modelId="{5DC816AC-C656-495C-BADE-487786FF3F8E}" type="presParOf" srcId="{7EBCBDA5-2279-45B2-8F39-2C00B178A1F1}" destId="{B0B24669-E627-4647-B7B0-F8D9534A1ED6}" srcOrd="1" destOrd="0" presId="urn:microsoft.com/office/officeart/2005/8/layout/orgChart1"/>
    <dgm:cxn modelId="{90882D4A-656A-4C1F-AA0E-A46FB02DFEAA}" type="presParOf" srcId="{7EBCBDA5-2279-45B2-8F39-2C00B178A1F1}" destId="{3F773226-35D0-4968-88AC-57E123EA9560}" srcOrd="2" destOrd="0" presId="urn:microsoft.com/office/officeart/2005/8/layout/orgChart1"/>
    <dgm:cxn modelId="{1C6C5B22-2145-4D30-B078-4DCE0D55D877}" type="presParOf" srcId="{94EB76F0-D0A9-4683-8D7A-40EC6F90CE2E}" destId="{FF2747E2-EF5D-49FF-A1C2-891C3C6C480B}" srcOrd="2" destOrd="0" presId="urn:microsoft.com/office/officeart/2005/8/layout/orgChart1"/>
    <dgm:cxn modelId="{DB0035FE-D62B-45CC-BE38-791002927968}" type="presParOf" srcId="{3B203760-5F2F-4C04-8C6F-BE352F6552E0}" destId="{597E5375-39C3-4E86-A358-1FED13165B0C}" srcOrd="2" destOrd="0" presId="urn:microsoft.com/office/officeart/2005/8/layout/orgChart1"/>
    <dgm:cxn modelId="{A059BEFD-E6DA-47FA-A74F-767C21A04EC6}" type="presParOf" srcId="{3B203760-5F2F-4C04-8C6F-BE352F6552E0}" destId="{EB00D995-1BE5-4F52-8EB7-14B5632251AB}" srcOrd="3" destOrd="0" presId="urn:microsoft.com/office/officeart/2005/8/layout/orgChart1"/>
    <dgm:cxn modelId="{49E1DF4A-556E-4DA7-9832-C562F6264F39}" type="presParOf" srcId="{EB00D995-1BE5-4F52-8EB7-14B5632251AB}" destId="{84EA2D2F-3B66-4E55-91AB-0E422878CFA9}" srcOrd="0" destOrd="0" presId="urn:microsoft.com/office/officeart/2005/8/layout/orgChart1"/>
    <dgm:cxn modelId="{0481AFB6-EDE5-4176-96C5-A90FA395AE68}" type="presParOf" srcId="{84EA2D2F-3B66-4E55-91AB-0E422878CFA9}" destId="{712EF89C-27E5-4F4F-A402-BD51E707DD07}" srcOrd="0" destOrd="0" presId="urn:microsoft.com/office/officeart/2005/8/layout/orgChart1"/>
    <dgm:cxn modelId="{8882716B-D15C-44E9-A1AB-CEBCB73B89CD}" type="presParOf" srcId="{84EA2D2F-3B66-4E55-91AB-0E422878CFA9}" destId="{9ADD20CF-2E93-4917-881E-91643E69579C}" srcOrd="1" destOrd="0" presId="urn:microsoft.com/office/officeart/2005/8/layout/orgChart1"/>
    <dgm:cxn modelId="{9E7ED798-0D71-4B09-A1BA-25E86ACCA178}" type="presParOf" srcId="{EB00D995-1BE5-4F52-8EB7-14B5632251AB}" destId="{AB9F203E-3005-4EF4-9BFD-67907F54C9BE}" srcOrd="1" destOrd="0" presId="urn:microsoft.com/office/officeart/2005/8/layout/orgChart1"/>
    <dgm:cxn modelId="{9DD6EB73-A17C-4E95-8250-8DE4C0D826E1}" type="presParOf" srcId="{EB00D995-1BE5-4F52-8EB7-14B5632251AB}" destId="{BBA94646-889C-4DD1-BCD3-BF7EFAF603A6}" srcOrd="2" destOrd="0" presId="urn:microsoft.com/office/officeart/2005/8/layout/orgChart1"/>
    <dgm:cxn modelId="{25792B66-52C6-4FD8-BA01-A0EA07D18291}" type="presParOf" srcId="{C75664AF-DEBA-44FE-8E0C-37A9D5F8D253}" destId="{CF15DAAD-06AE-439F-98F7-347632A53BFD}"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E01DEE67-6F29-4FBA-91B2-C1E8A5B60FA1}"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IN"/>
        </a:p>
      </dgm:t>
    </dgm:pt>
    <dgm:pt modelId="{D030636F-C535-4E97-B2E5-26632FCBB122}">
      <dgm:prSet phldrT="[Text]" custT="1"/>
      <dgm:spPr/>
      <dgm:t>
        <a:bodyPr/>
        <a:lstStyle/>
        <a:p>
          <a:r>
            <a:rPr lang="en-IN" sz="2000" dirty="0"/>
            <a:t>Aggregate Turnover – Sec 22</a:t>
          </a:r>
        </a:p>
      </dgm:t>
    </dgm:pt>
    <dgm:pt modelId="{A6905D36-A1CC-4C7E-A9A8-A5590E76F709}" type="parTrans" cxnId="{C7F93C17-9E8B-4963-BB4A-CD2B42B3CDCE}">
      <dgm:prSet/>
      <dgm:spPr/>
      <dgm:t>
        <a:bodyPr/>
        <a:lstStyle/>
        <a:p>
          <a:endParaRPr lang="en-IN"/>
        </a:p>
      </dgm:t>
    </dgm:pt>
    <dgm:pt modelId="{83A50AAE-6981-46BF-B192-41A9CBFEAE1B}" type="sibTrans" cxnId="{C7F93C17-9E8B-4963-BB4A-CD2B42B3CDCE}">
      <dgm:prSet/>
      <dgm:spPr/>
      <dgm:t>
        <a:bodyPr/>
        <a:lstStyle/>
        <a:p>
          <a:endParaRPr lang="en-IN"/>
        </a:p>
      </dgm:t>
    </dgm:pt>
    <dgm:pt modelId="{BC879E12-337A-4EE2-81DE-43665B71B2B9}">
      <dgm:prSet phldrT="[Text]" custT="1"/>
      <dgm:spPr/>
      <dgm:t>
        <a:bodyPr/>
        <a:lstStyle/>
        <a:p>
          <a:pPr algn="l"/>
          <a:r>
            <a:rPr lang="en-IN" sz="1600" dirty="0"/>
            <a:t>Exceeds 20Lakhs</a:t>
          </a:r>
        </a:p>
      </dgm:t>
    </dgm:pt>
    <dgm:pt modelId="{612987F8-0EAB-4CDD-AF56-D1A0B4A7C00E}" type="parTrans" cxnId="{EEFA3804-088F-42F5-AE94-CA5628987F53}">
      <dgm:prSet/>
      <dgm:spPr/>
      <dgm:t>
        <a:bodyPr/>
        <a:lstStyle/>
        <a:p>
          <a:endParaRPr lang="en-IN"/>
        </a:p>
      </dgm:t>
    </dgm:pt>
    <dgm:pt modelId="{F90500F0-C251-432D-8B0C-24486B35F844}" type="sibTrans" cxnId="{EEFA3804-088F-42F5-AE94-CA5628987F53}">
      <dgm:prSet/>
      <dgm:spPr/>
      <dgm:t>
        <a:bodyPr/>
        <a:lstStyle/>
        <a:p>
          <a:endParaRPr lang="en-IN"/>
        </a:p>
      </dgm:t>
    </dgm:pt>
    <dgm:pt modelId="{B2A8B60B-5BED-4B32-9C44-FAEFEBC6521B}">
      <dgm:prSet phldrT="[Text]" custT="1"/>
      <dgm:spPr/>
      <dgm:t>
        <a:bodyPr/>
        <a:lstStyle/>
        <a:p>
          <a:pPr algn="l"/>
          <a:r>
            <a:rPr lang="en-IN" sz="1600" dirty="0"/>
            <a:t>Exceeds 10Lakhs in case of special category states</a:t>
          </a:r>
        </a:p>
      </dgm:t>
    </dgm:pt>
    <dgm:pt modelId="{D3249E36-1444-486E-9271-5C81392AA853}" type="parTrans" cxnId="{4829FA44-E3FC-4B7B-A9B0-5AA60F17ECF7}">
      <dgm:prSet/>
      <dgm:spPr/>
      <dgm:t>
        <a:bodyPr/>
        <a:lstStyle/>
        <a:p>
          <a:endParaRPr lang="en-IN"/>
        </a:p>
      </dgm:t>
    </dgm:pt>
    <dgm:pt modelId="{57A159E4-57FF-4C85-804A-E21ADD8511DB}" type="sibTrans" cxnId="{4829FA44-E3FC-4B7B-A9B0-5AA60F17ECF7}">
      <dgm:prSet/>
      <dgm:spPr/>
      <dgm:t>
        <a:bodyPr/>
        <a:lstStyle/>
        <a:p>
          <a:endParaRPr lang="en-IN"/>
        </a:p>
      </dgm:t>
    </dgm:pt>
    <dgm:pt modelId="{1A5AFB00-24BE-4891-BAA7-8F085DCC2D0E}">
      <dgm:prSet phldrT="[Text]" custT="1"/>
      <dgm:spPr/>
      <dgm:t>
        <a:bodyPr/>
        <a:lstStyle/>
        <a:p>
          <a:r>
            <a:rPr lang="en-IN" sz="2000" dirty="0"/>
            <a:t>Registered under existing law</a:t>
          </a:r>
        </a:p>
      </dgm:t>
    </dgm:pt>
    <dgm:pt modelId="{A9898F7B-AE6C-419B-94EF-6A4CA7A1A7AD}" type="parTrans" cxnId="{4C2F147B-9C1D-424C-BB69-433832094947}">
      <dgm:prSet/>
      <dgm:spPr/>
      <dgm:t>
        <a:bodyPr/>
        <a:lstStyle/>
        <a:p>
          <a:endParaRPr lang="en-IN"/>
        </a:p>
      </dgm:t>
    </dgm:pt>
    <dgm:pt modelId="{3BF3692C-57E4-431F-892B-86A224269F4F}" type="sibTrans" cxnId="{4C2F147B-9C1D-424C-BB69-433832094947}">
      <dgm:prSet/>
      <dgm:spPr/>
      <dgm:t>
        <a:bodyPr/>
        <a:lstStyle/>
        <a:p>
          <a:endParaRPr lang="en-IN"/>
        </a:p>
      </dgm:t>
    </dgm:pt>
    <dgm:pt modelId="{1FF06720-0022-4559-A605-1F7CF6E1DF66}">
      <dgm:prSet phldrT="[Text]" custT="1"/>
      <dgm:spPr/>
      <dgm:t>
        <a:bodyPr/>
        <a:lstStyle/>
        <a:p>
          <a:r>
            <a:rPr lang="en-IN" sz="1600" dirty="0"/>
            <a:t>Should migrate to GST regime</a:t>
          </a:r>
        </a:p>
      </dgm:t>
    </dgm:pt>
    <dgm:pt modelId="{82871978-6AE9-4818-BEF6-E763244C37C3}" type="parTrans" cxnId="{382F4056-15FD-44F7-9968-BE80E03B565D}">
      <dgm:prSet/>
      <dgm:spPr/>
      <dgm:t>
        <a:bodyPr/>
        <a:lstStyle/>
        <a:p>
          <a:endParaRPr lang="en-IN"/>
        </a:p>
      </dgm:t>
    </dgm:pt>
    <dgm:pt modelId="{F4EEBC9F-77F2-4609-AE53-89AF436C825C}" type="sibTrans" cxnId="{382F4056-15FD-44F7-9968-BE80E03B565D}">
      <dgm:prSet/>
      <dgm:spPr/>
      <dgm:t>
        <a:bodyPr/>
        <a:lstStyle/>
        <a:p>
          <a:endParaRPr lang="en-IN"/>
        </a:p>
      </dgm:t>
    </dgm:pt>
    <dgm:pt modelId="{8D34AFE8-5B1E-4637-B63A-9DB9DC536598}">
      <dgm:prSet phldrT="[Text]" custT="1"/>
      <dgm:spPr/>
      <dgm:t>
        <a:bodyPr/>
        <a:lstStyle/>
        <a:p>
          <a:r>
            <a:rPr lang="en-IN" sz="2000" dirty="0"/>
            <a:t>Business Transfer</a:t>
          </a:r>
        </a:p>
      </dgm:t>
    </dgm:pt>
    <dgm:pt modelId="{C9D367D9-342E-4867-A495-4B92E1B4E01B}" type="parTrans" cxnId="{9DF28619-8CE1-4C0B-88B3-9F0DEF3A11C3}">
      <dgm:prSet/>
      <dgm:spPr/>
      <dgm:t>
        <a:bodyPr/>
        <a:lstStyle/>
        <a:p>
          <a:endParaRPr lang="en-IN"/>
        </a:p>
      </dgm:t>
    </dgm:pt>
    <dgm:pt modelId="{59BBE8FE-F9B0-430C-8A2F-D8857B41440E}" type="sibTrans" cxnId="{9DF28619-8CE1-4C0B-88B3-9F0DEF3A11C3}">
      <dgm:prSet/>
      <dgm:spPr/>
      <dgm:t>
        <a:bodyPr/>
        <a:lstStyle/>
        <a:p>
          <a:endParaRPr lang="en-IN"/>
        </a:p>
      </dgm:t>
    </dgm:pt>
    <dgm:pt modelId="{46893755-FEB0-4328-9DBB-F8F611CB7F3B}">
      <dgm:prSet phldrT="[Text]" custT="1"/>
      <dgm:spPr/>
      <dgm:t>
        <a:bodyPr/>
        <a:lstStyle/>
        <a:p>
          <a:r>
            <a:rPr lang="en-IN" sz="1600" dirty="0"/>
            <a:t>Liable to register from the day of succession </a:t>
          </a:r>
        </a:p>
      </dgm:t>
    </dgm:pt>
    <dgm:pt modelId="{2E44B359-5F0B-430B-B07B-CB06A51F6F77}" type="parTrans" cxnId="{FAA8B985-9845-4849-92A6-3AE26B8E60A1}">
      <dgm:prSet/>
      <dgm:spPr/>
      <dgm:t>
        <a:bodyPr/>
        <a:lstStyle/>
        <a:p>
          <a:endParaRPr lang="en-IN"/>
        </a:p>
      </dgm:t>
    </dgm:pt>
    <dgm:pt modelId="{4BE9FB52-BFE6-4781-8EA5-9F98187C14E9}" type="sibTrans" cxnId="{FAA8B985-9845-4849-92A6-3AE26B8E60A1}">
      <dgm:prSet/>
      <dgm:spPr/>
      <dgm:t>
        <a:bodyPr/>
        <a:lstStyle/>
        <a:p>
          <a:endParaRPr lang="en-IN"/>
        </a:p>
      </dgm:t>
    </dgm:pt>
    <dgm:pt modelId="{E5FB0F66-F5B0-46EE-AF19-53FE3024F100}">
      <dgm:prSet phldrT="[Text]" custT="1"/>
      <dgm:spPr/>
      <dgm:t>
        <a:bodyPr/>
        <a:lstStyle/>
        <a:p>
          <a:r>
            <a:rPr lang="en-IN" sz="1600" dirty="0"/>
            <a:t>Transfer from a registered person to another</a:t>
          </a:r>
        </a:p>
      </dgm:t>
    </dgm:pt>
    <dgm:pt modelId="{7F86757A-587B-4514-BF46-E855A53E665F}" type="parTrans" cxnId="{45D82735-1E2B-46A3-9C69-4136E6C4D12F}">
      <dgm:prSet/>
      <dgm:spPr/>
      <dgm:t>
        <a:bodyPr/>
        <a:lstStyle/>
        <a:p>
          <a:endParaRPr lang="en-IN"/>
        </a:p>
      </dgm:t>
    </dgm:pt>
    <dgm:pt modelId="{62DA20FA-1675-44FC-853E-F714B4A96BBC}" type="sibTrans" cxnId="{45D82735-1E2B-46A3-9C69-4136E6C4D12F}">
      <dgm:prSet/>
      <dgm:spPr/>
      <dgm:t>
        <a:bodyPr/>
        <a:lstStyle/>
        <a:p>
          <a:endParaRPr lang="en-IN"/>
        </a:p>
      </dgm:t>
    </dgm:pt>
    <dgm:pt modelId="{96DD3AEE-179A-4DEE-8937-492054A098A6}">
      <dgm:prSet phldrT="[Text]" custT="1"/>
      <dgm:spPr/>
      <dgm:t>
        <a:bodyPr/>
        <a:lstStyle/>
        <a:p>
          <a:r>
            <a:rPr lang="en-IN" sz="2000" dirty="0"/>
            <a:t>Amalgamation/Merger</a:t>
          </a:r>
        </a:p>
      </dgm:t>
    </dgm:pt>
    <dgm:pt modelId="{875B0794-F21D-4126-A7A3-E96741105FA9}" type="parTrans" cxnId="{5CDD75DD-7D1B-49E7-B57E-8EA24342DC91}">
      <dgm:prSet/>
      <dgm:spPr/>
      <dgm:t>
        <a:bodyPr/>
        <a:lstStyle/>
        <a:p>
          <a:endParaRPr lang="en-IN"/>
        </a:p>
      </dgm:t>
    </dgm:pt>
    <dgm:pt modelId="{6146E2C5-6F7C-4ECF-AA34-0835A448F153}" type="sibTrans" cxnId="{5CDD75DD-7D1B-49E7-B57E-8EA24342DC91}">
      <dgm:prSet/>
      <dgm:spPr/>
      <dgm:t>
        <a:bodyPr/>
        <a:lstStyle/>
        <a:p>
          <a:endParaRPr lang="en-IN"/>
        </a:p>
      </dgm:t>
    </dgm:pt>
    <dgm:pt modelId="{55C6EC50-C0E1-4408-9885-337D937E15FB}">
      <dgm:prSet phldrT="[Text]" custT="1"/>
      <dgm:spPr/>
      <dgm:t>
        <a:bodyPr/>
        <a:lstStyle/>
        <a:p>
          <a:r>
            <a:rPr lang="en-IN" sz="1600" dirty="0"/>
            <a:t>Liable to register from the day of Certificate of Incorporation</a:t>
          </a:r>
        </a:p>
      </dgm:t>
    </dgm:pt>
    <dgm:pt modelId="{C82C2903-DB97-40A3-B264-F5882E6C0134}" type="parTrans" cxnId="{9F4A4EC9-6C92-447D-A975-FF49D0B96EC7}">
      <dgm:prSet/>
      <dgm:spPr/>
      <dgm:t>
        <a:bodyPr/>
        <a:lstStyle/>
        <a:p>
          <a:endParaRPr lang="en-IN"/>
        </a:p>
      </dgm:t>
    </dgm:pt>
    <dgm:pt modelId="{390F6615-1E47-4E70-A41D-66AA7308E27B}" type="sibTrans" cxnId="{9F4A4EC9-6C92-447D-A975-FF49D0B96EC7}">
      <dgm:prSet/>
      <dgm:spPr/>
      <dgm:t>
        <a:bodyPr/>
        <a:lstStyle/>
        <a:p>
          <a:endParaRPr lang="en-IN"/>
        </a:p>
      </dgm:t>
    </dgm:pt>
    <dgm:pt modelId="{44DEB6A5-BE6B-44C2-BDF4-FA85F8352EC1}" type="pres">
      <dgm:prSet presAssocID="{E01DEE67-6F29-4FBA-91B2-C1E8A5B60FA1}" presName="linear" presStyleCnt="0">
        <dgm:presLayoutVars>
          <dgm:animLvl val="lvl"/>
          <dgm:resizeHandles val="exact"/>
        </dgm:presLayoutVars>
      </dgm:prSet>
      <dgm:spPr/>
    </dgm:pt>
    <dgm:pt modelId="{F6EE4503-F625-4036-B693-751B3B63DEB0}" type="pres">
      <dgm:prSet presAssocID="{D030636F-C535-4E97-B2E5-26632FCBB122}" presName="parentText" presStyleLbl="node1" presStyleIdx="0" presStyleCnt="4">
        <dgm:presLayoutVars>
          <dgm:chMax val="0"/>
          <dgm:bulletEnabled val="1"/>
        </dgm:presLayoutVars>
      </dgm:prSet>
      <dgm:spPr/>
    </dgm:pt>
    <dgm:pt modelId="{25A1B5FF-A1CD-4719-B3B4-06BAE249B59F}" type="pres">
      <dgm:prSet presAssocID="{D030636F-C535-4E97-B2E5-26632FCBB122}" presName="childText" presStyleLbl="revTx" presStyleIdx="0" presStyleCnt="4">
        <dgm:presLayoutVars>
          <dgm:bulletEnabled val="1"/>
        </dgm:presLayoutVars>
      </dgm:prSet>
      <dgm:spPr/>
    </dgm:pt>
    <dgm:pt modelId="{324FE3D7-2A76-4A59-8C94-ADFA6DB7FC83}" type="pres">
      <dgm:prSet presAssocID="{1A5AFB00-24BE-4891-BAA7-8F085DCC2D0E}" presName="parentText" presStyleLbl="node1" presStyleIdx="1" presStyleCnt="4">
        <dgm:presLayoutVars>
          <dgm:chMax val="0"/>
          <dgm:bulletEnabled val="1"/>
        </dgm:presLayoutVars>
      </dgm:prSet>
      <dgm:spPr/>
    </dgm:pt>
    <dgm:pt modelId="{51EBB7A1-1322-464E-B0B9-7DF45EC5F40A}" type="pres">
      <dgm:prSet presAssocID="{1A5AFB00-24BE-4891-BAA7-8F085DCC2D0E}" presName="childText" presStyleLbl="revTx" presStyleIdx="1" presStyleCnt="4">
        <dgm:presLayoutVars>
          <dgm:bulletEnabled val="1"/>
        </dgm:presLayoutVars>
      </dgm:prSet>
      <dgm:spPr/>
    </dgm:pt>
    <dgm:pt modelId="{57C25856-2022-400E-ABFD-EE8717090653}" type="pres">
      <dgm:prSet presAssocID="{8D34AFE8-5B1E-4637-B63A-9DB9DC536598}" presName="parentText" presStyleLbl="node1" presStyleIdx="2" presStyleCnt="4">
        <dgm:presLayoutVars>
          <dgm:chMax val="0"/>
          <dgm:bulletEnabled val="1"/>
        </dgm:presLayoutVars>
      </dgm:prSet>
      <dgm:spPr/>
    </dgm:pt>
    <dgm:pt modelId="{96C8C1F8-B515-45AE-850D-97915B9E96A7}" type="pres">
      <dgm:prSet presAssocID="{8D34AFE8-5B1E-4637-B63A-9DB9DC536598}" presName="childText" presStyleLbl="revTx" presStyleIdx="2" presStyleCnt="4">
        <dgm:presLayoutVars>
          <dgm:bulletEnabled val="1"/>
        </dgm:presLayoutVars>
      </dgm:prSet>
      <dgm:spPr/>
    </dgm:pt>
    <dgm:pt modelId="{A82FCB2E-9886-44EE-9184-57CE02C86B99}" type="pres">
      <dgm:prSet presAssocID="{96DD3AEE-179A-4DEE-8937-492054A098A6}" presName="parentText" presStyleLbl="node1" presStyleIdx="3" presStyleCnt="4">
        <dgm:presLayoutVars>
          <dgm:chMax val="0"/>
          <dgm:bulletEnabled val="1"/>
        </dgm:presLayoutVars>
      </dgm:prSet>
      <dgm:spPr/>
    </dgm:pt>
    <dgm:pt modelId="{AF25A74C-7AAE-46B5-BEC8-62FF41245360}" type="pres">
      <dgm:prSet presAssocID="{96DD3AEE-179A-4DEE-8937-492054A098A6}" presName="childText" presStyleLbl="revTx" presStyleIdx="3" presStyleCnt="4">
        <dgm:presLayoutVars>
          <dgm:bulletEnabled val="1"/>
        </dgm:presLayoutVars>
      </dgm:prSet>
      <dgm:spPr/>
    </dgm:pt>
  </dgm:ptLst>
  <dgm:cxnLst>
    <dgm:cxn modelId="{EEFA3804-088F-42F5-AE94-CA5628987F53}" srcId="{D030636F-C535-4E97-B2E5-26632FCBB122}" destId="{BC879E12-337A-4EE2-81DE-43665B71B2B9}" srcOrd="0" destOrd="0" parTransId="{612987F8-0EAB-4CDD-AF56-D1A0B4A7C00E}" sibTransId="{F90500F0-C251-432D-8B0C-24486B35F844}"/>
    <dgm:cxn modelId="{C7F93C17-9E8B-4963-BB4A-CD2B42B3CDCE}" srcId="{E01DEE67-6F29-4FBA-91B2-C1E8A5B60FA1}" destId="{D030636F-C535-4E97-B2E5-26632FCBB122}" srcOrd="0" destOrd="0" parTransId="{A6905D36-A1CC-4C7E-A9A8-A5590E76F709}" sibTransId="{83A50AAE-6981-46BF-B192-41A9CBFEAE1B}"/>
    <dgm:cxn modelId="{9DF28619-8CE1-4C0B-88B3-9F0DEF3A11C3}" srcId="{E01DEE67-6F29-4FBA-91B2-C1E8A5B60FA1}" destId="{8D34AFE8-5B1E-4637-B63A-9DB9DC536598}" srcOrd="2" destOrd="0" parTransId="{C9D367D9-342E-4867-A495-4B92E1B4E01B}" sibTransId="{59BBE8FE-F9B0-430C-8A2F-D8857B41440E}"/>
    <dgm:cxn modelId="{F9737633-9F71-44EF-8D3C-89012BA00020}" type="presOf" srcId="{55C6EC50-C0E1-4408-9885-337D937E15FB}" destId="{AF25A74C-7AAE-46B5-BEC8-62FF41245360}" srcOrd="0" destOrd="0" presId="urn:microsoft.com/office/officeart/2005/8/layout/vList2"/>
    <dgm:cxn modelId="{45D82735-1E2B-46A3-9C69-4136E6C4D12F}" srcId="{8D34AFE8-5B1E-4637-B63A-9DB9DC536598}" destId="{E5FB0F66-F5B0-46EE-AF19-53FE3024F100}" srcOrd="0" destOrd="0" parTransId="{7F86757A-587B-4514-BF46-E855A53E665F}" sibTransId="{62DA20FA-1675-44FC-853E-F714B4A96BBC}"/>
    <dgm:cxn modelId="{1D4C9C5D-0AC1-4CF1-B6D5-09FDEBE500A7}" type="presOf" srcId="{E01DEE67-6F29-4FBA-91B2-C1E8A5B60FA1}" destId="{44DEB6A5-BE6B-44C2-BDF4-FA85F8352EC1}" srcOrd="0" destOrd="0" presId="urn:microsoft.com/office/officeart/2005/8/layout/vList2"/>
    <dgm:cxn modelId="{4829FA44-E3FC-4B7B-A9B0-5AA60F17ECF7}" srcId="{D030636F-C535-4E97-B2E5-26632FCBB122}" destId="{B2A8B60B-5BED-4B32-9C44-FAEFEBC6521B}" srcOrd="1" destOrd="0" parTransId="{D3249E36-1444-486E-9271-5C81392AA853}" sibTransId="{57A159E4-57FF-4C85-804A-E21ADD8511DB}"/>
    <dgm:cxn modelId="{0E02024A-5611-4183-AAD9-5E75035A65BD}" type="presOf" srcId="{1A5AFB00-24BE-4891-BAA7-8F085DCC2D0E}" destId="{324FE3D7-2A76-4A59-8C94-ADFA6DB7FC83}" srcOrd="0" destOrd="0" presId="urn:microsoft.com/office/officeart/2005/8/layout/vList2"/>
    <dgm:cxn modelId="{E476896D-8A70-4ED9-8C3C-D7FBD1007621}" type="presOf" srcId="{8D34AFE8-5B1E-4637-B63A-9DB9DC536598}" destId="{57C25856-2022-400E-ABFD-EE8717090653}" srcOrd="0" destOrd="0" presId="urn:microsoft.com/office/officeart/2005/8/layout/vList2"/>
    <dgm:cxn modelId="{382F4056-15FD-44F7-9968-BE80E03B565D}" srcId="{1A5AFB00-24BE-4891-BAA7-8F085DCC2D0E}" destId="{1FF06720-0022-4559-A605-1F7CF6E1DF66}" srcOrd="0" destOrd="0" parTransId="{82871978-6AE9-4818-BEF6-E763244C37C3}" sibTransId="{F4EEBC9F-77F2-4609-AE53-89AF436C825C}"/>
    <dgm:cxn modelId="{8A246558-591F-4702-9DAD-8295A0598864}" type="presOf" srcId="{D030636F-C535-4E97-B2E5-26632FCBB122}" destId="{F6EE4503-F625-4036-B693-751B3B63DEB0}" srcOrd="0" destOrd="0" presId="urn:microsoft.com/office/officeart/2005/8/layout/vList2"/>
    <dgm:cxn modelId="{4C2F147B-9C1D-424C-BB69-433832094947}" srcId="{E01DEE67-6F29-4FBA-91B2-C1E8A5B60FA1}" destId="{1A5AFB00-24BE-4891-BAA7-8F085DCC2D0E}" srcOrd="1" destOrd="0" parTransId="{A9898F7B-AE6C-419B-94EF-6A4CA7A1A7AD}" sibTransId="{3BF3692C-57E4-431F-892B-86A224269F4F}"/>
    <dgm:cxn modelId="{FAA8B985-9845-4849-92A6-3AE26B8E60A1}" srcId="{8D34AFE8-5B1E-4637-B63A-9DB9DC536598}" destId="{46893755-FEB0-4328-9DBB-F8F611CB7F3B}" srcOrd="1" destOrd="0" parTransId="{2E44B359-5F0B-430B-B07B-CB06A51F6F77}" sibTransId="{4BE9FB52-BFE6-4781-8EA5-9F98187C14E9}"/>
    <dgm:cxn modelId="{957562A9-8C45-4169-8DF6-EADF37D7BED7}" type="presOf" srcId="{96DD3AEE-179A-4DEE-8937-492054A098A6}" destId="{A82FCB2E-9886-44EE-9184-57CE02C86B99}" srcOrd="0" destOrd="0" presId="urn:microsoft.com/office/officeart/2005/8/layout/vList2"/>
    <dgm:cxn modelId="{314216B6-7766-4EE9-9743-056A965B0BCF}" type="presOf" srcId="{B2A8B60B-5BED-4B32-9C44-FAEFEBC6521B}" destId="{25A1B5FF-A1CD-4719-B3B4-06BAE249B59F}" srcOrd="0" destOrd="1" presId="urn:microsoft.com/office/officeart/2005/8/layout/vList2"/>
    <dgm:cxn modelId="{B89A44BC-590F-49DD-8FF6-C009592D4AC7}" type="presOf" srcId="{E5FB0F66-F5B0-46EE-AF19-53FE3024F100}" destId="{96C8C1F8-B515-45AE-850D-97915B9E96A7}" srcOrd="0" destOrd="0" presId="urn:microsoft.com/office/officeart/2005/8/layout/vList2"/>
    <dgm:cxn modelId="{19C4EEBD-AF87-4894-A7D7-56E256349C04}" type="presOf" srcId="{BC879E12-337A-4EE2-81DE-43665B71B2B9}" destId="{25A1B5FF-A1CD-4719-B3B4-06BAE249B59F}" srcOrd="0" destOrd="0" presId="urn:microsoft.com/office/officeart/2005/8/layout/vList2"/>
    <dgm:cxn modelId="{F96B2BC9-ABD1-4E2D-B822-BD1702E4BF9F}" type="presOf" srcId="{1FF06720-0022-4559-A605-1F7CF6E1DF66}" destId="{51EBB7A1-1322-464E-B0B9-7DF45EC5F40A}" srcOrd="0" destOrd="0" presId="urn:microsoft.com/office/officeart/2005/8/layout/vList2"/>
    <dgm:cxn modelId="{9F4A4EC9-6C92-447D-A975-FF49D0B96EC7}" srcId="{96DD3AEE-179A-4DEE-8937-492054A098A6}" destId="{55C6EC50-C0E1-4408-9885-337D937E15FB}" srcOrd="0" destOrd="0" parTransId="{C82C2903-DB97-40A3-B264-F5882E6C0134}" sibTransId="{390F6615-1E47-4E70-A41D-66AA7308E27B}"/>
    <dgm:cxn modelId="{4F8F65D1-E087-4EE0-B198-D348C1B3F0DD}" type="presOf" srcId="{46893755-FEB0-4328-9DBB-F8F611CB7F3B}" destId="{96C8C1F8-B515-45AE-850D-97915B9E96A7}" srcOrd="0" destOrd="1" presId="urn:microsoft.com/office/officeart/2005/8/layout/vList2"/>
    <dgm:cxn modelId="{5CDD75DD-7D1B-49E7-B57E-8EA24342DC91}" srcId="{E01DEE67-6F29-4FBA-91B2-C1E8A5B60FA1}" destId="{96DD3AEE-179A-4DEE-8937-492054A098A6}" srcOrd="3" destOrd="0" parTransId="{875B0794-F21D-4126-A7A3-E96741105FA9}" sibTransId="{6146E2C5-6F7C-4ECF-AA34-0835A448F153}"/>
    <dgm:cxn modelId="{CC9DA0B4-B708-45C0-B4A5-1B93D30A52DA}" type="presParOf" srcId="{44DEB6A5-BE6B-44C2-BDF4-FA85F8352EC1}" destId="{F6EE4503-F625-4036-B693-751B3B63DEB0}" srcOrd="0" destOrd="0" presId="urn:microsoft.com/office/officeart/2005/8/layout/vList2"/>
    <dgm:cxn modelId="{63829674-4F49-461F-94E7-70566C9189EC}" type="presParOf" srcId="{44DEB6A5-BE6B-44C2-BDF4-FA85F8352EC1}" destId="{25A1B5FF-A1CD-4719-B3B4-06BAE249B59F}" srcOrd="1" destOrd="0" presId="urn:microsoft.com/office/officeart/2005/8/layout/vList2"/>
    <dgm:cxn modelId="{68E258CF-C7E7-4D06-8706-7A9A5AC90224}" type="presParOf" srcId="{44DEB6A5-BE6B-44C2-BDF4-FA85F8352EC1}" destId="{324FE3D7-2A76-4A59-8C94-ADFA6DB7FC83}" srcOrd="2" destOrd="0" presId="urn:microsoft.com/office/officeart/2005/8/layout/vList2"/>
    <dgm:cxn modelId="{739EA2C8-55ED-4416-9497-8A1A38C5023A}" type="presParOf" srcId="{44DEB6A5-BE6B-44C2-BDF4-FA85F8352EC1}" destId="{51EBB7A1-1322-464E-B0B9-7DF45EC5F40A}" srcOrd="3" destOrd="0" presId="urn:microsoft.com/office/officeart/2005/8/layout/vList2"/>
    <dgm:cxn modelId="{94813B62-6A9C-4A2B-8B3C-80B0A8BFAD6F}" type="presParOf" srcId="{44DEB6A5-BE6B-44C2-BDF4-FA85F8352EC1}" destId="{57C25856-2022-400E-ABFD-EE8717090653}" srcOrd="4" destOrd="0" presId="urn:microsoft.com/office/officeart/2005/8/layout/vList2"/>
    <dgm:cxn modelId="{55E2F214-1613-47B6-B6E4-CF0E30FF4BE5}" type="presParOf" srcId="{44DEB6A5-BE6B-44C2-BDF4-FA85F8352EC1}" destId="{96C8C1F8-B515-45AE-850D-97915B9E96A7}" srcOrd="5" destOrd="0" presId="urn:microsoft.com/office/officeart/2005/8/layout/vList2"/>
    <dgm:cxn modelId="{9976763B-FE89-4791-954B-FDA94A49ADD8}" type="presParOf" srcId="{44DEB6A5-BE6B-44C2-BDF4-FA85F8352EC1}" destId="{A82FCB2E-9886-44EE-9184-57CE02C86B99}" srcOrd="6" destOrd="0" presId="urn:microsoft.com/office/officeart/2005/8/layout/vList2"/>
    <dgm:cxn modelId="{AC7E80DF-EBF7-431E-91B6-D17EA5B56157}" type="presParOf" srcId="{44DEB6A5-BE6B-44C2-BDF4-FA85F8352EC1}" destId="{AF25A74C-7AAE-46B5-BEC8-62FF41245360}"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BC773631-8D0F-4C50-A4B3-B4B465C42B11}"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IN"/>
        </a:p>
      </dgm:t>
    </dgm:pt>
    <dgm:pt modelId="{224841B8-3192-4AF6-A7C1-09E9C8DA49B5}">
      <dgm:prSet phldrT="[Text]"/>
      <dgm:spPr/>
      <dgm:t>
        <a:bodyPr/>
        <a:lstStyle/>
        <a:p>
          <a:r>
            <a:rPr lang="en-IN" dirty="0"/>
            <a:t>Person making interstate taxable supply</a:t>
          </a:r>
        </a:p>
      </dgm:t>
    </dgm:pt>
    <dgm:pt modelId="{AE4EC2FC-6B29-45A3-BDFD-95FB635499FF}" type="parTrans" cxnId="{686D5BCE-114C-4B9F-B717-38A93C94A292}">
      <dgm:prSet/>
      <dgm:spPr/>
      <dgm:t>
        <a:bodyPr/>
        <a:lstStyle/>
        <a:p>
          <a:endParaRPr lang="en-IN"/>
        </a:p>
      </dgm:t>
    </dgm:pt>
    <dgm:pt modelId="{1D1B61AD-7168-4E8C-AE83-BA7137514F37}" type="sibTrans" cxnId="{686D5BCE-114C-4B9F-B717-38A93C94A292}">
      <dgm:prSet/>
      <dgm:spPr/>
      <dgm:t>
        <a:bodyPr/>
        <a:lstStyle/>
        <a:p>
          <a:endParaRPr lang="en-IN"/>
        </a:p>
      </dgm:t>
    </dgm:pt>
    <dgm:pt modelId="{915E0BDC-664A-4102-B057-987BC95BF7F9}">
      <dgm:prSet phldrT="[Text]"/>
      <dgm:spPr/>
      <dgm:t>
        <a:bodyPr/>
        <a:lstStyle/>
        <a:p>
          <a:r>
            <a:rPr lang="en-IN" dirty="0"/>
            <a:t>Casual Taxable person/ Non resident Tax payer</a:t>
          </a:r>
        </a:p>
      </dgm:t>
    </dgm:pt>
    <dgm:pt modelId="{E9D4CD85-E789-4056-A897-AD32ED93FECF}" type="parTrans" cxnId="{51D1D64D-B9EC-43D1-A466-D25F43E64B9A}">
      <dgm:prSet/>
      <dgm:spPr/>
      <dgm:t>
        <a:bodyPr/>
        <a:lstStyle/>
        <a:p>
          <a:endParaRPr lang="en-IN"/>
        </a:p>
      </dgm:t>
    </dgm:pt>
    <dgm:pt modelId="{FAAB44AD-8AEB-47BB-987F-2F20784B0314}" type="sibTrans" cxnId="{51D1D64D-B9EC-43D1-A466-D25F43E64B9A}">
      <dgm:prSet/>
      <dgm:spPr/>
      <dgm:t>
        <a:bodyPr/>
        <a:lstStyle/>
        <a:p>
          <a:endParaRPr lang="en-IN"/>
        </a:p>
      </dgm:t>
    </dgm:pt>
    <dgm:pt modelId="{7ADE9E07-1464-4EBD-8E53-7457644D377A}">
      <dgm:prSet phldrT="[Text]"/>
      <dgm:spPr/>
      <dgm:t>
        <a:bodyPr/>
        <a:lstStyle/>
        <a:p>
          <a:r>
            <a:rPr lang="en-IN" dirty="0"/>
            <a:t>Required to pay tax under reverse charge</a:t>
          </a:r>
        </a:p>
      </dgm:t>
    </dgm:pt>
    <dgm:pt modelId="{5B36CCA2-64E4-4EA2-A2F8-A7871172AC4A}" type="parTrans" cxnId="{5246DA45-3CEB-4A29-8110-551A9368F7DE}">
      <dgm:prSet/>
      <dgm:spPr/>
      <dgm:t>
        <a:bodyPr/>
        <a:lstStyle/>
        <a:p>
          <a:endParaRPr lang="en-IN"/>
        </a:p>
      </dgm:t>
    </dgm:pt>
    <dgm:pt modelId="{B45BD5EA-64AC-424A-B424-88435FD5B47C}" type="sibTrans" cxnId="{5246DA45-3CEB-4A29-8110-551A9368F7DE}">
      <dgm:prSet/>
      <dgm:spPr/>
      <dgm:t>
        <a:bodyPr/>
        <a:lstStyle/>
        <a:p>
          <a:endParaRPr lang="en-IN"/>
        </a:p>
      </dgm:t>
    </dgm:pt>
    <dgm:pt modelId="{872D6AAC-E8C2-4035-90A8-BEDA3D538460}">
      <dgm:prSet phldrT="[Text]"/>
      <dgm:spPr/>
      <dgm:t>
        <a:bodyPr/>
        <a:lstStyle/>
        <a:p>
          <a:pPr algn="ctr"/>
          <a:r>
            <a:rPr lang="en-IN" dirty="0"/>
            <a:t>Sec 24 – Mandatory Registration</a:t>
          </a:r>
        </a:p>
      </dgm:t>
    </dgm:pt>
    <dgm:pt modelId="{56129559-59C1-4D61-A862-E02950A1C769}" type="parTrans" cxnId="{E3A32F82-64AE-4536-A67D-4A55E6693FD7}">
      <dgm:prSet/>
      <dgm:spPr/>
      <dgm:t>
        <a:bodyPr/>
        <a:lstStyle/>
        <a:p>
          <a:endParaRPr lang="en-IN"/>
        </a:p>
      </dgm:t>
    </dgm:pt>
    <dgm:pt modelId="{A2BAAE70-BC15-47E4-A31F-645DA5851D08}" type="sibTrans" cxnId="{E3A32F82-64AE-4536-A67D-4A55E6693FD7}">
      <dgm:prSet/>
      <dgm:spPr/>
      <dgm:t>
        <a:bodyPr/>
        <a:lstStyle/>
        <a:p>
          <a:endParaRPr lang="en-IN"/>
        </a:p>
      </dgm:t>
    </dgm:pt>
    <dgm:pt modelId="{6F60C884-6B13-4B81-9336-CFFC6850C700}">
      <dgm:prSet phldrT="[Text]"/>
      <dgm:spPr/>
      <dgm:t>
        <a:bodyPr/>
        <a:lstStyle/>
        <a:p>
          <a:r>
            <a:rPr lang="en-IN" dirty="0"/>
            <a:t>person who are required to pay tax under sub-section (5) of section 9</a:t>
          </a:r>
        </a:p>
      </dgm:t>
    </dgm:pt>
    <dgm:pt modelId="{7E318E90-D254-4FA7-BB3C-D48A51C96E87}" type="parTrans" cxnId="{341572E1-FA05-47C8-A3A3-E6884A1945EB}">
      <dgm:prSet/>
      <dgm:spPr/>
      <dgm:t>
        <a:bodyPr/>
        <a:lstStyle/>
        <a:p>
          <a:endParaRPr lang="en-IN"/>
        </a:p>
      </dgm:t>
    </dgm:pt>
    <dgm:pt modelId="{4C8F0572-C918-4CE2-92BF-78170A6B7235}" type="sibTrans" cxnId="{341572E1-FA05-47C8-A3A3-E6884A1945EB}">
      <dgm:prSet/>
      <dgm:spPr/>
      <dgm:t>
        <a:bodyPr/>
        <a:lstStyle/>
        <a:p>
          <a:endParaRPr lang="en-IN"/>
        </a:p>
      </dgm:t>
    </dgm:pt>
    <dgm:pt modelId="{CADC90B9-4673-4771-A9E4-4D9DEE0279D0}">
      <dgm:prSet phldrT="[Text]"/>
      <dgm:spPr/>
      <dgm:t>
        <a:bodyPr/>
        <a:lstStyle/>
        <a:p>
          <a:r>
            <a:rPr lang="en-IN" dirty="0"/>
            <a:t>persons who are required to deduct tax under section 51/required to collect tax at source under section 52</a:t>
          </a:r>
        </a:p>
      </dgm:t>
    </dgm:pt>
    <dgm:pt modelId="{8548FD81-9C16-4B18-99FE-B8B518349FA6}" type="parTrans" cxnId="{AE9723D7-9D18-43D2-9F5B-556C2BDB0126}">
      <dgm:prSet/>
      <dgm:spPr/>
      <dgm:t>
        <a:bodyPr/>
        <a:lstStyle/>
        <a:p>
          <a:endParaRPr lang="en-IN"/>
        </a:p>
      </dgm:t>
    </dgm:pt>
    <dgm:pt modelId="{7216A9A5-F470-4719-984A-26917ED2BF16}" type="sibTrans" cxnId="{AE9723D7-9D18-43D2-9F5B-556C2BDB0126}">
      <dgm:prSet/>
      <dgm:spPr/>
      <dgm:t>
        <a:bodyPr/>
        <a:lstStyle/>
        <a:p>
          <a:endParaRPr lang="en-IN"/>
        </a:p>
      </dgm:t>
    </dgm:pt>
    <dgm:pt modelId="{865F4379-DAE7-47BC-A29D-CAD9A46973C7}">
      <dgm:prSet phldrT="[Text]"/>
      <dgm:spPr/>
      <dgm:t>
        <a:bodyPr/>
        <a:lstStyle/>
        <a:p>
          <a:r>
            <a:rPr lang="en-IN" dirty="0"/>
            <a:t>Agent</a:t>
          </a:r>
        </a:p>
      </dgm:t>
    </dgm:pt>
    <dgm:pt modelId="{C65C6D4C-85AE-4033-8165-0E185E4A2539}" type="parTrans" cxnId="{0680D34A-3306-4C19-9C4A-5D6F610A050F}">
      <dgm:prSet/>
      <dgm:spPr/>
      <dgm:t>
        <a:bodyPr/>
        <a:lstStyle/>
        <a:p>
          <a:endParaRPr lang="en-IN"/>
        </a:p>
      </dgm:t>
    </dgm:pt>
    <dgm:pt modelId="{5B265C11-4800-498E-B1AA-A43C3E064B5B}" type="sibTrans" cxnId="{0680D34A-3306-4C19-9C4A-5D6F610A050F}">
      <dgm:prSet/>
      <dgm:spPr/>
      <dgm:t>
        <a:bodyPr/>
        <a:lstStyle/>
        <a:p>
          <a:endParaRPr lang="en-IN"/>
        </a:p>
      </dgm:t>
    </dgm:pt>
    <dgm:pt modelId="{26A0D91B-8649-40CC-8EFA-8AF2FA7A825B}">
      <dgm:prSet phldrT="[Text]"/>
      <dgm:spPr/>
      <dgm:t>
        <a:bodyPr/>
        <a:lstStyle/>
        <a:p>
          <a:r>
            <a:rPr lang="en-IN" dirty="0"/>
            <a:t>Input service Distributor</a:t>
          </a:r>
        </a:p>
      </dgm:t>
    </dgm:pt>
    <dgm:pt modelId="{51040BC4-565F-47A1-90D6-FF55591D18D4}" type="parTrans" cxnId="{A0C7BD96-7DD1-46F5-AAB8-8A4231CFFEFE}">
      <dgm:prSet/>
      <dgm:spPr/>
      <dgm:t>
        <a:bodyPr/>
        <a:lstStyle/>
        <a:p>
          <a:endParaRPr lang="en-IN"/>
        </a:p>
      </dgm:t>
    </dgm:pt>
    <dgm:pt modelId="{F4696950-785F-470B-95D7-06E3DDEA5B82}" type="sibTrans" cxnId="{A0C7BD96-7DD1-46F5-AAB8-8A4231CFFEFE}">
      <dgm:prSet/>
      <dgm:spPr/>
      <dgm:t>
        <a:bodyPr/>
        <a:lstStyle/>
        <a:p>
          <a:endParaRPr lang="en-IN"/>
        </a:p>
      </dgm:t>
    </dgm:pt>
    <dgm:pt modelId="{050E4824-D753-4F1F-A47E-1CF7D7F3B070}">
      <dgm:prSet phldrT="[Text]"/>
      <dgm:spPr/>
      <dgm:t>
        <a:bodyPr/>
        <a:lstStyle/>
        <a:p>
          <a:r>
            <a:rPr lang="en-IN" dirty="0"/>
            <a:t>E-comm operator</a:t>
          </a:r>
        </a:p>
      </dgm:t>
    </dgm:pt>
    <dgm:pt modelId="{AFC42A05-28F6-44A1-AF19-5689AE1FDA57}" type="parTrans" cxnId="{D7FB55E8-F198-48DA-9157-B5C765CE4B6D}">
      <dgm:prSet/>
      <dgm:spPr/>
      <dgm:t>
        <a:bodyPr/>
        <a:lstStyle/>
        <a:p>
          <a:endParaRPr lang="en-IN"/>
        </a:p>
      </dgm:t>
    </dgm:pt>
    <dgm:pt modelId="{2132E19B-8DE0-43A2-968B-7057D37AF178}" type="sibTrans" cxnId="{D7FB55E8-F198-48DA-9157-B5C765CE4B6D}">
      <dgm:prSet/>
      <dgm:spPr/>
      <dgm:t>
        <a:bodyPr/>
        <a:lstStyle/>
        <a:p>
          <a:endParaRPr lang="en-IN"/>
        </a:p>
      </dgm:t>
    </dgm:pt>
    <dgm:pt modelId="{868E38E2-22CF-4C20-A5C7-43851DC96CA3}">
      <dgm:prSet phldrT="[Text]"/>
      <dgm:spPr/>
      <dgm:t>
        <a:bodyPr/>
        <a:lstStyle/>
        <a:p>
          <a:r>
            <a:rPr lang="en-IN" dirty="0"/>
            <a:t>OIDAR from a place outside India</a:t>
          </a:r>
        </a:p>
      </dgm:t>
    </dgm:pt>
    <dgm:pt modelId="{061A85A2-81FB-4663-A99B-4C69A0CF52C9}" type="parTrans" cxnId="{42BDAEB7-4747-4540-9F10-FC23AA5C4285}">
      <dgm:prSet/>
      <dgm:spPr/>
      <dgm:t>
        <a:bodyPr/>
        <a:lstStyle/>
        <a:p>
          <a:endParaRPr lang="en-IN"/>
        </a:p>
      </dgm:t>
    </dgm:pt>
    <dgm:pt modelId="{78BCE9D6-7F42-4F63-96B2-448EEAE03331}" type="sibTrans" cxnId="{42BDAEB7-4747-4540-9F10-FC23AA5C4285}">
      <dgm:prSet/>
      <dgm:spPr/>
      <dgm:t>
        <a:bodyPr/>
        <a:lstStyle/>
        <a:p>
          <a:endParaRPr lang="en-IN"/>
        </a:p>
      </dgm:t>
    </dgm:pt>
    <dgm:pt modelId="{6813FFE4-F0A1-444F-B5F1-9CD47EC863D1}">
      <dgm:prSet phldrT="[Text]"/>
      <dgm:spPr/>
      <dgm:t>
        <a:bodyPr/>
        <a:lstStyle/>
        <a:p>
          <a:r>
            <a:rPr lang="en-IN" dirty="0"/>
            <a:t>Class of persons notified by the central government on the recommendation of the council</a:t>
          </a:r>
        </a:p>
      </dgm:t>
    </dgm:pt>
    <dgm:pt modelId="{9FD746C2-AF00-415E-BA03-25FC4CA16CFA}" type="parTrans" cxnId="{03F7E6BB-7057-4657-8313-5C83F9F21B76}">
      <dgm:prSet/>
      <dgm:spPr/>
      <dgm:t>
        <a:bodyPr/>
        <a:lstStyle/>
        <a:p>
          <a:endParaRPr lang="en-IN"/>
        </a:p>
      </dgm:t>
    </dgm:pt>
    <dgm:pt modelId="{4349883E-7CE8-458D-A654-4489BAE88C98}" type="sibTrans" cxnId="{03F7E6BB-7057-4657-8313-5C83F9F21B76}">
      <dgm:prSet/>
      <dgm:spPr/>
      <dgm:t>
        <a:bodyPr/>
        <a:lstStyle/>
        <a:p>
          <a:endParaRPr lang="en-IN"/>
        </a:p>
      </dgm:t>
    </dgm:pt>
    <dgm:pt modelId="{B19E00A4-4307-4532-828B-7660DE86B72B}" type="pres">
      <dgm:prSet presAssocID="{BC773631-8D0F-4C50-A4B3-B4B465C42B11}" presName="linear" presStyleCnt="0">
        <dgm:presLayoutVars>
          <dgm:animLvl val="lvl"/>
          <dgm:resizeHandles val="exact"/>
        </dgm:presLayoutVars>
      </dgm:prSet>
      <dgm:spPr/>
    </dgm:pt>
    <dgm:pt modelId="{56499472-2C39-49BA-B557-9E60284397FC}" type="pres">
      <dgm:prSet presAssocID="{872D6AAC-E8C2-4035-90A8-BEDA3D538460}" presName="parentText" presStyleLbl="node1" presStyleIdx="0" presStyleCnt="1">
        <dgm:presLayoutVars>
          <dgm:chMax val="0"/>
          <dgm:bulletEnabled val="1"/>
        </dgm:presLayoutVars>
      </dgm:prSet>
      <dgm:spPr/>
    </dgm:pt>
    <dgm:pt modelId="{D88F7F0C-BA87-46A6-AEB4-8B1CD2B25618}" type="pres">
      <dgm:prSet presAssocID="{872D6AAC-E8C2-4035-90A8-BEDA3D538460}" presName="childText" presStyleLbl="revTx" presStyleIdx="0" presStyleCnt="1">
        <dgm:presLayoutVars>
          <dgm:bulletEnabled val="1"/>
        </dgm:presLayoutVars>
      </dgm:prSet>
      <dgm:spPr/>
    </dgm:pt>
  </dgm:ptLst>
  <dgm:cxnLst>
    <dgm:cxn modelId="{1A1C7B13-AB75-4FCF-8258-5DD269BFB9AC}" type="presOf" srcId="{865F4379-DAE7-47BC-A29D-CAD9A46973C7}" destId="{D88F7F0C-BA87-46A6-AEB4-8B1CD2B25618}" srcOrd="0" destOrd="5" presId="urn:microsoft.com/office/officeart/2005/8/layout/vList2"/>
    <dgm:cxn modelId="{D2123519-8C04-40C9-B085-2A7173981B33}" type="presOf" srcId="{868E38E2-22CF-4C20-A5C7-43851DC96CA3}" destId="{D88F7F0C-BA87-46A6-AEB4-8B1CD2B25618}" srcOrd="0" destOrd="8" presId="urn:microsoft.com/office/officeart/2005/8/layout/vList2"/>
    <dgm:cxn modelId="{81BF9628-C64B-40A4-BD13-C4D784B57BD6}" type="presOf" srcId="{6813FFE4-F0A1-444F-B5F1-9CD47EC863D1}" destId="{D88F7F0C-BA87-46A6-AEB4-8B1CD2B25618}" srcOrd="0" destOrd="9" presId="urn:microsoft.com/office/officeart/2005/8/layout/vList2"/>
    <dgm:cxn modelId="{04832C2D-2DDB-4AAD-8AB3-BBDCBBC52074}" type="presOf" srcId="{915E0BDC-664A-4102-B057-987BC95BF7F9}" destId="{D88F7F0C-BA87-46A6-AEB4-8B1CD2B25618}" srcOrd="0" destOrd="1" presId="urn:microsoft.com/office/officeart/2005/8/layout/vList2"/>
    <dgm:cxn modelId="{F91EC53A-E165-4830-BCF8-D839A01494B6}" type="presOf" srcId="{224841B8-3192-4AF6-A7C1-09E9C8DA49B5}" destId="{D88F7F0C-BA87-46A6-AEB4-8B1CD2B25618}" srcOrd="0" destOrd="0" presId="urn:microsoft.com/office/officeart/2005/8/layout/vList2"/>
    <dgm:cxn modelId="{218D333B-554B-418F-AA7E-C962FDA22E87}" type="presOf" srcId="{CADC90B9-4673-4771-A9E4-4D9DEE0279D0}" destId="{D88F7F0C-BA87-46A6-AEB4-8B1CD2B25618}" srcOrd="0" destOrd="4" presId="urn:microsoft.com/office/officeart/2005/8/layout/vList2"/>
    <dgm:cxn modelId="{5246DA45-3CEB-4A29-8110-551A9368F7DE}" srcId="{872D6AAC-E8C2-4035-90A8-BEDA3D538460}" destId="{7ADE9E07-1464-4EBD-8E53-7457644D377A}" srcOrd="2" destOrd="0" parTransId="{5B36CCA2-64E4-4EA2-A2F8-A7871172AC4A}" sibTransId="{B45BD5EA-64AC-424A-B424-88435FD5B47C}"/>
    <dgm:cxn modelId="{0680D34A-3306-4C19-9C4A-5D6F610A050F}" srcId="{872D6AAC-E8C2-4035-90A8-BEDA3D538460}" destId="{865F4379-DAE7-47BC-A29D-CAD9A46973C7}" srcOrd="5" destOrd="0" parTransId="{C65C6D4C-85AE-4033-8165-0E185E4A2539}" sibTransId="{5B265C11-4800-498E-B1AA-A43C3E064B5B}"/>
    <dgm:cxn modelId="{A82C7A6C-0702-4CC8-903F-1B9EEDD373A3}" type="presOf" srcId="{6F60C884-6B13-4B81-9336-CFFC6850C700}" destId="{D88F7F0C-BA87-46A6-AEB4-8B1CD2B25618}" srcOrd="0" destOrd="3" presId="urn:microsoft.com/office/officeart/2005/8/layout/vList2"/>
    <dgm:cxn modelId="{51D1D64D-B9EC-43D1-A466-D25F43E64B9A}" srcId="{872D6AAC-E8C2-4035-90A8-BEDA3D538460}" destId="{915E0BDC-664A-4102-B057-987BC95BF7F9}" srcOrd="1" destOrd="0" parTransId="{E9D4CD85-E789-4056-A897-AD32ED93FECF}" sibTransId="{FAAB44AD-8AEB-47BB-987F-2F20784B0314}"/>
    <dgm:cxn modelId="{1038F674-2F5B-49DF-A44B-B1355575405C}" type="presOf" srcId="{BC773631-8D0F-4C50-A4B3-B4B465C42B11}" destId="{B19E00A4-4307-4532-828B-7660DE86B72B}" srcOrd="0" destOrd="0" presId="urn:microsoft.com/office/officeart/2005/8/layout/vList2"/>
    <dgm:cxn modelId="{7CC92981-1155-42CC-B8A1-2D69572F2B8C}" type="presOf" srcId="{7ADE9E07-1464-4EBD-8E53-7457644D377A}" destId="{D88F7F0C-BA87-46A6-AEB4-8B1CD2B25618}" srcOrd="0" destOrd="2" presId="urn:microsoft.com/office/officeart/2005/8/layout/vList2"/>
    <dgm:cxn modelId="{E3A32F82-64AE-4536-A67D-4A55E6693FD7}" srcId="{BC773631-8D0F-4C50-A4B3-B4B465C42B11}" destId="{872D6AAC-E8C2-4035-90A8-BEDA3D538460}" srcOrd="0" destOrd="0" parTransId="{56129559-59C1-4D61-A862-E02950A1C769}" sibTransId="{A2BAAE70-BC15-47E4-A31F-645DA5851D08}"/>
    <dgm:cxn modelId="{9E131F8B-10EE-4AE7-A398-6D9BB99F9B6E}" type="presOf" srcId="{050E4824-D753-4F1F-A47E-1CF7D7F3B070}" destId="{D88F7F0C-BA87-46A6-AEB4-8B1CD2B25618}" srcOrd="0" destOrd="7" presId="urn:microsoft.com/office/officeart/2005/8/layout/vList2"/>
    <dgm:cxn modelId="{A0C7BD96-7DD1-46F5-AAB8-8A4231CFFEFE}" srcId="{872D6AAC-E8C2-4035-90A8-BEDA3D538460}" destId="{26A0D91B-8649-40CC-8EFA-8AF2FA7A825B}" srcOrd="6" destOrd="0" parTransId="{51040BC4-565F-47A1-90D6-FF55591D18D4}" sibTransId="{F4696950-785F-470B-95D7-06E3DDEA5B82}"/>
    <dgm:cxn modelId="{C1773C9F-03F0-4E33-A33C-B76C8956FE76}" type="presOf" srcId="{872D6AAC-E8C2-4035-90A8-BEDA3D538460}" destId="{56499472-2C39-49BA-B557-9E60284397FC}" srcOrd="0" destOrd="0" presId="urn:microsoft.com/office/officeart/2005/8/layout/vList2"/>
    <dgm:cxn modelId="{42BDAEB7-4747-4540-9F10-FC23AA5C4285}" srcId="{872D6AAC-E8C2-4035-90A8-BEDA3D538460}" destId="{868E38E2-22CF-4C20-A5C7-43851DC96CA3}" srcOrd="8" destOrd="0" parTransId="{061A85A2-81FB-4663-A99B-4C69A0CF52C9}" sibTransId="{78BCE9D6-7F42-4F63-96B2-448EEAE03331}"/>
    <dgm:cxn modelId="{03F7E6BB-7057-4657-8313-5C83F9F21B76}" srcId="{872D6AAC-E8C2-4035-90A8-BEDA3D538460}" destId="{6813FFE4-F0A1-444F-B5F1-9CD47EC863D1}" srcOrd="9" destOrd="0" parTransId="{9FD746C2-AF00-415E-BA03-25FC4CA16CFA}" sibTransId="{4349883E-7CE8-458D-A654-4489BAE88C98}"/>
    <dgm:cxn modelId="{B355CCCC-D641-4075-84AD-4D432530E1F0}" type="presOf" srcId="{26A0D91B-8649-40CC-8EFA-8AF2FA7A825B}" destId="{D88F7F0C-BA87-46A6-AEB4-8B1CD2B25618}" srcOrd="0" destOrd="6" presId="urn:microsoft.com/office/officeart/2005/8/layout/vList2"/>
    <dgm:cxn modelId="{686D5BCE-114C-4B9F-B717-38A93C94A292}" srcId="{872D6AAC-E8C2-4035-90A8-BEDA3D538460}" destId="{224841B8-3192-4AF6-A7C1-09E9C8DA49B5}" srcOrd="0" destOrd="0" parTransId="{AE4EC2FC-6B29-45A3-BDFD-95FB635499FF}" sibTransId="{1D1B61AD-7168-4E8C-AE83-BA7137514F37}"/>
    <dgm:cxn modelId="{AE9723D7-9D18-43D2-9F5B-556C2BDB0126}" srcId="{872D6AAC-E8C2-4035-90A8-BEDA3D538460}" destId="{CADC90B9-4673-4771-A9E4-4D9DEE0279D0}" srcOrd="4" destOrd="0" parTransId="{8548FD81-9C16-4B18-99FE-B8B518349FA6}" sibTransId="{7216A9A5-F470-4719-984A-26917ED2BF16}"/>
    <dgm:cxn modelId="{341572E1-FA05-47C8-A3A3-E6884A1945EB}" srcId="{872D6AAC-E8C2-4035-90A8-BEDA3D538460}" destId="{6F60C884-6B13-4B81-9336-CFFC6850C700}" srcOrd="3" destOrd="0" parTransId="{7E318E90-D254-4FA7-BB3C-D48A51C96E87}" sibTransId="{4C8F0572-C918-4CE2-92BF-78170A6B7235}"/>
    <dgm:cxn modelId="{D7FB55E8-F198-48DA-9157-B5C765CE4B6D}" srcId="{872D6AAC-E8C2-4035-90A8-BEDA3D538460}" destId="{050E4824-D753-4F1F-A47E-1CF7D7F3B070}" srcOrd="7" destOrd="0" parTransId="{AFC42A05-28F6-44A1-AF19-5689AE1FDA57}" sibTransId="{2132E19B-8DE0-43A2-968B-7057D37AF178}"/>
    <dgm:cxn modelId="{42529470-ADA9-4A3E-A45D-89A5393A9663}" type="presParOf" srcId="{B19E00A4-4307-4532-828B-7660DE86B72B}" destId="{56499472-2C39-49BA-B557-9E60284397FC}" srcOrd="0" destOrd="0" presId="urn:microsoft.com/office/officeart/2005/8/layout/vList2"/>
    <dgm:cxn modelId="{09AE09A0-BC49-4F0A-9663-C5591260655B}" type="presParOf" srcId="{B19E00A4-4307-4532-828B-7660DE86B72B}" destId="{D88F7F0C-BA87-46A6-AEB4-8B1CD2B25618}" srcOrd="1"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F2AB27CC-B3E5-47A6-AC52-17FDD565608B}" type="doc">
      <dgm:prSet loTypeId="urn:microsoft.com/office/officeart/2005/8/layout/orgChart1" loCatId="hierarchy" qsTypeId="urn:microsoft.com/office/officeart/2005/8/quickstyle/simple1" qsCatId="simple" csTypeId="urn:microsoft.com/office/officeart/2005/8/colors/accent1_1" csCatId="accent1" phldr="1"/>
      <dgm:spPr/>
      <dgm:t>
        <a:bodyPr/>
        <a:lstStyle/>
        <a:p>
          <a:endParaRPr lang="en-US"/>
        </a:p>
      </dgm:t>
    </dgm:pt>
    <dgm:pt modelId="{6E7313EE-8F1B-43B6-9FDA-6B81E19BFF48}">
      <dgm:prSet phldrT="[Text]" custT="1"/>
      <dgm:spPr/>
      <dgm:t>
        <a:bodyPr/>
        <a:lstStyle/>
        <a:p>
          <a:r>
            <a:rPr lang="en-US" sz="3200" dirty="0"/>
            <a:t>Proposed new return</a:t>
          </a:r>
        </a:p>
      </dgm:t>
    </dgm:pt>
    <dgm:pt modelId="{D996B95B-4D18-4112-BEF5-F1B3C831403F}" type="parTrans" cxnId="{1454896F-0124-4461-B5CA-5DAA36166A26}">
      <dgm:prSet/>
      <dgm:spPr/>
      <dgm:t>
        <a:bodyPr/>
        <a:lstStyle/>
        <a:p>
          <a:endParaRPr lang="en-US"/>
        </a:p>
      </dgm:t>
    </dgm:pt>
    <dgm:pt modelId="{BBB01CC7-30DB-4920-8F1C-BF7E9858B3FD}" type="sibTrans" cxnId="{1454896F-0124-4461-B5CA-5DAA36166A26}">
      <dgm:prSet/>
      <dgm:spPr/>
      <dgm:t>
        <a:bodyPr/>
        <a:lstStyle/>
        <a:p>
          <a:endParaRPr lang="en-US"/>
        </a:p>
      </dgm:t>
    </dgm:pt>
    <dgm:pt modelId="{9D0F9477-0C44-471A-BD1B-7A1C2FFD7F6D}">
      <dgm:prSet phldrT="[Text]" custT="1"/>
      <dgm:spPr/>
      <dgm:t>
        <a:bodyPr/>
        <a:lstStyle/>
        <a:p>
          <a:r>
            <a:rPr lang="en-US" sz="2800" dirty="0"/>
            <a:t>Normal Return</a:t>
          </a:r>
          <a:br>
            <a:rPr lang="en-US" sz="2800" dirty="0"/>
          </a:br>
          <a:r>
            <a:rPr lang="en-US" sz="2800" dirty="0"/>
            <a:t>(GST RET-1)</a:t>
          </a:r>
        </a:p>
      </dgm:t>
    </dgm:pt>
    <dgm:pt modelId="{54F336E9-78BB-4317-926E-CD190B064110}" type="parTrans" cxnId="{5FC24755-BE27-4616-B6E3-1D87644C40CF}">
      <dgm:prSet/>
      <dgm:spPr/>
      <dgm:t>
        <a:bodyPr/>
        <a:lstStyle/>
        <a:p>
          <a:endParaRPr lang="en-US"/>
        </a:p>
      </dgm:t>
    </dgm:pt>
    <dgm:pt modelId="{E4C8D272-A033-45C6-81C1-9E6020A3956F}" type="sibTrans" cxnId="{5FC24755-BE27-4616-B6E3-1D87644C40CF}">
      <dgm:prSet/>
      <dgm:spPr/>
      <dgm:t>
        <a:bodyPr/>
        <a:lstStyle/>
        <a:p>
          <a:endParaRPr lang="en-US"/>
        </a:p>
      </dgm:t>
    </dgm:pt>
    <dgm:pt modelId="{0D32F307-6FA4-4884-91F8-9B1C07F442DB}">
      <dgm:prSet phldrT="[Text]" custT="1"/>
      <dgm:spPr/>
      <dgm:t>
        <a:bodyPr/>
        <a:lstStyle/>
        <a:p>
          <a:r>
            <a:rPr lang="en-US" sz="2800" dirty="0"/>
            <a:t>Sahaj Return</a:t>
          </a:r>
          <a:br>
            <a:rPr lang="en-US" sz="2800" dirty="0"/>
          </a:br>
          <a:r>
            <a:rPr lang="en-US" sz="2800" dirty="0"/>
            <a:t>(GST RET-2)</a:t>
          </a:r>
        </a:p>
      </dgm:t>
    </dgm:pt>
    <dgm:pt modelId="{035A3160-3A8E-4568-AE0B-8761750CB31B}" type="parTrans" cxnId="{4F1C67E7-71D6-49B5-A9B2-E169D76465C3}">
      <dgm:prSet/>
      <dgm:spPr/>
      <dgm:t>
        <a:bodyPr/>
        <a:lstStyle/>
        <a:p>
          <a:endParaRPr lang="en-US"/>
        </a:p>
      </dgm:t>
    </dgm:pt>
    <dgm:pt modelId="{7EC13358-1841-4E53-B22B-A4B4A46D4A08}" type="sibTrans" cxnId="{4F1C67E7-71D6-49B5-A9B2-E169D76465C3}">
      <dgm:prSet/>
      <dgm:spPr/>
      <dgm:t>
        <a:bodyPr/>
        <a:lstStyle/>
        <a:p>
          <a:endParaRPr lang="en-US"/>
        </a:p>
      </dgm:t>
    </dgm:pt>
    <dgm:pt modelId="{68B8C13C-3E45-4E6B-A93D-EE3CF572A6A6}">
      <dgm:prSet phldrT="[Text]" custT="1"/>
      <dgm:spPr/>
      <dgm:t>
        <a:bodyPr/>
        <a:lstStyle/>
        <a:p>
          <a:r>
            <a:rPr lang="en-US" sz="2800" dirty="0"/>
            <a:t>Sugam Return</a:t>
          </a:r>
          <a:br>
            <a:rPr lang="en-US" sz="2800" dirty="0"/>
          </a:br>
          <a:r>
            <a:rPr lang="en-US" sz="2800" dirty="0"/>
            <a:t>(GST RET-3)</a:t>
          </a:r>
        </a:p>
      </dgm:t>
    </dgm:pt>
    <dgm:pt modelId="{8CF58662-05DE-43F4-98A8-DB50EE43DDB6}" type="parTrans" cxnId="{DDAF0F79-DFDF-45FF-B580-3C27A73D6B0E}">
      <dgm:prSet/>
      <dgm:spPr/>
      <dgm:t>
        <a:bodyPr/>
        <a:lstStyle/>
        <a:p>
          <a:endParaRPr lang="en-US"/>
        </a:p>
      </dgm:t>
    </dgm:pt>
    <dgm:pt modelId="{2FB3CA18-0E82-4C14-AF01-2EF0D3F6FDED}" type="sibTrans" cxnId="{DDAF0F79-DFDF-45FF-B580-3C27A73D6B0E}">
      <dgm:prSet/>
      <dgm:spPr/>
      <dgm:t>
        <a:bodyPr/>
        <a:lstStyle/>
        <a:p>
          <a:endParaRPr lang="en-US"/>
        </a:p>
      </dgm:t>
    </dgm:pt>
    <dgm:pt modelId="{22EF4E65-0190-4DFD-80AE-5747029DEFBE}">
      <dgm:prSet phldrT="[Text]" custT="1"/>
      <dgm:spPr/>
      <dgm:t>
        <a:bodyPr/>
        <a:lstStyle/>
        <a:p>
          <a:r>
            <a:rPr lang="en-US" sz="1800" dirty="0"/>
            <a:t>Shall be to declare all types of outward and inward supplies and take credit on missing invoices </a:t>
          </a:r>
        </a:p>
      </dgm:t>
    </dgm:pt>
    <dgm:pt modelId="{D2502884-98D1-4F27-B4CA-41374F336005}" type="parTrans" cxnId="{05D5FDA2-16D0-4413-B8DA-DA245DDB3882}">
      <dgm:prSet/>
      <dgm:spPr/>
      <dgm:t>
        <a:bodyPr/>
        <a:lstStyle/>
        <a:p>
          <a:endParaRPr lang="en-US"/>
        </a:p>
      </dgm:t>
    </dgm:pt>
    <dgm:pt modelId="{9060E721-1F50-45D6-9F9C-89428343C03C}" type="sibTrans" cxnId="{05D5FDA2-16D0-4413-B8DA-DA245DDB3882}">
      <dgm:prSet/>
      <dgm:spPr/>
      <dgm:t>
        <a:bodyPr/>
        <a:lstStyle/>
        <a:p>
          <a:endParaRPr lang="en-US"/>
        </a:p>
      </dgm:t>
    </dgm:pt>
    <dgm:pt modelId="{BD89ADA5-8741-41BB-9749-24ECA0BCE7C8}">
      <dgm:prSet phldrT="[Text]" custT="1"/>
      <dgm:spPr/>
      <dgm:t>
        <a:bodyPr/>
        <a:lstStyle/>
        <a:p>
          <a:r>
            <a:rPr lang="en-US" sz="1800" dirty="0"/>
            <a:t>Outward under B2C Category and Inward liable under RCM</a:t>
          </a:r>
        </a:p>
      </dgm:t>
    </dgm:pt>
    <dgm:pt modelId="{E4174248-D885-446D-AA99-FDC87B64BF45}" type="parTrans" cxnId="{769A982A-06E4-4422-A727-A6033B438AE1}">
      <dgm:prSet/>
      <dgm:spPr/>
      <dgm:t>
        <a:bodyPr/>
        <a:lstStyle/>
        <a:p>
          <a:endParaRPr lang="en-US"/>
        </a:p>
      </dgm:t>
    </dgm:pt>
    <dgm:pt modelId="{9B37AD39-06A5-4B67-BB1F-535AA44C5592}" type="sibTrans" cxnId="{769A982A-06E4-4422-A727-A6033B438AE1}">
      <dgm:prSet/>
      <dgm:spPr/>
      <dgm:t>
        <a:bodyPr/>
        <a:lstStyle/>
        <a:p>
          <a:endParaRPr lang="en-US"/>
        </a:p>
      </dgm:t>
    </dgm:pt>
    <dgm:pt modelId="{8C1B0EB3-8CDC-4E0B-9F10-22822502489E}">
      <dgm:prSet phldrT="[Text]" custT="1"/>
      <dgm:spPr/>
      <dgm:t>
        <a:bodyPr/>
        <a:lstStyle/>
        <a:p>
          <a:r>
            <a:rPr lang="en-US" sz="1800" dirty="0"/>
            <a:t>Outward under B2C  and B2B Category and inward liable under RCM  </a:t>
          </a:r>
          <a:r>
            <a:rPr lang="en-US" sz="1800" b="1" u="sng" dirty="0"/>
            <a:t>&amp;</a:t>
          </a:r>
          <a:r>
            <a:rPr lang="en-US" sz="1800" b="0" u="none" dirty="0"/>
            <a:t> shall not take credit on missing invoices</a:t>
          </a:r>
        </a:p>
      </dgm:t>
    </dgm:pt>
    <dgm:pt modelId="{A882891F-9EE0-4845-B3FC-544EFD27BFDA}" type="parTrans" cxnId="{22813EBD-FB67-40D3-B213-66DF9EA0380B}">
      <dgm:prSet/>
      <dgm:spPr/>
      <dgm:t>
        <a:bodyPr/>
        <a:lstStyle/>
        <a:p>
          <a:endParaRPr lang="en-US"/>
        </a:p>
      </dgm:t>
    </dgm:pt>
    <dgm:pt modelId="{C46E3ACF-1D89-4DA8-A828-E65E5D43D4E5}" type="sibTrans" cxnId="{22813EBD-FB67-40D3-B213-66DF9EA0380B}">
      <dgm:prSet/>
      <dgm:spPr/>
      <dgm:t>
        <a:bodyPr/>
        <a:lstStyle/>
        <a:p>
          <a:endParaRPr lang="en-US"/>
        </a:p>
      </dgm:t>
    </dgm:pt>
    <dgm:pt modelId="{49075001-0E0E-44ED-AB92-5A091FA1D3EE}" type="pres">
      <dgm:prSet presAssocID="{F2AB27CC-B3E5-47A6-AC52-17FDD565608B}" presName="hierChild1" presStyleCnt="0">
        <dgm:presLayoutVars>
          <dgm:orgChart val="1"/>
          <dgm:chPref val="1"/>
          <dgm:dir/>
          <dgm:animOne val="branch"/>
          <dgm:animLvl val="lvl"/>
          <dgm:resizeHandles/>
        </dgm:presLayoutVars>
      </dgm:prSet>
      <dgm:spPr/>
    </dgm:pt>
    <dgm:pt modelId="{A3373128-607A-4E44-90B2-F63A25BEC404}" type="pres">
      <dgm:prSet presAssocID="{6E7313EE-8F1B-43B6-9FDA-6B81E19BFF48}" presName="hierRoot1" presStyleCnt="0">
        <dgm:presLayoutVars>
          <dgm:hierBranch val="init"/>
        </dgm:presLayoutVars>
      </dgm:prSet>
      <dgm:spPr/>
    </dgm:pt>
    <dgm:pt modelId="{3448A5CD-8F2C-4FE8-A3FD-7AD40A3B24AD}" type="pres">
      <dgm:prSet presAssocID="{6E7313EE-8F1B-43B6-9FDA-6B81E19BFF48}" presName="rootComposite1" presStyleCnt="0"/>
      <dgm:spPr/>
    </dgm:pt>
    <dgm:pt modelId="{85F95AD2-1618-456D-8065-ECACDB20F0EF}" type="pres">
      <dgm:prSet presAssocID="{6E7313EE-8F1B-43B6-9FDA-6B81E19BFF48}" presName="rootText1" presStyleLbl="node0" presStyleIdx="0" presStyleCnt="1" custScaleX="239409" custScaleY="84927">
        <dgm:presLayoutVars>
          <dgm:chPref val="3"/>
        </dgm:presLayoutVars>
      </dgm:prSet>
      <dgm:spPr/>
    </dgm:pt>
    <dgm:pt modelId="{B69CF3B3-6E1E-43BB-A63B-E847CA9A3B32}" type="pres">
      <dgm:prSet presAssocID="{6E7313EE-8F1B-43B6-9FDA-6B81E19BFF48}" presName="rootConnector1" presStyleLbl="node1" presStyleIdx="0" presStyleCnt="0"/>
      <dgm:spPr/>
    </dgm:pt>
    <dgm:pt modelId="{CA068C47-C565-40D7-9184-E5BB909F47C5}" type="pres">
      <dgm:prSet presAssocID="{6E7313EE-8F1B-43B6-9FDA-6B81E19BFF48}" presName="hierChild2" presStyleCnt="0"/>
      <dgm:spPr/>
    </dgm:pt>
    <dgm:pt modelId="{4D896023-8BD4-4E43-A91E-0BF2A30430B6}" type="pres">
      <dgm:prSet presAssocID="{54F336E9-78BB-4317-926E-CD190B064110}" presName="Name37" presStyleLbl="parChTrans1D2" presStyleIdx="0" presStyleCnt="3"/>
      <dgm:spPr/>
    </dgm:pt>
    <dgm:pt modelId="{D27814C5-B42D-4F19-B41A-3D26ED8FC5B6}" type="pres">
      <dgm:prSet presAssocID="{9D0F9477-0C44-471A-BD1B-7A1C2FFD7F6D}" presName="hierRoot2" presStyleCnt="0">
        <dgm:presLayoutVars>
          <dgm:hierBranch/>
        </dgm:presLayoutVars>
      </dgm:prSet>
      <dgm:spPr/>
    </dgm:pt>
    <dgm:pt modelId="{B540A2DA-4910-46D8-8DA1-87C42FC9236B}" type="pres">
      <dgm:prSet presAssocID="{9D0F9477-0C44-471A-BD1B-7A1C2FFD7F6D}" presName="rootComposite" presStyleCnt="0"/>
      <dgm:spPr/>
    </dgm:pt>
    <dgm:pt modelId="{3D31F42C-0C6A-4608-9F5B-88FC5494A0C9}" type="pres">
      <dgm:prSet presAssocID="{9D0F9477-0C44-471A-BD1B-7A1C2FFD7F6D}" presName="rootText" presStyleLbl="node2" presStyleIdx="0" presStyleCnt="3" custScaleX="195745">
        <dgm:presLayoutVars>
          <dgm:chPref val="3"/>
        </dgm:presLayoutVars>
      </dgm:prSet>
      <dgm:spPr/>
    </dgm:pt>
    <dgm:pt modelId="{48C01E23-264B-4BA7-ABEB-5798B516A1F3}" type="pres">
      <dgm:prSet presAssocID="{9D0F9477-0C44-471A-BD1B-7A1C2FFD7F6D}" presName="rootConnector" presStyleLbl="node2" presStyleIdx="0" presStyleCnt="3"/>
      <dgm:spPr/>
    </dgm:pt>
    <dgm:pt modelId="{7C6AECBA-AF55-4AFA-93A8-6FDA8AF82831}" type="pres">
      <dgm:prSet presAssocID="{9D0F9477-0C44-471A-BD1B-7A1C2FFD7F6D}" presName="hierChild4" presStyleCnt="0"/>
      <dgm:spPr/>
    </dgm:pt>
    <dgm:pt modelId="{9BC32244-5104-4EBA-99DE-A8A8518BB5BA}" type="pres">
      <dgm:prSet presAssocID="{D2502884-98D1-4F27-B4CA-41374F336005}" presName="Name35" presStyleLbl="parChTrans1D3" presStyleIdx="0" presStyleCnt="3"/>
      <dgm:spPr/>
    </dgm:pt>
    <dgm:pt modelId="{859A4B93-C9F1-43CE-B799-890950B1A665}" type="pres">
      <dgm:prSet presAssocID="{22EF4E65-0190-4DFD-80AE-5747029DEFBE}" presName="hierRoot2" presStyleCnt="0">
        <dgm:presLayoutVars>
          <dgm:hierBranch val="init"/>
        </dgm:presLayoutVars>
      </dgm:prSet>
      <dgm:spPr/>
    </dgm:pt>
    <dgm:pt modelId="{87538F94-77C8-4547-AF21-480C7E091AEA}" type="pres">
      <dgm:prSet presAssocID="{22EF4E65-0190-4DFD-80AE-5747029DEFBE}" presName="rootComposite" presStyleCnt="0"/>
      <dgm:spPr/>
    </dgm:pt>
    <dgm:pt modelId="{B74F374D-C050-4A47-A6B0-217D9F16CB44}" type="pres">
      <dgm:prSet presAssocID="{22EF4E65-0190-4DFD-80AE-5747029DEFBE}" presName="rootText" presStyleLbl="node3" presStyleIdx="0" presStyleCnt="3" custScaleX="186610" custScaleY="141454">
        <dgm:presLayoutVars>
          <dgm:chPref val="3"/>
        </dgm:presLayoutVars>
      </dgm:prSet>
      <dgm:spPr/>
    </dgm:pt>
    <dgm:pt modelId="{B94C95A2-6BC0-42AC-8CD8-6FA6B56F2135}" type="pres">
      <dgm:prSet presAssocID="{22EF4E65-0190-4DFD-80AE-5747029DEFBE}" presName="rootConnector" presStyleLbl="node3" presStyleIdx="0" presStyleCnt="3"/>
      <dgm:spPr/>
    </dgm:pt>
    <dgm:pt modelId="{2D58ED86-F442-401C-A748-2D8BAE295183}" type="pres">
      <dgm:prSet presAssocID="{22EF4E65-0190-4DFD-80AE-5747029DEFBE}" presName="hierChild4" presStyleCnt="0"/>
      <dgm:spPr/>
    </dgm:pt>
    <dgm:pt modelId="{34F3CFFD-D939-4A3C-B733-736F18684227}" type="pres">
      <dgm:prSet presAssocID="{22EF4E65-0190-4DFD-80AE-5747029DEFBE}" presName="hierChild5" presStyleCnt="0"/>
      <dgm:spPr/>
    </dgm:pt>
    <dgm:pt modelId="{B8B4A532-FD5B-48D1-AE06-9788103E4C05}" type="pres">
      <dgm:prSet presAssocID="{9D0F9477-0C44-471A-BD1B-7A1C2FFD7F6D}" presName="hierChild5" presStyleCnt="0"/>
      <dgm:spPr/>
    </dgm:pt>
    <dgm:pt modelId="{67EF24E1-136C-45C1-92B6-284BF036447D}" type="pres">
      <dgm:prSet presAssocID="{035A3160-3A8E-4568-AE0B-8761750CB31B}" presName="Name37" presStyleLbl="parChTrans1D2" presStyleIdx="1" presStyleCnt="3"/>
      <dgm:spPr/>
    </dgm:pt>
    <dgm:pt modelId="{EB890C3A-9B18-4E3D-9C35-C5B10A3A4A5A}" type="pres">
      <dgm:prSet presAssocID="{0D32F307-6FA4-4884-91F8-9B1C07F442DB}" presName="hierRoot2" presStyleCnt="0">
        <dgm:presLayoutVars>
          <dgm:hierBranch/>
        </dgm:presLayoutVars>
      </dgm:prSet>
      <dgm:spPr/>
    </dgm:pt>
    <dgm:pt modelId="{A69F6C1B-856F-4E66-9020-94F243C4CE9E}" type="pres">
      <dgm:prSet presAssocID="{0D32F307-6FA4-4884-91F8-9B1C07F442DB}" presName="rootComposite" presStyleCnt="0"/>
      <dgm:spPr/>
    </dgm:pt>
    <dgm:pt modelId="{03F14304-1DF1-4F12-8DFE-32131DFEFAC5}" type="pres">
      <dgm:prSet presAssocID="{0D32F307-6FA4-4884-91F8-9B1C07F442DB}" presName="rootText" presStyleLbl="node2" presStyleIdx="1" presStyleCnt="3" custScaleX="188381">
        <dgm:presLayoutVars>
          <dgm:chPref val="3"/>
        </dgm:presLayoutVars>
      </dgm:prSet>
      <dgm:spPr/>
    </dgm:pt>
    <dgm:pt modelId="{BB6ED35F-A075-428C-805E-CB73248C1C7A}" type="pres">
      <dgm:prSet presAssocID="{0D32F307-6FA4-4884-91F8-9B1C07F442DB}" presName="rootConnector" presStyleLbl="node2" presStyleIdx="1" presStyleCnt="3"/>
      <dgm:spPr/>
    </dgm:pt>
    <dgm:pt modelId="{B4027351-E63B-4643-9FC4-C1D86B111ED5}" type="pres">
      <dgm:prSet presAssocID="{0D32F307-6FA4-4884-91F8-9B1C07F442DB}" presName="hierChild4" presStyleCnt="0"/>
      <dgm:spPr/>
    </dgm:pt>
    <dgm:pt modelId="{97BA6945-EFF1-44C9-9D32-BAA3D1A1BA1C}" type="pres">
      <dgm:prSet presAssocID="{E4174248-D885-446D-AA99-FDC87B64BF45}" presName="Name35" presStyleLbl="parChTrans1D3" presStyleIdx="1" presStyleCnt="3"/>
      <dgm:spPr/>
    </dgm:pt>
    <dgm:pt modelId="{817A1172-0023-4EC1-8B55-45D29767038A}" type="pres">
      <dgm:prSet presAssocID="{BD89ADA5-8741-41BB-9749-24ECA0BCE7C8}" presName="hierRoot2" presStyleCnt="0">
        <dgm:presLayoutVars>
          <dgm:hierBranch val="init"/>
        </dgm:presLayoutVars>
      </dgm:prSet>
      <dgm:spPr/>
    </dgm:pt>
    <dgm:pt modelId="{3EF27BA1-EFC0-4FEB-B162-A2652F50E2AF}" type="pres">
      <dgm:prSet presAssocID="{BD89ADA5-8741-41BB-9749-24ECA0BCE7C8}" presName="rootComposite" presStyleCnt="0"/>
      <dgm:spPr/>
    </dgm:pt>
    <dgm:pt modelId="{A6609BD0-0219-45B6-9AB4-B5C262E7B259}" type="pres">
      <dgm:prSet presAssocID="{BD89ADA5-8741-41BB-9749-24ECA0BCE7C8}" presName="rootText" presStyleLbl="node3" presStyleIdx="1" presStyleCnt="3" custScaleX="161992" custScaleY="119712">
        <dgm:presLayoutVars>
          <dgm:chPref val="3"/>
        </dgm:presLayoutVars>
      </dgm:prSet>
      <dgm:spPr/>
    </dgm:pt>
    <dgm:pt modelId="{606ADE92-CD12-4CFD-B6BC-9254F80AF9C6}" type="pres">
      <dgm:prSet presAssocID="{BD89ADA5-8741-41BB-9749-24ECA0BCE7C8}" presName="rootConnector" presStyleLbl="node3" presStyleIdx="1" presStyleCnt="3"/>
      <dgm:spPr/>
    </dgm:pt>
    <dgm:pt modelId="{E2BF3A79-EE3E-4AA1-B638-9F4E2E628094}" type="pres">
      <dgm:prSet presAssocID="{BD89ADA5-8741-41BB-9749-24ECA0BCE7C8}" presName="hierChild4" presStyleCnt="0"/>
      <dgm:spPr/>
    </dgm:pt>
    <dgm:pt modelId="{EE3A9C23-22A5-44A2-A990-8237456E1D32}" type="pres">
      <dgm:prSet presAssocID="{BD89ADA5-8741-41BB-9749-24ECA0BCE7C8}" presName="hierChild5" presStyleCnt="0"/>
      <dgm:spPr/>
    </dgm:pt>
    <dgm:pt modelId="{2D361CF2-6BE2-422F-92EB-90FCA8E63F8D}" type="pres">
      <dgm:prSet presAssocID="{0D32F307-6FA4-4884-91F8-9B1C07F442DB}" presName="hierChild5" presStyleCnt="0"/>
      <dgm:spPr/>
    </dgm:pt>
    <dgm:pt modelId="{F5230116-6007-4405-ACFC-E63C8727EC05}" type="pres">
      <dgm:prSet presAssocID="{8CF58662-05DE-43F4-98A8-DB50EE43DDB6}" presName="Name37" presStyleLbl="parChTrans1D2" presStyleIdx="2" presStyleCnt="3"/>
      <dgm:spPr/>
    </dgm:pt>
    <dgm:pt modelId="{DC134031-1EEB-413D-B369-A095111B8251}" type="pres">
      <dgm:prSet presAssocID="{68B8C13C-3E45-4E6B-A93D-EE3CF572A6A6}" presName="hierRoot2" presStyleCnt="0">
        <dgm:presLayoutVars>
          <dgm:hierBranch/>
        </dgm:presLayoutVars>
      </dgm:prSet>
      <dgm:spPr/>
    </dgm:pt>
    <dgm:pt modelId="{250753AD-7D54-4384-BB8A-C9EB2E69DF02}" type="pres">
      <dgm:prSet presAssocID="{68B8C13C-3E45-4E6B-A93D-EE3CF572A6A6}" presName="rootComposite" presStyleCnt="0"/>
      <dgm:spPr/>
    </dgm:pt>
    <dgm:pt modelId="{8B1F05A9-7904-4CE4-A489-EFD7BD1A6074}" type="pres">
      <dgm:prSet presAssocID="{68B8C13C-3E45-4E6B-A93D-EE3CF572A6A6}" presName="rootText" presStyleLbl="node2" presStyleIdx="2" presStyleCnt="3" custScaleX="188381">
        <dgm:presLayoutVars>
          <dgm:chPref val="3"/>
        </dgm:presLayoutVars>
      </dgm:prSet>
      <dgm:spPr/>
    </dgm:pt>
    <dgm:pt modelId="{AEC49637-7A5D-4F63-A0B1-9C6410B4C3F2}" type="pres">
      <dgm:prSet presAssocID="{68B8C13C-3E45-4E6B-A93D-EE3CF572A6A6}" presName="rootConnector" presStyleLbl="node2" presStyleIdx="2" presStyleCnt="3"/>
      <dgm:spPr/>
    </dgm:pt>
    <dgm:pt modelId="{C925E88F-3D18-4EA2-AF7E-6BE726530B5E}" type="pres">
      <dgm:prSet presAssocID="{68B8C13C-3E45-4E6B-A93D-EE3CF572A6A6}" presName="hierChild4" presStyleCnt="0"/>
      <dgm:spPr/>
    </dgm:pt>
    <dgm:pt modelId="{ADA767CD-6394-4FFC-964C-E45BF890347B}" type="pres">
      <dgm:prSet presAssocID="{A882891F-9EE0-4845-B3FC-544EFD27BFDA}" presName="Name35" presStyleLbl="parChTrans1D3" presStyleIdx="2" presStyleCnt="3"/>
      <dgm:spPr/>
    </dgm:pt>
    <dgm:pt modelId="{0E5C4FD1-F5A9-453C-86EF-1D87F8DC11F3}" type="pres">
      <dgm:prSet presAssocID="{8C1B0EB3-8CDC-4E0B-9F10-22822502489E}" presName="hierRoot2" presStyleCnt="0">
        <dgm:presLayoutVars>
          <dgm:hierBranch val="init"/>
        </dgm:presLayoutVars>
      </dgm:prSet>
      <dgm:spPr/>
    </dgm:pt>
    <dgm:pt modelId="{8991FC5F-1D07-4A10-A13C-09F12AB9E506}" type="pres">
      <dgm:prSet presAssocID="{8C1B0EB3-8CDC-4E0B-9F10-22822502489E}" presName="rootComposite" presStyleCnt="0"/>
      <dgm:spPr/>
    </dgm:pt>
    <dgm:pt modelId="{403A88CA-3EA9-4702-9DBD-C4719715A973}" type="pres">
      <dgm:prSet presAssocID="{8C1B0EB3-8CDC-4E0B-9F10-22822502489E}" presName="rootText" presStyleLbl="node3" presStyleIdx="2" presStyleCnt="3" custScaleX="198067" custScaleY="136783">
        <dgm:presLayoutVars>
          <dgm:chPref val="3"/>
        </dgm:presLayoutVars>
      </dgm:prSet>
      <dgm:spPr/>
    </dgm:pt>
    <dgm:pt modelId="{161FE14F-9FFC-42DC-8773-A4575157EBB0}" type="pres">
      <dgm:prSet presAssocID="{8C1B0EB3-8CDC-4E0B-9F10-22822502489E}" presName="rootConnector" presStyleLbl="node3" presStyleIdx="2" presStyleCnt="3"/>
      <dgm:spPr/>
    </dgm:pt>
    <dgm:pt modelId="{59EBD996-8728-4494-9641-09276D2E17CE}" type="pres">
      <dgm:prSet presAssocID="{8C1B0EB3-8CDC-4E0B-9F10-22822502489E}" presName="hierChild4" presStyleCnt="0"/>
      <dgm:spPr/>
    </dgm:pt>
    <dgm:pt modelId="{7A0C5135-551D-4F80-A812-19AB79093AE0}" type="pres">
      <dgm:prSet presAssocID="{8C1B0EB3-8CDC-4E0B-9F10-22822502489E}" presName="hierChild5" presStyleCnt="0"/>
      <dgm:spPr/>
    </dgm:pt>
    <dgm:pt modelId="{6AA76CAF-1906-48BE-9E26-D50DF98A6C14}" type="pres">
      <dgm:prSet presAssocID="{68B8C13C-3E45-4E6B-A93D-EE3CF572A6A6}" presName="hierChild5" presStyleCnt="0"/>
      <dgm:spPr/>
    </dgm:pt>
    <dgm:pt modelId="{C0FB3CAE-9770-4993-A9B8-C32D467692B0}" type="pres">
      <dgm:prSet presAssocID="{6E7313EE-8F1B-43B6-9FDA-6B81E19BFF48}" presName="hierChild3" presStyleCnt="0"/>
      <dgm:spPr/>
    </dgm:pt>
  </dgm:ptLst>
  <dgm:cxnLst>
    <dgm:cxn modelId="{FF8A1701-7718-43EB-A5FC-A7AAEB8CD76A}" type="presOf" srcId="{F2AB27CC-B3E5-47A6-AC52-17FDD565608B}" destId="{49075001-0E0E-44ED-AB92-5A091FA1D3EE}" srcOrd="0" destOrd="0" presId="urn:microsoft.com/office/officeart/2005/8/layout/orgChart1"/>
    <dgm:cxn modelId="{769A982A-06E4-4422-A727-A6033B438AE1}" srcId="{0D32F307-6FA4-4884-91F8-9B1C07F442DB}" destId="{BD89ADA5-8741-41BB-9749-24ECA0BCE7C8}" srcOrd="0" destOrd="0" parTransId="{E4174248-D885-446D-AA99-FDC87B64BF45}" sibTransId="{9B37AD39-06A5-4B67-BB1F-535AA44C5592}"/>
    <dgm:cxn modelId="{0F15CD35-6428-4CF9-9ADF-892FA38D4E21}" type="presOf" srcId="{8CF58662-05DE-43F4-98A8-DB50EE43DDB6}" destId="{F5230116-6007-4405-ACFC-E63C8727EC05}" srcOrd="0" destOrd="0" presId="urn:microsoft.com/office/officeart/2005/8/layout/orgChart1"/>
    <dgm:cxn modelId="{20765536-C077-4BDE-BAC4-B46E5C9F47B5}" type="presOf" srcId="{E4174248-D885-446D-AA99-FDC87B64BF45}" destId="{97BA6945-EFF1-44C9-9D32-BAA3D1A1BA1C}" srcOrd="0" destOrd="0" presId="urn:microsoft.com/office/officeart/2005/8/layout/orgChart1"/>
    <dgm:cxn modelId="{CFB54E39-5068-4764-90E9-72B0DE32C81B}" type="presOf" srcId="{0D32F307-6FA4-4884-91F8-9B1C07F442DB}" destId="{03F14304-1DF1-4F12-8DFE-32131DFEFAC5}" srcOrd="0" destOrd="0" presId="urn:microsoft.com/office/officeart/2005/8/layout/orgChart1"/>
    <dgm:cxn modelId="{058A3662-3C39-4E17-A539-E38D75122A1A}" type="presOf" srcId="{BD89ADA5-8741-41BB-9749-24ECA0BCE7C8}" destId="{606ADE92-CD12-4CFD-B6BC-9254F80AF9C6}" srcOrd="1" destOrd="0" presId="urn:microsoft.com/office/officeart/2005/8/layout/orgChart1"/>
    <dgm:cxn modelId="{DA968167-8D0C-442B-801D-7CAAA1A1878C}" type="presOf" srcId="{A882891F-9EE0-4845-B3FC-544EFD27BFDA}" destId="{ADA767CD-6394-4FFC-964C-E45BF890347B}" srcOrd="0" destOrd="0" presId="urn:microsoft.com/office/officeart/2005/8/layout/orgChart1"/>
    <dgm:cxn modelId="{F26DA067-C01F-42D4-BB11-AE3FA3FFC332}" type="presOf" srcId="{9D0F9477-0C44-471A-BD1B-7A1C2FFD7F6D}" destId="{48C01E23-264B-4BA7-ABEB-5798B516A1F3}" srcOrd="1" destOrd="0" presId="urn:microsoft.com/office/officeart/2005/8/layout/orgChart1"/>
    <dgm:cxn modelId="{1454896F-0124-4461-B5CA-5DAA36166A26}" srcId="{F2AB27CC-B3E5-47A6-AC52-17FDD565608B}" destId="{6E7313EE-8F1B-43B6-9FDA-6B81E19BFF48}" srcOrd="0" destOrd="0" parTransId="{D996B95B-4D18-4112-BEF5-F1B3C831403F}" sibTransId="{BBB01CC7-30DB-4920-8F1C-BF7E9858B3FD}"/>
    <dgm:cxn modelId="{0E411550-8998-477C-BBA1-A91BC84AED08}" type="presOf" srcId="{54F336E9-78BB-4317-926E-CD190B064110}" destId="{4D896023-8BD4-4E43-A91E-0BF2A30430B6}" srcOrd="0" destOrd="0" presId="urn:microsoft.com/office/officeart/2005/8/layout/orgChart1"/>
    <dgm:cxn modelId="{5FC24755-BE27-4616-B6E3-1D87644C40CF}" srcId="{6E7313EE-8F1B-43B6-9FDA-6B81E19BFF48}" destId="{9D0F9477-0C44-471A-BD1B-7A1C2FFD7F6D}" srcOrd="0" destOrd="0" parTransId="{54F336E9-78BB-4317-926E-CD190B064110}" sibTransId="{E4C8D272-A033-45C6-81C1-9E6020A3956F}"/>
    <dgm:cxn modelId="{DDAF0F79-DFDF-45FF-B580-3C27A73D6B0E}" srcId="{6E7313EE-8F1B-43B6-9FDA-6B81E19BFF48}" destId="{68B8C13C-3E45-4E6B-A93D-EE3CF572A6A6}" srcOrd="2" destOrd="0" parTransId="{8CF58662-05DE-43F4-98A8-DB50EE43DDB6}" sibTransId="{2FB3CA18-0E82-4C14-AF01-2EF0D3F6FDED}"/>
    <dgm:cxn modelId="{9D6CCC7C-5311-453E-AB73-A87B3689738B}" type="presOf" srcId="{68B8C13C-3E45-4E6B-A93D-EE3CF572A6A6}" destId="{AEC49637-7A5D-4F63-A0B1-9C6410B4C3F2}" srcOrd="1" destOrd="0" presId="urn:microsoft.com/office/officeart/2005/8/layout/orgChart1"/>
    <dgm:cxn modelId="{737A5C9C-3BB2-449E-AAD0-4A68022C0F15}" type="presOf" srcId="{6E7313EE-8F1B-43B6-9FDA-6B81E19BFF48}" destId="{B69CF3B3-6E1E-43BB-A63B-E847CA9A3B32}" srcOrd="1" destOrd="0" presId="urn:microsoft.com/office/officeart/2005/8/layout/orgChart1"/>
    <dgm:cxn modelId="{AAA27B9E-6119-40C2-A0AB-1DBB5CF8F12B}" type="presOf" srcId="{D2502884-98D1-4F27-B4CA-41374F336005}" destId="{9BC32244-5104-4EBA-99DE-A8A8518BB5BA}" srcOrd="0" destOrd="0" presId="urn:microsoft.com/office/officeart/2005/8/layout/orgChart1"/>
    <dgm:cxn modelId="{05D5FDA2-16D0-4413-B8DA-DA245DDB3882}" srcId="{9D0F9477-0C44-471A-BD1B-7A1C2FFD7F6D}" destId="{22EF4E65-0190-4DFD-80AE-5747029DEFBE}" srcOrd="0" destOrd="0" parTransId="{D2502884-98D1-4F27-B4CA-41374F336005}" sibTransId="{9060E721-1F50-45D6-9F9C-89428343C03C}"/>
    <dgm:cxn modelId="{499A35AF-C1AC-46CB-A935-062FA7D1CDA6}" type="presOf" srcId="{0D32F307-6FA4-4884-91F8-9B1C07F442DB}" destId="{BB6ED35F-A075-428C-805E-CB73248C1C7A}" srcOrd="1" destOrd="0" presId="urn:microsoft.com/office/officeart/2005/8/layout/orgChart1"/>
    <dgm:cxn modelId="{338E01B3-B230-45DE-B25C-0EE5F92FC4C0}" type="presOf" srcId="{8C1B0EB3-8CDC-4E0B-9F10-22822502489E}" destId="{161FE14F-9FFC-42DC-8773-A4575157EBB0}" srcOrd="1" destOrd="0" presId="urn:microsoft.com/office/officeart/2005/8/layout/orgChart1"/>
    <dgm:cxn modelId="{22813EBD-FB67-40D3-B213-66DF9EA0380B}" srcId="{68B8C13C-3E45-4E6B-A93D-EE3CF572A6A6}" destId="{8C1B0EB3-8CDC-4E0B-9F10-22822502489E}" srcOrd="0" destOrd="0" parTransId="{A882891F-9EE0-4845-B3FC-544EFD27BFDA}" sibTransId="{C46E3ACF-1D89-4DA8-A828-E65E5D43D4E5}"/>
    <dgm:cxn modelId="{8D46C2C0-E1A8-4289-998F-5600F2EFF581}" type="presOf" srcId="{22EF4E65-0190-4DFD-80AE-5747029DEFBE}" destId="{B94C95A2-6BC0-42AC-8CD8-6FA6B56F2135}" srcOrd="1" destOrd="0" presId="urn:microsoft.com/office/officeart/2005/8/layout/orgChart1"/>
    <dgm:cxn modelId="{DAC783C3-7088-4EF2-B0EC-02F455CDB5C5}" type="presOf" srcId="{BD89ADA5-8741-41BB-9749-24ECA0BCE7C8}" destId="{A6609BD0-0219-45B6-9AB4-B5C262E7B259}" srcOrd="0" destOrd="0" presId="urn:microsoft.com/office/officeart/2005/8/layout/orgChart1"/>
    <dgm:cxn modelId="{9BD81CD0-7109-404E-98BA-EB87798A7E96}" type="presOf" srcId="{035A3160-3A8E-4568-AE0B-8761750CB31B}" destId="{67EF24E1-136C-45C1-92B6-284BF036447D}" srcOrd="0" destOrd="0" presId="urn:microsoft.com/office/officeart/2005/8/layout/orgChart1"/>
    <dgm:cxn modelId="{547DD2D5-0F96-4B09-9E98-973EA49F3C6C}" type="presOf" srcId="{22EF4E65-0190-4DFD-80AE-5747029DEFBE}" destId="{B74F374D-C050-4A47-A6B0-217D9F16CB44}" srcOrd="0" destOrd="0" presId="urn:microsoft.com/office/officeart/2005/8/layout/orgChart1"/>
    <dgm:cxn modelId="{2595A1D7-8284-40E7-9553-6C2FD5B7C5D5}" type="presOf" srcId="{9D0F9477-0C44-471A-BD1B-7A1C2FFD7F6D}" destId="{3D31F42C-0C6A-4608-9F5B-88FC5494A0C9}" srcOrd="0" destOrd="0" presId="urn:microsoft.com/office/officeart/2005/8/layout/orgChart1"/>
    <dgm:cxn modelId="{4F1C67E7-71D6-49B5-A9B2-E169D76465C3}" srcId="{6E7313EE-8F1B-43B6-9FDA-6B81E19BFF48}" destId="{0D32F307-6FA4-4884-91F8-9B1C07F442DB}" srcOrd="1" destOrd="0" parTransId="{035A3160-3A8E-4568-AE0B-8761750CB31B}" sibTransId="{7EC13358-1841-4E53-B22B-A4B4A46D4A08}"/>
    <dgm:cxn modelId="{3640FFF5-562D-415B-B762-D0F52FBBDD66}" type="presOf" srcId="{8C1B0EB3-8CDC-4E0B-9F10-22822502489E}" destId="{403A88CA-3EA9-4702-9DBD-C4719715A973}" srcOrd="0" destOrd="0" presId="urn:microsoft.com/office/officeart/2005/8/layout/orgChart1"/>
    <dgm:cxn modelId="{B4484EF7-558A-42D4-8552-7B70046B6E00}" type="presOf" srcId="{6E7313EE-8F1B-43B6-9FDA-6B81E19BFF48}" destId="{85F95AD2-1618-456D-8065-ECACDB20F0EF}" srcOrd="0" destOrd="0" presId="urn:microsoft.com/office/officeart/2005/8/layout/orgChart1"/>
    <dgm:cxn modelId="{EE0D09FC-8AFF-4A4C-B603-B5E0FE26F8FA}" type="presOf" srcId="{68B8C13C-3E45-4E6B-A93D-EE3CF572A6A6}" destId="{8B1F05A9-7904-4CE4-A489-EFD7BD1A6074}" srcOrd="0" destOrd="0" presId="urn:microsoft.com/office/officeart/2005/8/layout/orgChart1"/>
    <dgm:cxn modelId="{8EAAEFDD-C1A0-4A57-9C31-F29C72EC1BD2}" type="presParOf" srcId="{49075001-0E0E-44ED-AB92-5A091FA1D3EE}" destId="{A3373128-607A-4E44-90B2-F63A25BEC404}" srcOrd="0" destOrd="0" presId="urn:microsoft.com/office/officeart/2005/8/layout/orgChart1"/>
    <dgm:cxn modelId="{DAA93FAE-D211-4B4D-B364-274699FD1F9C}" type="presParOf" srcId="{A3373128-607A-4E44-90B2-F63A25BEC404}" destId="{3448A5CD-8F2C-4FE8-A3FD-7AD40A3B24AD}" srcOrd="0" destOrd="0" presId="urn:microsoft.com/office/officeart/2005/8/layout/orgChart1"/>
    <dgm:cxn modelId="{499C3A89-8AF0-4C11-9CCA-572DD687A030}" type="presParOf" srcId="{3448A5CD-8F2C-4FE8-A3FD-7AD40A3B24AD}" destId="{85F95AD2-1618-456D-8065-ECACDB20F0EF}" srcOrd="0" destOrd="0" presId="urn:microsoft.com/office/officeart/2005/8/layout/orgChart1"/>
    <dgm:cxn modelId="{FFC9F7E9-5333-44D7-9EBE-25D405E2B9A2}" type="presParOf" srcId="{3448A5CD-8F2C-4FE8-A3FD-7AD40A3B24AD}" destId="{B69CF3B3-6E1E-43BB-A63B-E847CA9A3B32}" srcOrd="1" destOrd="0" presId="urn:microsoft.com/office/officeart/2005/8/layout/orgChart1"/>
    <dgm:cxn modelId="{C5480187-2BB7-4784-BA84-92EDC9CB8BB6}" type="presParOf" srcId="{A3373128-607A-4E44-90B2-F63A25BEC404}" destId="{CA068C47-C565-40D7-9184-E5BB909F47C5}" srcOrd="1" destOrd="0" presId="urn:microsoft.com/office/officeart/2005/8/layout/orgChart1"/>
    <dgm:cxn modelId="{27560E9E-EB61-429D-9B10-08B2762CD5AD}" type="presParOf" srcId="{CA068C47-C565-40D7-9184-E5BB909F47C5}" destId="{4D896023-8BD4-4E43-A91E-0BF2A30430B6}" srcOrd="0" destOrd="0" presId="urn:microsoft.com/office/officeart/2005/8/layout/orgChart1"/>
    <dgm:cxn modelId="{A8A4100C-73FC-4D8C-9384-A9720C5022BC}" type="presParOf" srcId="{CA068C47-C565-40D7-9184-E5BB909F47C5}" destId="{D27814C5-B42D-4F19-B41A-3D26ED8FC5B6}" srcOrd="1" destOrd="0" presId="urn:microsoft.com/office/officeart/2005/8/layout/orgChart1"/>
    <dgm:cxn modelId="{D58C8962-A89B-4D40-8071-0328252B791A}" type="presParOf" srcId="{D27814C5-B42D-4F19-B41A-3D26ED8FC5B6}" destId="{B540A2DA-4910-46D8-8DA1-87C42FC9236B}" srcOrd="0" destOrd="0" presId="urn:microsoft.com/office/officeart/2005/8/layout/orgChart1"/>
    <dgm:cxn modelId="{C24F8431-577F-4D09-A356-B56A55B41D68}" type="presParOf" srcId="{B540A2DA-4910-46D8-8DA1-87C42FC9236B}" destId="{3D31F42C-0C6A-4608-9F5B-88FC5494A0C9}" srcOrd="0" destOrd="0" presId="urn:microsoft.com/office/officeart/2005/8/layout/orgChart1"/>
    <dgm:cxn modelId="{639CEEB2-739F-474D-88BB-3CEF4E24F4F6}" type="presParOf" srcId="{B540A2DA-4910-46D8-8DA1-87C42FC9236B}" destId="{48C01E23-264B-4BA7-ABEB-5798B516A1F3}" srcOrd="1" destOrd="0" presId="urn:microsoft.com/office/officeart/2005/8/layout/orgChart1"/>
    <dgm:cxn modelId="{77EB98B8-FC62-44F2-990B-70587973AE7B}" type="presParOf" srcId="{D27814C5-B42D-4F19-B41A-3D26ED8FC5B6}" destId="{7C6AECBA-AF55-4AFA-93A8-6FDA8AF82831}" srcOrd="1" destOrd="0" presId="urn:microsoft.com/office/officeart/2005/8/layout/orgChart1"/>
    <dgm:cxn modelId="{7A5F42F5-A115-4A94-8368-A9B482598D07}" type="presParOf" srcId="{7C6AECBA-AF55-4AFA-93A8-6FDA8AF82831}" destId="{9BC32244-5104-4EBA-99DE-A8A8518BB5BA}" srcOrd="0" destOrd="0" presId="urn:microsoft.com/office/officeart/2005/8/layout/orgChart1"/>
    <dgm:cxn modelId="{1AAF80EF-C8E6-436E-9880-86B2CD6C3786}" type="presParOf" srcId="{7C6AECBA-AF55-4AFA-93A8-6FDA8AF82831}" destId="{859A4B93-C9F1-43CE-B799-890950B1A665}" srcOrd="1" destOrd="0" presId="urn:microsoft.com/office/officeart/2005/8/layout/orgChart1"/>
    <dgm:cxn modelId="{16DA2275-3D47-4F90-BE02-8EBD2692BDEC}" type="presParOf" srcId="{859A4B93-C9F1-43CE-B799-890950B1A665}" destId="{87538F94-77C8-4547-AF21-480C7E091AEA}" srcOrd="0" destOrd="0" presId="urn:microsoft.com/office/officeart/2005/8/layout/orgChart1"/>
    <dgm:cxn modelId="{A7C6DF2A-1991-426F-ADAB-CE1B6326CF0D}" type="presParOf" srcId="{87538F94-77C8-4547-AF21-480C7E091AEA}" destId="{B74F374D-C050-4A47-A6B0-217D9F16CB44}" srcOrd="0" destOrd="0" presId="urn:microsoft.com/office/officeart/2005/8/layout/orgChart1"/>
    <dgm:cxn modelId="{8B8BC2C4-4119-42A7-8EAE-753B184366EC}" type="presParOf" srcId="{87538F94-77C8-4547-AF21-480C7E091AEA}" destId="{B94C95A2-6BC0-42AC-8CD8-6FA6B56F2135}" srcOrd="1" destOrd="0" presId="urn:microsoft.com/office/officeart/2005/8/layout/orgChart1"/>
    <dgm:cxn modelId="{CBEF92E6-6ACD-4133-A93E-5673DD59685D}" type="presParOf" srcId="{859A4B93-C9F1-43CE-B799-890950B1A665}" destId="{2D58ED86-F442-401C-A748-2D8BAE295183}" srcOrd="1" destOrd="0" presId="urn:microsoft.com/office/officeart/2005/8/layout/orgChart1"/>
    <dgm:cxn modelId="{847C363C-13AF-4833-810E-83DD57560505}" type="presParOf" srcId="{859A4B93-C9F1-43CE-B799-890950B1A665}" destId="{34F3CFFD-D939-4A3C-B733-736F18684227}" srcOrd="2" destOrd="0" presId="urn:microsoft.com/office/officeart/2005/8/layout/orgChart1"/>
    <dgm:cxn modelId="{50064414-6A8D-4F0A-BA13-373835E07878}" type="presParOf" srcId="{D27814C5-B42D-4F19-B41A-3D26ED8FC5B6}" destId="{B8B4A532-FD5B-48D1-AE06-9788103E4C05}" srcOrd="2" destOrd="0" presId="urn:microsoft.com/office/officeart/2005/8/layout/orgChart1"/>
    <dgm:cxn modelId="{63679432-B12F-4263-99F2-3A9E4069645F}" type="presParOf" srcId="{CA068C47-C565-40D7-9184-E5BB909F47C5}" destId="{67EF24E1-136C-45C1-92B6-284BF036447D}" srcOrd="2" destOrd="0" presId="urn:microsoft.com/office/officeart/2005/8/layout/orgChart1"/>
    <dgm:cxn modelId="{99978D4A-D115-4E39-8B20-D931D84839FF}" type="presParOf" srcId="{CA068C47-C565-40D7-9184-E5BB909F47C5}" destId="{EB890C3A-9B18-4E3D-9C35-C5B10A3A4A5A}" srcOrd="3" destOrd="0" presId="urn:microsoft.com/office/officeart/2005/8/layout/orgChart1"/>
    <dgm:cxn modelId="{AB625C8E-8D2B-4CD6-837A-F10C3CFA5032}" type="presParOf" srcId="{EB890C3A-9B18-4E3D-9C35-C5B10A3A4A5A}" destId="{A69F6C1B-856F-4E66-9020-94F243C4CE9E}" srcOrd="0" destOrd="0" presId="urn:microsoft.com/office/officeart/2005/8/layout/orgChart1"/>
    <dgm:cxn modelId="{79F4E647-D268-4727-826A-BB1E6426055E}" type="presParOf" srcId="{A69F6C1B-856F-4E66-9020-94F243C4CE9E}" destId="{03F14304-1DF1-4F12-8DFE-32131DFEFAC5}" srcOrd="0" destOrd="0" presId="urn:microsoft.com/office/officeart/2005/8/layout/orgChart1"/>
    <dgm:cxn modelId="{62BECDDC-DA2E-433E-906A-2F9FCDD44330}" type="presParOf" srcId="{A69F6C1B-856F-4E66-9020-94F243C4CE9E}" destId="{BB6ED35F-A075-428C-805E-CB73248C1C7A}" srcOrd="1" destOrd="0" presId="urn:microsoft.com/office/officeart/2005/8/layout/orgChart1"/>
    <dgm:cxn modelId="{1E4ADAFE-DC6F-4A59-8A11-B5DA3AB19053}" type="presParOf" srcId="{EB890C3A-9B18-4E3D-9C35-C5B10A3A4A5A}" destId="{B4027351-E63B-4643-9FC4-C1D86B111ED5}" srcOrd="1" destOrd="0" presId="urn:microsoft.com/office/officeart/2005/8/layout/orgChart1"/>
    <dgm:cxn modelId="{BF0A8601-E574-40F2-8DD1-E98D4BAEE92B}" type="presParOf" srcId="{B4027351-E63B-4643-9FC4-C1D86B111ED5}" destId="{97BA6945-EFF1-44C9-9D32-BAA3D1A1BA1C}" srcOrd="0" destOrd="0" presId="urn:microsoft.com/office/officeart/2005/8/layout/orgChart1"/>
    <dgm:cxn modelId="{49575BEE-55F5-4648-A69B-4D54783541A5}" type="presParOf" srcId="{B4027351-E63B-4643-9FC4-C1D86B111ED5}" destId="{817A1172-0023-4EC1-8B55-45D29767038A}" srcOrd="1" destOrd="0" presId="urn:microsoft.com/office/officeart/2005/8/layout/orgChart1"/>
    <dgm:cxn modelId="{35318A30-8208-4992-A392-764595771543}" type="presParOf" srcId="{817A1172-0023-4EC1-8B55-45D29767038A}" destId="{3EF27BA1-EFC0-4FEB-B162-A2652F50E2AF}" srcOrd="0" destOrd="0" presId="urn:microsoft.com/office/officeart/2005/8/layout/orgChart1"/>
    <dgm:cxn modelId="{117D7E50-22FA-4CFA-89F2-350619DBB69D}" type="presParOf" srcId="{3EF27BA1-EFC0-4FEB-B162-A2652F50E2AF}" destId="{A6609BD0-0219-45B6-9AB4-B5C262E7B259}" srcOrd="0" destOrd="0" presId="urn:microsoft.com/office/officeart/2005/8/layout/orgChart1"/>
    <dgm:cxn modelId="{439A408C-FF50-4EE8-8455-877BCA6EE0B3}" type="presParOf" srcId="{3EF27BA1-EFC0-4FEB-B162-A2652F50E2AF}" destId="{606ADE92-CD12-4CFD-B6BC-9254F80AF9C6}" srcOrd="1" destOrd="0" presId="urn:microsoft.com/office/officeart/2005/8/layout/orgChart1"/>
    <dgm:cxn modelId="{B72B5781-721B-4FF2-A76D-7F2257F6EBD1}" type="presParOf" srcId="{817A1172-0023-4EC1-8B55-45D29767038A}" destId="{E2BF3A79-EE3E-4AA1-B638-9F4E2E628094}" srcOrd="1" destOrd="0" presId="urn:microsoft.com/office/officeart/2005/8/layout/orgChart1"/>
    <dgm:cxn modelId="{27B66B25-A665-4379-9589-82196845A69A}" type="presParOf" srcId="{817A1172-0023-4EC1-8B55-45D29767038A}" destId="{EE3A9C23-22A5-44A2-A990-8237456E1D32}" srcOrd="2" destOrd="0" presId="urn:microsoft.com/office/officeart/2005/8/layout/orgChart1"/>
    <dgm:cxn modelId="{1716F006-E71B-43AE-89E8-58AF5BA58B7F}" type="presParOf" srcId="{EB890C3A-9B18-4E3D-9C35-C5B10A3A4A5A}" destId="{2D361CF2-6BE2-422F-92EB-90FCA8E63F8D}" srcOrd="2" destOrd="0" presId="urn:microsoft.com/office/officeart/2005/8/layout/orgChart1"/>
    <dgm:cxn modelId="{5F897345-E392-4771-AD4C-21B967950EDC}" type="presParOf" srcId="{CA068C47-C565-40D7-9184-E5BB909F47C5}" destId="{F5230116-6007-4405-ACFC-E63C8727EC05}" srcOrd="4" destOrd="0" presId="urn:microsoft.com/office/officeart/2005/8/layout/orgChart1"/>
    <dgm:cxn modelId="{24A5B0A2-B75F-4D9B-B920-FD97EE8E6E5F}" type="presParOf" srcId="{CA068C47-C565-40D7-9184-E5BB909F47C5}" destId="{DC134031-1EEB-413D-B369-A095111B8251}" srcOrd="5" destOrd="0" presId="urn:microsoft.com/office/officeart/2005/8/layout/orgChart1"/>
    <dgm:cxn modelId="{F7DDA131-1692-40A1-9591-4904D875D3A5}" type="presParOf" srcId="{DC134031-1EEB-413D-B369-A095111B8251}" destId="{250753AD-7D54-4384-BB8A-C9EB2E69DF02}" srcOrd="0" destOrd="0" presId="urn:microsoft.com/office/officeart/2005/8/layout/orgChart1"/>
    <dgm:cxn modelId="{62A6D2DA-576B-47A3-B6E2-147EBAB3E39A}" type="presParOf" srcId="{250753AD-7D54-4384-BB8A-C9EB2E69DF02}" destId="{8B1F05A9-7904-4CE4-A489-EFD7BD1A6074}" srcOrd="0" destOrd="0" presId="urn:microsoft.com/office/officeart/2005/8/layout/orgChart1"/>
    <dgm:cxn modelId="{D6A1E259-BC61-4056-8A51-C1BFEB6EE316}" type="presParOf" srcId="{250753AD-7D54-4384-BB8A-C9EB2E69DF02}" destId="{AEC49637-7A5D-4F63-A0B1-9C6410B4C3F2}" srcOrd="1" destOrd="0" presId="urn:microsoft.com/office/officeart/2005/8/layout/orgChart1"/>
    <dgm:cxn modelId="{21E8D550-AA0D-495F-B5F3-0F78CB5A4492}" type="presParOf" srcId="{DC134031-1EEB-413D-B369-A095111B8251}" destId="{C925E88F-3D18-4EA2-AF7E-6BE726530B5E}" srcOrd="1" destOrd="0" presId="urn:microsoft.com/office/officeart/2005/8/layout/orgChart1"/>
    <dgm:cxn modelId="{C928AD4E-13E4-4DE3-A9BE-23E1E23480A5}" type="presParOf" srcId="{C925E88F-3D18-4EA2-AF7E-6BE726530B5E}" destId="{ADA767CD-6394-4FFC-964C-E45BF890347B}" srcOrd="0" destOrd="0" presId="urn:microsoft.com/office/officeart/2005/8/layout/orgChart1"/>
    <dgm:cxn modelId="{D778710F-9A32-482E-BB1F-1EC78D84B660}" type="presParOf" srcId="{C925E88F-3D18-4EA2-AF7E-6BE726530B5E}" destId="{0E5C4FD1-F5A9-453C-86EF-1D87F8DC11F3}" srcOrd="1" destOrd="0" presId="urn:microsoft.com/office/officeart/2005/8/layout/orgChart1"/>
    <dgm:cxn modelId="{B9D97FF0-7915-45CE-8373-EBE1273D80EA}" type="presParOf" srcId="{0E5C4FD1-F5A9-453C-86EF-1D87F8DC11F3}" destId="{8991FC5F-1D07-4A10-A13C-09F12AB9E506}" srcOrd="0" destOrd="0" presId="urn:microsoft.com/office/officeart/2005/8/layout/orgChart1"/>
    <dgm:cxn modelId="{EED4972D-7D40-456E-9923-88D4E852D9F8}" type="presParOf" srcId="{8991FC5F-1D07-4A10-A13C-09F12AB9E506}" destId="{403A88CA-3EA9-4702-9DBD-C4719715A973}" srcOrd="0" destOrd="0" presId="urn:microsoft.com/office/officeart/2005/8/layout/orgChart1"/>
    <dgm:cxn modelId="{139A6420-46CB-4B6B-9CF7-1B7A2C567BEE}" type="presParOf" srcId="{8991FC5F-1D07-4A10-A13C-09F12AB9E506}" destId="{161FE14F-9FFC-42DC-8773-A4575157EBB0}" srcOrd="1" destOrd="0" presId="urn:microsoft.com/office/officeart/2005/8/layout/orgChart1"/>
    <dgm:cxn modelId="{86F28022-2FBD-4625-B5A0-B63FDB7B2E1B}" type="presParOf" srcId="{0E5C4FD1-F5A9-453C-86EF-1D87F8DC11F3}" destId="{59EBD996-8728-4494-9641-09276D2E17CE}" srcOrd="1" destOrd="0" presId="urn:microsoft.com/office/officeart/2005/8/layout/orgChart1"/>
    <dgm:cxn modelId="{CD5FB5AE-9116-4E5C-B5DF-87B2B0C3D713}" type="presParOf" srcId="{0E5C4FD1-F5A9-453C-86EF-1D87F8DC11F3}" destId="{7A0C5135-551D-4F80-A812-19AB79093AE0}" srcOrd="2" destOrd="0" presId="urn:microsoft.com/office/officeart/2005/8/layout/orgChart1"/>
    <dgm:cxn modelId="{3A840CF4-C592-452B-BF3B-2B9C637EBE4C}" type="presParOf" srcId="{DC134031-1EEB-413D-B369-A095111B8251}" destId="{6AA76CAF-1906-48BE-9E26-D50DF98A6C14}" srcOrd="2" destOrd="0" presId="urn:microsoft.com/office/officeart/2005/8/layout/orgChart1"/>
    <dgm:cxn modelId="{552EBBAE-9CB6-4409-B6C7-A8165C232AB9}" type="presParOf" srcId="{A3373128-607A-4E44-90B2-F63A25BEC404}" destId="{C0FB3CAE-9770-4993-A9B8-C32D467692B0}"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AF8232-5B2C-4308-BED5-E65CE06F7C4C}"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en-US"/>
        </a:p>
      </dgm:t>
    </dgm:pt>
    <dgm:pt modelId="{1C5F869D-B7D7-4617-9E2A-2C5D08D33029}">
      <dgm:prSet phldrT="[Text]"/>
      <dgm:spPr/>
      <dgm:t>
        <a:bodyPr/>
        <a:lstStyle/>
        <a:p>
          <a:r>
            <a:rPr lang="en-US" dirty="0"/>
            <a:t>Pronouncements</a:t>
          </a:r>
        </a:p>
      </dgm:t>
    </dgm:pt>
    <dgm:pt modelId="{C849D08A-3165-4BEF-8800-DBC29C1571A7}" type="parTrans" cxnId="{120451C0-D53D-446A-927D-2BE3C34CA2E1}">
      <dgm:prSet/>
      <dgm:spPr/>
      <dgm:t>
        <a:bodyPr/>
        <a:lstStyle/>
        <a:p>
          <a:endParaRPr lang="en-US"/>
        </a:p>
      </dgm:t>
    </dgm:pt>
    <dgm:pt modelId="{E62A2E74-0845-45A9-BE5C-E8EEBE772B28}" type="sibTrans" cxnId="{120451C0-D53D-446A-927D-2BE3C34CA2E1}">
      <dgm:prSet/>
      <dgm:spPr/>
      <dgm:t>
        <a:bodyPr/>
        <a:lstStyle/>
        <a:p>
          <a:endParaRPr lang="en-US"/>
        </a:p>
      </dgm:t>
    </dgm:pt>
    <dgm:pt modelId="{53FCD209-53BE-462B-AA4C-3B03081416C8}">
      <dgm:prSet phldrT="[Text]"/>
      <dgm:spPr/>
      <dgm:t>
        <a:bodyPr/>
        <a:lstStyle/>
        <a:p>
          <a:r>
            <a:rPr lang="en-US" dirty="0"/>
            <a:t>Advance Ruling</a:t>
          </a:r>
        </a:p>
      </dgm:t>
    </dgm:pt>
    <dgm:pt modelId="{EB996E81-1490-4CA1-B07E-3A06753CB9CB}" type="parTrans" cxnId="{9280543A-11BF-45C8-8E91-4CB38AAB4821}">
      <dgm:prSet/>
      <dgm:spPr/>
      <dgm:t>
        <a:bodyPr/>
        <a:lstStyle/>
        <a:p>
          <a:endParaRPr lang="en-US"/>
        </a:p>
      </dgm:t>
    </dgm:pt>
    <dgm:pt modelId="{A1FADD8F-EE14-414B-B94F-A85FC41E377F}" type="sibTrans" cxnId="{9280543A-11BF-45C8-8E91-4CB38AAB4821}">
      <dgm:prSet/>
      <dgm:spPr/>
      <dgm:t>
        <a:bodyPr/>
        <a:lstStyle/>
        <a:p>
          <a:endParaRPr lang="en-US"/>
        </a:p>
      </dgm:t>
    </dgm:pt>
    <dgm:pt modelId="{C34EFC20-8769-4313-80F7-A94D26E79B0C}">
      <dgm:prSet phldrT="[Text]"/>
      <dgm:spPr/>
      <dgm:t>
        <a:bodyPr/>
        <a:lstStyle/>
        <a:p>
          <a:r>
            <a:rPr lang="en-US" dirty="0"/>
            <a:t>Advance Ruling Authority</a:t>
          </a:r>
        </a:p>
      </dgm:t>
    </dgm:pt>
    <dgm:pt modelId="{A4914A4C-A551-454C-A8A6-266D37F92CEC}" type="parTrans" cxnId="{5AB2774D-9B5A-4D0E-A623-C6879F62B5E1}">
      <dgm:prSet/>
      <dgm:spPr/>
      <dgm:t>
        <a:bodyPr/>
        <a:lstStyle/>
        <a:p>
          <a:endParaRPr lang="en-US"/>
        </a:p>
      </dgm:t>
    </dgm:pt>
    <dgm:pt modelId="{A58442D9-0732-4417-920B-DF6BAB417122}" type="sibTrans" cxnId="{5AB2774D-9B5A-4D0E-A623-C6879F62B5E1}">
      <dgm:prSet/>
      <dgm:spPr/>
      <dgm:t>
        <a:bodyPr/>
        <a:lstStyle/>
        <a:p>
          <a:endParaRPr lang="en-US"/>
        </a:p>
      </dgm:t>
    </dgm:pt>
    <dgm:pt modelId="{2EB6036A-8A65-4CF7-9E01-457CEE9E2A8C}">
      <dgm:prSet phldrT="[Text]"/>
      <dgm:spPr/>
      <dgm:t>
        <a:bodyPr/>
        <a:lstStyle/>
        <a:p>
          <a:r>
            <a:rPr lang="en-US" dirty="0"/>
            <a:t>Appellate Authority</a:t>
          </a:r>
        </a:p>
      </dgm:t>
    </dgm:pt>
    <dgm:pt modelId="{DF5D3F86-D2DD-4A14-92B9-EE798DF79745}" type="parTrans" cxnId="{B0FE5E58-8F42-495B-A0FD-1C2F78594260}">
      <dgm:prSet/>
      <dgm:spPr/>
      <dgm:t>
        <a:bodyPr/>
        <a:lstStyle/>
        <a:p>
          <a:endParaRPr lang="en-US"/>
        </a:p>
      </dgm:t>
    </dgm:pt>
    <dgm:pt modelId="{706FD8E5-1F07-4114-869E-E1870219CCFE}" type="sibTrans" cxnId="{B0FE5E58-8F42-495B-A0FD-1C2F78594260}">
      <dgm:prSet/>
      <dgm:spPr/>
      <dgm:t>
        <a:bodyPr/>
        <a:lstStyle/>
        <a:p>
          <a:endParaRPr lang="en-US"/>
        </a:p>
      </dgm:t>
    </dgm:pt>
    <dgm:pt modelId="{EBB9D683-713E-4953-8A60-44CA0C417283}">
      <dgm:prSet phldrT="[Text]"/>
      <dgm:spPr/>
      <dgm:t>
        <a:bodyPr/>
        <a:lstStyle/>
        <a:p>
          <a:r>
            <a:rPr lang="en-US" dirty="0"/>
            <a:t>High Court</a:t>
          </a:r>
        </a:p>
      </dgm:t>
    </dgm:pt>
    <dgm:pt modelId="{9C5B10E3-C4EC-4439-A522-0CD86A317221}" type="parTrans" cxnId="{FECBFCEF-5286-4F6D-BBBD-77F65E4B2329}">
      <dgm:prSet/>
      <dgm:spPr/>
      <dgm:t>
        <a:bodyPr/>
        <a:lstStyle/>
        <a:p>
          <a:endParaRPr lang="en-US"/>
        </a:p>
      </dgm:t>
    </dgm:pt>
    <dgm:pt modelId="{B81B1515-0AF6-4EB9-B52D-C9BA4B7AD2F4}" type="sibTrans" cxnId="{FECBFCEF-5286-4F6D-BBBD-77F65E4B2329}">
      <dgm:prSet/>
      <dgm:spPr/>
      <dgm:t>
        <a:bodyPr/>
        <a:lstStyle/>
        <a:p>
          <a:endParaRPr lang="en-US"/>
        </a:p>
      </dgm:t>
    </dgm:pt>
    <dgm:pt modelId="{6E90842B-71E1-4A45-86EA-50447FEF02CC}">
      <dgm:prSet phldrT="[Text]"/>
      <dgm:spPr/>
      <dgm:t>
        <a:bodyPr/>
        <a:lstStyle/>
        <a:p>
          <a:r>
            <a:rPr lang="en-US" dirty="0"/>
            <a:t>Supreme Court</a:t>
          </a:r>
        </a:p>
      </dgm:t>
    </dgm:pt>
    <dgm:pt modelId="{7E6E426C-0224-448F-ACBA-203CFA08C418}" type="parTrans" cxnId="{3A6F2BFE-9169-4D77-ACD5-271834C992E2}">
      <dgm:prSet/>
      <dgm:spPr/>
      <dgm:t>
        <a:bodyPr/>
        <a:lstStyle/>
        <a:p>
          <a:endParaRPr lang="en-US"/>
        </a:p>
      </dgm:t>
    </dgm:pt>
    <dgm:pt modelId="{C341E00E-1BB6-4F46-9886-387287D0ADEE}" type="sibTrans" cxnId="{3A6F2BFE-9169-4D77-ACD5-271834C992E2}">
      <dgm:prSet/>
      <dgm:spPr/>
      <dgm:t>
        <a:bodyPr/>
        <a:lstStyle/>
        <a:p>
          <a:endParaRPr lang="en-US"/>
        </a:p>
      </dgm:t>
    </dgm:pt>
    <dgm:pt modelId="{74F66036-9684-4A22-AAA5-6C331501FDCB}" type="pres">
      <dgm:prSet presAssocID="{6BAF8232-5B2C-4308-BED5-E65CE06F7C4C}" presName="hierChild1" presStyleCnt="0">
        <dgm:presLayoutVars>
          <dgm:chPref val="1"/>
          <dgm:dir/>
          <dgm:animOne val="branch"/>
          <dgm:animLvl val="lvl"/>
          <dgm:resizeHandles/>
        </dgm:presLayoutVars>
      </dgm:prSet>
      <dgm:spPr/>
    </dgm:pt>
    <dgm:pt modelId="{BC257C7A-7CE3-4AF7-8531-89A684C786BF}" type="pres">
      <dgm:prSet presAssocID="{1C5F869D-B7D7-4617-9E2A-2C5D08D33029}" presName="hierRoot1" presStyleCnt="0"/>
      <dgm:spPr/>
    </dgm:pt>
    <dgm:pt modelId="{A5CFE015-721A-49D5-AF2E-D2B6B5CCD7F6}" type="pres">
      <dgm:prSet presAssocID="{1C5F869D-B7D7-4617-9E2A-2C5D08D33029}" presName="composite" presStyleCnt="0"/>
      <dgm:spPr/>
    </dgm:pt>
    <dgm:pt modelId="{BBEF3EBE-31B3-4D01-8311-74805712769E}" type="pres">
      <dgm:prSet presAssocID="{1C5F869D-B7D7-4617-9E2A-2C5D08D33029}" presName="background" presStyleLbl="node0" presStyleIdx="0" presStyleCnt="1"/>
      <dgm:spPr/>
    </dgm:pt>
    <dgm:pt modelId="{26F5B2D6-6A3F-435D-8003-2B28DA4AC373}" type="pres">
      <dgm:prSet presAssocID="{1C5F869D-B7D7-4617-9E2A-2C5D08D33029}" presName="text" presStyleLbl="fgAcc0" presStyleIdx="0" presStyleCnt="1">
        <dgm:presLayoutVars>
          <dgm:chPref val="3"/>
        </dgm:presLayoutVars>
      </dgm:prSet>
      <dgm:spPr/>
    </dgm:pt>
    <dgm:pt modelId="{17091F06-00F8-47F8-B898-0C0F70AA63CE}" type="pres">
      <dgm:prSet presAssocID="{1C5F869D-B7D7-4617-9E2A-2C5D08D33029}" presName="hierChild2" presStyleCnt="0"/>
      <dgm:spPr/>
    </dgm:pt>
    <dgm:pt modelId="{B949B42B-EEF6-4E9E-B2F5-4F369458892C}" type="pres">
      <dgm:prSet presAssocID="{EB996E81-1490-4CA1-B07E-3A06753CB9CB}" presName="Name10" presStyleLbl="parChTrans1D2" presStyleIdx="0" presStyleCnt="3"/>
      <dgm:spPr/>
    </dgm:pt>
    <dgm:pt modelId="{BF5C05E8-EB13-4534-B59D-1FD3DF32B913}" type="pres">
      <dgm:prSet presAssocID="{53FCD209-53BE-462B-AA4C-3B03081416C8}" presName="hierRoot2" presStyleCnt="0"/>
      <dgm:spPr/>
    </dgm:pt>
    <dgm:pt modelId="{3E7932E5-4C19-482A-B43F-8A98A5B1D07E}" type="pres">
      <dgm:prSet presAssocID="{53FCD209-53BE-462B-AA4C-3B03081416C8}" presName="composite2" presStyleCnt="0"/>
      <dgm:spPr/>
    </dgm:pt>
    <dgm:pt modelId="{0C01BC17-A120-4C18-82A1-A1EE3F336078}" type="pres">
      <dgm:prSet presAssocID="{53FCD209-53BE-462B-AA4C-3B03081416C8}" presName="background2" presStyleLbl="node2" presStyleIdx="0" presStyleCnt="3"/>
      <dgm:spPr/>
    </dgm:pt>
    <dgm:pt modelId="{1A8B2C81-B728-4D94-A2E5-1A403637FE5E}" type="pres">
      <dgm:prSet presAssocID="{53FCD209-53BE-462B-AA4C-3B03081416C8}" presName="text2" presStyleLbl="fgAcc2" presStyleIdx="0" presStyleCnt="3">
        <dgm:presLayoutVars>
          <dgm:chPref val="3"/>
        </dgm:presLayoutVars>
      </dgm:prSet>
      <dgm:spPr/>
    </dgm:pt>
    <dgm:pt modelId="{1D566D2A-E69A-429A-8608-CB4024B09F9B}" type="pres">
      <dgm:prSet presAssocID="{53FCD209-53BE-462B-AA4C-3B03081416C8}" presName="hierChild3" presStyleCnt="0"/>
      <dgm:spPr/>
    </dgm:pt>
    <dgm:pt modelId="{A3C53FFE-93AB-4820-AA7C-1BC5038E96B3}" type="pres">
      <dgm:prSet presAssocID="{A4914A4C-A551-454C-A8A6-266D37F92CEC}" presName="Name17" presStyleLbl="parChTrans1D3" presStyleIdx="0" presStyleCnt="2"/>
      <dgm:spPr/>
    </dgm:pt>
    <dgm:pt modelId="{99A178D8-355C-44D7-815B-3A735AF55D52}" type="pres">
      <dgm:prSet presAssocID="{C34EFC20-8769-4313-80F7-A94D26E79B0C}" presName="hierRoot3" presStyleCnt="0"/>
      <dgm:spPr/>
    </dgm:pt>
    <dgm:pt modelId="{23205C52-CE23-407D-B307-E122674B4177}" type="pres">
      <dgm:prSet presAssocID="{C34EFC20-8769-4313-80F7-A94D26E79B0C}" presName="composite3" presStyleCnt="0"/>
      <dgm:spPr/>
    </dgm:pt>
    <dgm:pt modelId="{D34FEFB0-3FD1-4B06-BB7B-7A1BE0772653}" type="pres">
      <dgm:prSet presAssocID="{C34EFC20-8769-4313-80F7-A94D26E79B0C}" presName="background3" presStyleLbl="node3" presStyleIdx="0" presStyleCnt="2"/>
      <dgm:spPr/>
    </dgm:pt>
    <dgm:pt modelId="{5D2A91A1-5617-4A92-947E-CBE96136BD82}" type="pres">
      <dgm:prSet presAssocID="{C34EFC20-8769-4313-80F7-A94D26E79B0C}" presName="text3" presStyleLbl="fgAcc3" presStyleIdx="0" presStyleCnt="2">
        <dgm:presLayoutVars>
          <dgm:chPref val="3"/>
        </dgm:presLayoutVars>
      </dgm:prSet>
      <dgm:spPr/>
    </dgm:pt>
    <dgm:pt modelId="{646D1A7B-6A0A-4CC7-9816-8079C988980E}" type="pres">
      <dgm:prSet presAssocID="{C34EFC20-8769-4313-80F7-A94D26E79B0C}" presName="hierChild4" presStyleCnt="0"/>
      <dgm:spPr/>
    </dgm:pt>
    <dgm:pt modelId="{71C45E8B-6917-4349-A236-2F504F72ABA2}" type="pres">
      <dgm:prSet presAssocID="{DF5D3F86-D2DD-4A14-92B9-EE798DF79745}" presName="Name17" presStyleLbl="parChTrans1D3" presStyleIdx="1" presStyleCnt="2"/>
      <dgm:spPr/>
    </dgm:pt>
    <dgm:pt modelId="{6A80C5FA-43AA-425A-89E1-74A45DB8CCE3}" type="pres">
      <dgm:prSet presAssocID="{2EB6036A-8A65-4CF7-9E01-457CEE9E2A8C}" presName="hierRoot3" presStyleCnt="0"/>
      <dgm:spPr/>
    </dgm:pt>
    <dgm:pt modelId="{6B72621B-4ABA-41C1-B6C8-380320BB5F21}" type="pres">
      <dgm:prSet presAssocID="{2EB6036A-8A65-4CF7-9E01-457CEE9E2A8C}" presName="composite3" presStyleCnt="0"/>
      <dgm:spPr/>
    </dgm:pt>
    <dgm:pt modelId="{48D239BB-BF13-4895-B624-515B0D0AA42C}" type="pres">
      <dgm:prSet presAssocID="{2EB6036A-8A65-4CF7-9E01-457CEE9E2A8C}" presName="background3" presStyleLbl="node3" presStyleIdx="1" presStyleCnt="2"/>
      <dgm:spPr/>
    </dgm:pt>
    <dgm:pt modelId="{22F157AF-1E6A-480E-ABCA-8442BAE3709C}" type="pres">
      <dgm:prSet presAssocID="{2EB6036A-8A65-4CF7-9E01-457CEE9E2A8C}" presName="text3" presStyleLbl="fgAcc3" presStyleIdx="1" presStyleCnt="2">
        <dgm:presLayoutVars>
          <dgm:chPref val="3"/>
        </dgm:presLayoutVars>
      </dgm:prSet>
      <dgm:spPr/>
    </dgm:pt>
    <dgm:pt modelId="{E1DB82F8-31D6-4855-9465-14237516D058}" type="pres">
      <dgm:prSet presAssocID="{2EB6036A-8A65-4CF7-9E01-457CEE9E2A8C}" presName="hierChild4" presStyleCnt="0"/>
      <dgm:spPr/>
    </dgm:pt>
    <dgm:pt modelId="{F96B1193-E9B4-4978-9D7D-25DB9AE70079}" type="pres">
      <dgm:prSet presAssocID="{9C5B10E3-C4EC-4439-A522-0CD86A317221}" presName="Name10" presStyleLbl="parChTrans1D2" presStyleIdx="1" presStyleCnt="3"/>
      <dgm:spPr/>
    </dgm:pt>
    <dgm:pt modelId="{5A857070-8E1F-4BFA-9636-1BE6EEB6FF43}" type="pres">
      <dgm:prSet presAssocID="{EBB9D683-713E-4953-8A60-44CA0C417283}" presName="hierRoot2" presStyleCnt="0"/>
      <dgm:spPr/>
    </dgm:pt>
    <dgm:pt modelId="{FEC9E2F9-FBAE-4298-8E3B-7680819E0E12}" type="pres">
      <dgm:prSet presAssocID="{EBB9D683-713E-4953-8A60-44CA0C417283}" presName="composite2" presStyleCnt="0"/>
      <dgm:spPr/>
    </dgm:pt>
    <dgm:pt modelId="{F638BC07-0480-4E17-90F4-7B6ED1903BC6}" type="pres">
      <dgm:prSet presAssocID="{EBB9D683-713E-4953-8A60-44CA0C417283}" presName="background2" presStyleLbl="node2" presStyleIdx="1" presStyleCnt="3"/>
      <dgm:spPr/>
    </dgm:pt>
    <dgm:pt modelId="{1B5E5073-5886-4F4D-B513-4D000392E941}" type="pres">
      <dgm:prSet presAssocID="{EBB9D683-713E-4953-8A60-44CA0C417283}" presName="text2" presStyleLbl="fgAcc2" presStyleIdx="1" presStyleCnt="3">
        <dgm:presLayoutVars>
          <dgm:chPref val="3"/>
        </dgm:presLayoutVars>
      </dgm:prSet>
      <dgm:spPr/>
    </dgm:pt>
    <dgm:pt modelId="{19C3C874-BDB7-44DD-A283-BD820DA63584}" type="pres">
      <dgm:prSet presAssocID="{EBB9D683-713E-4953-8A60-44CA0C417283}" presName="hierChild3" presStyleCnt="0"/>
      <dgm:spPr/>
    </dgm:pt>
    <dgm:pt modelId="{87D85382-B6F3-47BA-9B77-60DF7F01D9A7}" type="pres">
      <dgm:prSet presAssocID="{7E6E426C-0224-448F-ACBA-203CFA08C418}" presName="Name10" presStyleLbl="parChTrans1D2" presStyleIdx="2" presStyleCnt="3"/>
      <dgm:spPr/>
    </dgm:pt>
    <dgm:pt modelId="{29D641AA-0987-413A-908D-A893110FD588}" type="pres">
      <dgm:prSet presAssocID="{6E90842B-71E1-4A45-86EA-50447FEF02CC}" presName="hierRoot2" presStyleCnt="0"/>
      <dgm:spPr/>
    </dgm:pt>
    <dgm:pt modelId="{E546197D-515F-40FC-841C-C529AB949D2F}" type="pres">
      <dgm:prSet presAssocID="{6E90842B-71E1-4A45-86EA-50447FEF02CC}" presName="composite2" presStyleCnt="0"/>
      <dgm:spPr/>
    </dgm:pt>
    <dgm:pt modelId="{90970FF7-524B-4B2C-A0BA-58A0EF98CCE0}" type="pres">
      <dgm:prSet presAssocID="{6E90842B-71E1-4A45-86EA-50447FEF02CC}" presName="background2" presStyleLbl="node2" presStyleIdx="2" presStyleCnt="3"/>
      <dgm:spPr/>
    </dgm:pt>
    <dgm:pt modelId="{355405FD-7374-48BB-ADF5-B3DE6F8C9DFD}" type="pres">
      <dgm:prSet presAssocID="{6E90842B-71E1-4A45-86EA-50447FEF02CC}" presName="text2" presStyleLbl="fgAcc2" presStyleIdx="2" presStyleCnt="3">
        <dgm:presLayoutVars>
          <dgm:chPref val="3"/>
        </dgm:presLayoutVars>
      </dgm:prSet>
      <dgm:spPr/>
    </dgm:pt>
    <dgm:pt modelId="{396AE389-5331-4CDB-8F62-28D72623DE22}" type="pres">
      <dgm:prSet presAssocID="{6E90842B-71E1-4A45-86EA-50447FEF02CC}" presName="hierChild3" presStyleCnt="0"/>
      <dgm:spPr/>
    </dgm:pt>
  </dgm:ptLst>
  <dgm:cxnLst>
    <dgm:cxn modelId="{EA2FF70A-D6EE-4C0B-A32A-6BBB9B31F1D3}" type="presOf" srcId="{1C5F869D-B7D7-4617-9E2A-2C5D08D33029}" destId="{26F5B2D6-6A3F-435D-8003-2B28DA4AC373}" srcOrd="0" destOrd="0" presId="urn:microsoft.com/office/officeart/2005/8/layout/hierarchy1"/>
    <dgm:cxn modelId="{4483B726-2861-4145-BD1D-456B44239F05}" type="presOf" srcId="{6BAF8232-5B2C-4308-BED5-E65CE06F7C4C}" destId="{74F66036-9684-4A22-AAA5-6C331501FDCB}" srcOrd="0" destOrd="0" presId="urn:microsoft.com/office/officeart/2005/8/layout/hierarchy1"/>
    <dgm:cxn modelId="{D039C826-E086-463D-AE52-134C84079500}" type="presOf" srcId="{53FCD209-53BE-462B-AA4C-3B03081416C8}" destId="{1A8B2C81-B728-4D94-A2E5-1A403637FE5E}" srcOrd="0" destOrd="0" presId="urn:microsoft.com/office/officeart/2005/8/layout/hierarchy1"/>
    <dgm:cxn modelId="{F4673B33-1424-40EC-87FC-CF47E3B4F56F}" type="presOf" srcId="{A4914A4C-A551-454C-A8A6-266D37F92CEC}" destId="{A3C53FFE-93AB-4820-AA7C-1BC5038E96B3}" srcOrd="0" destOrd="0" presId="urn:microsoft.com/office/officeart/2005/8/layout/hierarchy1"/>
    <dgm:cxn modelId="{0D381237-A9C9-4EE3-A629-B410FDEEA2F3}" type="presOf" srcId="{9C5B10E3-C4EC-4439-A522-0CD86A317221}" destId="{F96B1193-E9B4-4978-9D7D-25DB9AE70079}" srcOrd="0" destOrd="0" presId="urn:microsoft.com/office/officeart/2005/8/layout/hierarchy1"/>
    <dgm:cxn modelId="{9280543A-11BF-45C8-8E91-4CB38AAB4821}" srcId="{1C5F869D-B7D7-4617-9E2A-2C5D08D33029}" destId="{53FCD209-53BE-462B-AA4C-3B03081416C8}" srcOrd="0" destOrd="0" parTransId="{EB996E81-1490-4CA1-B07E-3A06753CB9CB}" sibTransId="{A1FADD8F-EE14-414B-B94F-A85FC41E377F}"/>
    <dgm:cxn modelId="{4D06D34B-1D9D-422E-93A1-7B62A25BC848}" type="presOf" srcId="{DF5D3F86-D2DD-4A14-92B9-EE798DF79745}" destId="{71C45E8B-6917-4349-A236-2F504F72ABA2}" srcOrd="0" destOrd="0" presId="urn:microsoft.com/office/officeart/2005/8/layout/hierarchy1"/>
    <dgm:cxn modelId="{5AB2774D-9B5A-4D0E-A623-C6879F62B5E1}" srcId="{53FCD209-53BE-462B-AA4C-3B03081416C8}" destId="{C34EFC20-8769-4313-80F7-A94D26E79B0C}" srcOrd="0" destOrd="0" parTransId="{A4914A4C-A551-454C-A8A6-266D37F92CEC}" sibTransId="{A58442D9-0732-4417-920B-DF6BAB417122}"/>
    <dgm:cxn modelId="{60F77773-BBE8-4F2C-864D-B8A747B34B33}" type="presOf" srcId="{7E6E426C-0224-448F-ACBA-203CFA08C418}" destId="{87D85382-B6F3-47BA-9B77-60DF7F01D9A7}" srcOrd="0" destOrd="0" presId="urn:microsoft.com/office/officeart/2005/8/layout/hierarchy1"/>
    <dgm:cxn modelId="{B0FE5E58-8F42-495B-A0FD-1C2F78594260}" srcId="{53FCD209-53BE-462B-AA4C-3B03081416C8}" destId="{2EB6036A-8A65-4CF7-9E01-457CEE9E2A8C}" srcOrd="1" destOrd="0" parTransId="{DF5D3F86-D2DD-4A14-92B9-EE798DF79745}" sibTransId="{706FD8E5-1F07-4114-869E-E1870219CCFE}"/>
    <dgm:cxn modelId="{120451C0-D53D-446A-927D-2BE3C34CA2E1}" srcId="{6BAF8232-5B2C-4308-BED5-E65CE06F7C4C}" destId="{1C5F869D-B7D7-4617-9E2A-2C5D08D33029}" srcOrd="0" destOrd="0" parTransId="{C849D08A-3165-4BEF-8800-DBC29C1571A7}" sibTransId="{E62A2E74-0845-45A9-BE5C-E8EEBE772B28}"/>
    <dgm:cxn modelId="{97A668C6-BDCB-415D-804E-40981F718C36}" type="presOf" srcId="{2EB6036A-8A65-4CF7-9E01-457CEE9E2A8C}" destId="{22F157AF-1E6A-480E-ABCA-8442BAE3709C}" srcOrd="0" destOrd="0" presId="urn:microsoft.com/office/officeart/2005/8/layout/hierarchy1"/>
    <dgm:cxn modelId="{351F66CE-16F4-4DDF-B559-6979A8B24337}" type="presOf" srcId="{EBB9D683-713E-4953-8A60-44CA0C417283}" destId="{1B5E5073-5886-4F4D-B513-4D000392E941}" srcOrd="0" destOrd="0" presId="urn:microsoft.com/office/officeart/2005/8/layout/hierarchy1"/>
    <dgm:cxn modelId="{D2886BEE-FA96-45D7-83C7-30957A37E462}" type="presOf" srcId="{EB996E81-1490-4CA1-B07E-3A06753CB9CB}" destId="{B949B42B-EEF6-4E9E-B2F5-4F369458892C}" srcOrd="0" destOrd="0" presId="urn:microsoft.com/office/officeart/2005/8/layout/hierarchy1"/>
    <dgm:cxn modelId="{FECBFCEF-5286-4F6D-BBBD-77F65E4B2329}" srcId="{1C5F869D-B7D7-4617-9E2A-2C5D08D33029}" destId="{EBB9D683-713E-4953-8A60-44CA0C417283}" srcOrd="1" destOrd="0" parTransId="{9C5B10E3-C4EC-4439-A522-0CD86A317221}" sibTransId="{B81B1515-0AF6-4EB9-B52D-C9BA4B7AD2F4}"/>
    <dgm:cxn modelId="{A4E88FF9-34EC-4BA8-8D0F-4DF6687C14AB}" type="presOf" srcId="{6E90842B-71E1-4A45-86EA-50447FEF02CC}" destId="{355405FD-7374-48BB-ADF5-B3DE6F8C9DFD}" srcOrd="0" destOrd="0" presId="urn:microsoft.com/office/officeart/2005/8/layout/hierarchy1"/>
    <dgm:cxn modelId="{7419E1FB-FFBC-4FA3-A89B-AF05963CD143}" type="presOf" srcId="{C34EFC20-8769-4313-80F7-A94D26E79B0C}" destId="{5D2A91A1-5617-4A92-947E-CBE96136BD82}" srcOrd="0" destOrd="0" presId="urn:microsoft.com/office/officeart/2005/8/layout/hierarchy1"/>
    <dgm:cxn modelId="{3A6F2BFE-9169-4D77-ACD5-271834C992E2}" srcId="{1C5F869D-B7D7-4617-9E2A-2C5D08D33029}" destId="{6E90842B-71E1-4A45-86EA-50447FEF02CC}" srcOrd="2" destOrd="0" parTransId="{7E6E426C-0224-448F-ACBA-203CFA08C418}" sibTransId="{C341E00E-1BB6-4F46-9886-387287D0ADEE}"/>
    <dgm:cxn modelId="{EEAA07F7-A3FF-4837-9477-3137DE1A1386}" type="presParOf" srcId="{74F66036-9684-4A22-AAA5-6C331501FDCB}" destId="{BC257C7A-7CE3-4AF7-8531-89A684C786BF}" srcOrd="0" destOrd="0" presId="urn:microsoft.com/office/officeart/2005/8/layout/hierarchy1"/>
    <dgm:cxn modelId="{9DDBB222-C654-41B1-8CF5-5257C898F57C}" type="presParOf" srcId="{BC257C7A-7CE3-4AF7-8531-89A684C786BF}" destId="{A5CFE015-721A-49D5-AF2E-D2B6B5CCD7F6}" srcOrd="0" destOrd="0" presId="urn:microsoft.com/office/officeart/2005/8/layout/hierarchy1"/>
    <dgm:cxn modelId="{A78E37DF-B8B7-4939-A5EA-02009B70B60F}" type="presParOf" srcId="{A5CFE015-721A-49D5-AF2E-D2B6B5CCD7F6}" destId="{BBEF3EBE-31B3-4D01-8311-74805712769E}" srcOrd="0" destOrd="0" presId="urn:microsoft.com/office/officeart/2005/8/layout/hierarchy1"/>
    <dgm:cxn modelId="{707D0735-7195-40F7-A484-F936818612DF}" type="presParOf" srcId="{A5CFE015-721A-49D5-AF2E-D2B6B5CCD7F6}" destId="{26F5B2D6-6A3F-435D-8003-2B28DA4AC373}" srcOrd="1" destOrd="0" presId="urn:microsoft.com/office/officeart/2005/8/layout/hierarchy1"/>
    <dgm:cxn modelId="{5ED4671D-8B1A-4BBB-8423-DB4CAB69F42F}" type="presParOf" srcId="{BC257C7A-7CE3-4AF7-8531-89A684C786BF}" destId="{17091F06-00F8-47F8-B898-0C0F70AA63CE}" srcOrd="1" destOrd="0" presId="urn:microsoft.com/office/officeart/2005/8/layout/hierarchy1"/>
    <dgm:cxn modelId="{E213D1AC-3CC1-4619-BA53-CF4362280E1C}" type="presParOf" srcId="{17091F06-00F8-47F8-B898-0C0F70AA63CE}" destId="{B949B42B-EEF6-4E9E-B2F5-4F369458892C}" srcOrd="0" destOrd="0" presId="urn:microsoft.com/office/officeart/2005/8/layout/hierarchy1"/>
    <dgm:cxn modelId="{6B4FB3C2-FAD4-48A5-AA3C-D48CF0B4FB89}" type="presParOf" srcId="{17091F06-00F8-47F8-B898-0C0F70AA63CE}" destId="{BF5C05E8-EB13-4534-B59D-1FD3DF32B913}" srcOrd="1" destOrd="0" presId="urn:microsoft.com/office/officeart/2005/8/layout/hierarchy1"/>
    <dgm:cxn modelId="{D3D918D7-7B1A-4DC5-A56B-64A0BD61D714}" type="presParOf" srcId="{BF5C05E8-EB13-4534-B59D-1FD3DF32B913}" destId="{3E7932E5-4C19-482A-B43F-8A98A5B1D07E}" srcOrd="0" destOrd="0" presId="urn:microsoft.com/office/officeart/2005/8/layout/hierarchy1"/>
    <dgm:cxn modelId="{F741AB14-0D66-49CC-AC72-66191B314F3A}" type="presParOf" srcId="{3E7932E5-4C19-482A-B43F-8A98A5B1D07E}" destId="{0C01BC17-A120-4C18-82A1-A1EE3F336078}" srcOrd="0" destOrd="0" presId="urn:microsoft.com/office/officeart/2005/8/layout/hierarchy1"/>
    <dgm:cxn modelId="{FEE2946B-AC64-40FF-900C-08A89E3AFAE5}" type="presParOf" srcId="{3E7932E5-4C19-482A-B43F-8A98A5B1D07E}" destId="{1A8B2C81-B728-4D94-A2E5-1A403637FE5E}" srcOrd="1" destOrd="0" presId="urn:microsoft.com/office/officeart/2005/8/layout/hierarchy1"/>
    <dgm:cxn modelId="{321A4FAD-148D-437F-BC66-9EC702F19EA4}" type="presParOf" srcId="{BF5C05E8-EB13-4534-B59D-1FD3DF32B913}" destId="{1D566D2A-E69A-429A-8608-CB4024B09F9B}" srcOrd="1" destOrd="0" presId="urn:microsoft.com/office/officeart/2005/8/layout/hierarchy1"/>
    <dgm:cxn modelId="{E9B798F5-D0C8-4E8B-BC63-FB8961D21A01}" type="presParOf" srcId="{1D566D2A-E69A-429A-8608-CB4024B09F9B}" destId="{A3C53FFE-93AB-4820-AA7C-1BC5038E96B3}" srcOrd="0" destOrd="0" presId="urn:microsoft.com/office/officeart/2005/8/layout/hierarchy1"/>
    <dgm:cxn modelId="{A57039CD-9DDD-45F1-A1D4-CB824D312DB3}" type="presParOf" srcId="{1D566D2A-E69A-429A-8608-CB4024B09F9B}" destId="{99A178D8-355C-44D7-815B-3A735AF55D52}" srcOrd="1" destOrd="0" presId="urn:microsoft.com/office/officeart/2005/8/layout/hierarchy1"/>
    <dgm:cxn modelId="{BC2A9793-737A-42B9-BF0A-13CA479A1D42}" type="presParOf" srcId="{99A178D8-355C-44D7-815B-3A735AF55D52}" destId="{23205C52-CE23-407D-B307-E122674B4177}" srcOrd="0" destOrd="0" presId="urn:microsoft.com/office/officeart/2005/8/layout/hierarchy1"/>
    <dgm:cxn modelId="{FFDE3FC9-FFBC-48A9-B185-3EF97EB5BF85}" type="presParOf" srcId="{23205C52-CE23-407D-B307-E122674B4177}" destId="{D34FEFB0-3FD1-4B06-BB7B-7A1BE0772653}" srcOrd="0" destOrd="0" presId="urn:microsoft.com/office/officeart/2005/8/layout/hierarchy1"/>
    <dgm:cxn modelId="{342EBAA9-3486-487D-BA0C-5B4A490AF061}" type="presParOf" srcId="{23205C52-CE23-407D-B307-E122674B4177}" destId="{5D2A91A1-5617-4A92-947E-CBE96136BD82}" srcOrd="1" destOrd="0" presId="urn:microsoft.com/office/officeart/2005/8/layout/hierarchy1"/>
    <dgm:cxn modelId="{C037F4CC-0C9D-4F44-93EF-7B1BC5494E14}" type="presParOf" srcId="{99A178D8-355C-44D7-815B-3A735AF55D52}" destId="{646D1A7B-6A0A-4CC7-9816-8079C988980E}" srcOrd="1" destOrd="0" presId="urn:microsoft.com/office/officeart/2005/8/layout/hierarchy1"/>
    <dgm:cxn modelId="{01773213-DE49-4F80-9010-CB1FB80705D8}" type="presParOf" srcId="{1D566D2A-E69A-429A-8608-CB4024B09F9B}" destId="{71C45E8B-6917-4349-A236-2F504F72ABA2}" srcOrd="2" destOrd="0" presId="urn:microsoft.com/office/officeart/2005/8/layout/hierarchy1"/>
    <dgm:cxn modelId="{8CCC053D-F5F9-466E-8FBF-BEA007411BDD}" type="presParOf" srcId="{1D566D2A-E69A-429A-8608-CB4024B09F9B}" destId="{6A80C5FA-43AA-425A-89E1-74A45DB8CCE3}" srcOrd="3" destOrd="0" presId="urn:microsoft.com/office/officeart/2005/8/layout/hierarchy1"/>
    <dgm:cxn modelId="{DABCA1B1-FB59-41B0-AF16-18BF68BFB646}" type="presParOf" srcId="{6A80C5FA-43AA-425A-89E1-74A45DB8CCE3}" destId="{6B72621B-4ABA-41C1-B6C8-380320BB5F21}" srcOrd="0" destOrd="0" presId="urn:microsoft.com/office/officeart/2005/8/layout/hierarchy1"/>
    <dgm:cxn modelId="{2D86F3DB-F352-4C63-AA27-9A24DF965D22}" type="presParOf" srcId="{6B72621B-4ABA-41C1-B6C8-380320BB5F21}" destId="{48D239BB-BF13-4895-B624-515B0D0AA42C}" srcOrd="0" destOrd="0" presId="urn:microsoft.com/office/officeart/2005/8/layout/hierarchy1"/>
    <dgm:cxn modelId="{8542A4CF-9276-444B-973A-820C903CA1BB}" type="presParOf" srcId="{6B72621B-4ABA-41C1-B6C8-380320BB5F21}" destId="{22F157AF-1E6A-480E-ABCA-8442BAE3709C}" srcOrd="1" destOrd="0" presId="urn:microsoft.com/office/officeart/2005/8/layout/hierarchy1"/>
    <dgm:cxn modelId="{F3CAF2D2-73FE-4CC1-9253-BAED6DA47288}" type="presParOf" srcId="{6A80C5FA-43AA-425A-89E1-74A45DB8CCE3}" destId="{E1DB82F8-31D6-4855-9465-14237516D058}" srcOrd="1" destOrd="0" presId="urn:microsoft.com/office/officeart/2005/8/layout/hierarchy1"/>
    <dgm:cxn modelId="{D6769844-B098-4133-9B5D-F7FCDB868E8A}" type="presParOf" srcId="{17091F06-00F8-47F8-B898-0C0F70AA63CE}" destId="{F96B1193-E9B4-4978-9D7D-25DB9AE70079}" srcOrd="2" destOrd="0" presId="urn:microsoft.com/office/officeart/2005/8/layout/hierarchy1"/>
    <dgm:cxn modelId="{81C8B944-B53B-4ED8-AC17-78208FEFBAAE}" type="presParOf" srcId="{17091F06-00F8-47F8-B898-0C0F70AA63CE}" destId="{5A857070-8E1F-4BFA-9636-1BE6EEB6FF43}" srcOrd="3" destOrd="0" presId="urn:microsoft.com/office/officeart/2005/8/layout/hierarchy1"/>
    <dgm:cxn modelId="{07870D20-FCB2-4AFA-A545-ED5D3A817AC6}" type="presParOf" srcId="{5A857070-8E1F-4BFA-9636-1BE6EEB6FF43}" destId="{FEC9E2F9-FBAE-4298-8E3B-7680819E0E12}" srcOrd="0" destOrd="0" presId="urn:microsoft.com/office/officeart/2005/8/layout/hierarchy1"/>
    <dgm:cxn modelId="{2AC06740-EE49-4462-96C4-8FB765EDE4DB}" type="presParOf" srcId="{FEC9E2F9-FBAE-4298-8E3B-7680819E0E12}" destId="{F638BC07-0480-4E17-90F4-7B6ED1903BC6}" srcOrd="0" destOrd="0" presId="urn:microsoft.com/office/officeart/2005/8/layout/hierarchy1"/>
    <dgm:cxn modelId="{2A828B61-B346-4550-8791-5060653A775D}" type="presParOf" srcId="{FEC9E2F9-FBAE-4298-8E3B-7680819E0E12}" destId="{1B5E5073-5886-4F4D-B513-4D000392E941}" srcOrd="1" destOrd="0" presId="urn:microsoft.com/office/officeart/2005/8/layout/hierarchy1"/>
    <dgm:cxn modelId="{CD9806EF-CEF7-4E4D-B05B-A7F2B3F96C9A}" type="presParOf" srcId="{5A857070-8E1F-4BFA-9636-1BE6EEB6FF43}" destId="{19C3C874-BDB7-44DD-A283-BD820DA63584}" srcOrd="1" destOrd="0" presId="urn:microsoft.com/office/officeart/2005/8/layout/hierarchy1"/>
    <dgm:cxn modelId="{29C3CB88-8CE7-49D4-A324-B0CEAEF257D1}" type="presParOf" srcId="{17091F06-00F8-47F8-B898-0C0F70AA63CE}" destId="{87D85382-B6F3-47BA-9B77-60DF7F01D9A7}" srcOrd="4" destOrd="0" presId="urn:microsoft.com/office/officeart/2005/8/layout/hierarchy1"/>
    <dgm:cxn modelId="{199F2AB7-DBEB-4C9C-89C2-4EA9F24CB919}" type="presParOf" srcId="{17091F06-00F8-47F8-B898-0C0F70AA63CE}" destId="{29D641AA-0987-413A-908D-A893110FD588}" srcOrd="5" destOrd="0" presId="urn:microsoft.com/office/officeart/2005/8/layout/hierarchy1"/>
    <dgm:cxn modelId="{84959BF8-FF7A-438C-85A7-1D755ADAF705}" type="presParOf" srcId="{29D641AA-0987-413A-908D-A893110FD588}" destId="{E546197D-515F-40FC-841C-C529AB949D2F}" srcOrd="0" destOrd="0" presId="urn:microsoft.com/office/officeart/2005/8/layout/hierarchy1"/>
    <dgm:cxn modelId="{B467581A-9DEC-4FCE-91A9-B294EB3F7B9B}" type="presParOf" srcId="{E546197D-515F-40FC-841C-C529AB949D2F}" destId="{90970FF7-524B-4B2C-A0BA-58A0EF98CCE0}" srcOrd="0" destOrd="0" presId="urn:microsoft.com/office/officeart/2005/8/layout/hierarchy1"/>
    <dgm:cxn modelId="{D75DB4E3-71FA-4687-9E91-8DE608AA216E}" type="presParOf" srcId="{E546197D-515F-40FC-841C-C529AB949D2F}" destId="{355405FD-7374-48BB-ADF5-B3DE6F8C9DFD}" srcOrd="1" destOrd="0" presId="urn:microsoft.com/office/officeart/2005/8/layout/hierarchy1"/>
    <dgm:cxn modelId="{7223DAF4-37A3-49A7-8147-67E9667938EE}" type="presParOf" srcId="{29D641AA-0987-413A-908D-A893110FD588}" destId="{396AE389-5331-4CDB-8F62-28D72623DE2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36106696-627D-4E4C-AA4C-4F71B8D83ADB}"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IN"/>
        </a:p>
      </dgm:t>
    </dgm:pt>
    <dgm:pt modelId="{E03D09C7-9067-46E5-88EE-2DA18B40687E}">
      <dgm:prSet phldrT="[Text]"/>
      <dgm:spPr/>
      <dgm:t>
        <a:bodyPr/>
        <a:lstStyle/>
        <a:p>
          <a:r>
            <a:rPr lang="en-IN" dirty="0"/>
            <a:t>GSTR-1:</a:t>
          </a:r>
        </a:p>
      </dgm:t>
    </dgm:pt>
    <dgm:pt modelId="{7A670B27-9510-4178-9B87-7A546AAB384E}" type="parTrans" cxnId="{72924EA6-D0A1-475C-A7FE-5B3DAC969698}">
      <dgm:prSet/>
      <dgm:spPr/>
      <dgm:t>
        <a:bodyPr/>
        <a:lstStyle/>
        <a:p>
          <a:endParaRPr lang="en-IN"/>
        </a:p>
      </dgm:t>
    </dgm:pt>
    <dgm:pt modelId="{1A69A2B9-6FE4-46A6-80E3-E5A538124CC6}" type="sibTrans" cxnId="{72924EA6-D0A1-475C-A7FE-5B3DAC969698}">
      <dgm:prSet/>
      <dgm:spPr/>
      <dgm:t>
        <a:bodyPr/>
        <a:lstStyle/>
        <a:p>
          <a:endParaRPr lang="en-IN"/>
        </a:p>
      </dgm:t>
    </dgm:pt>
    <dgm:pt modelId="{1D93A906-060F-4E52-AE2F-273EDD9A5913}">
      <dgm:prSet phldrT="[Text]"/>
      <dgm:spPr/>
      <dgm:t>
        <a:bodyPr/>
        <a:lstStyle/>
        <a:p>
          <a:r>
            <a:rPr lang="en-IN" dirty="0"/>
            <a:t>GSTR-3B</a:t>
          </a:r>
        </a:p>
      </dgm:t>
    </dgm:pt>
    <dgm:pt modelId="{7BFE5A97-9EFA-4005-B207-4617C61F6527}" type="parTrans" cxnId="{6033D970-A2D2-4CA5-886B-F9EF1C2CFAA7}">
      <dgm:prSet/>
      <dgm:spPr/>
      <dgm:t>
        <a:bodyPr/>
        <a:lstStyle/>
        <a:p>
          <a:endParaRPr lang="en-IN"/>
        </a:p>
      </dgm:t>
    </dgm:pt>
    <dgm:pt modelId="{B68DE80F-8089-461B-91BE-B066673BB40A}" type="sibTrans" cxnId="{6033D970-A2D2-4CA5-886B-F9EF1C2CFAA7}">
      <dgm:prSet/>
      <dgm:spPr/>
      <dgm:t>
        <a:bodyPr/>
        <a:lstStyle/>
        <a:p>
          <a:endParaRPr lang="en-IN"/>
        </a:p>
      </dgm:t>
    </dgm:pt>
    <dgm:pt modelId="{DC450773-AC23-4568-890D-CF2E29D8A7AF}">
      <dgm:prSet phldrT="[Text]"/>
      <dgm:spPr/>
      <dgm:t>
        <a:bodyPr/>
        <a:lstStyle/>
        <a:p>
          <a:r>
            <a:rPr lang="en-IN" dirty="0"/>
            <a:t>GSTR-5</a:t>
          </a:r>
        </a:p>
      </dgm:t>
    </dgm:pt>
    <dgm:pt modelId="{9D097827-5F48-403D-881D-F820672AD194}" type="parTrans" cxnId="{1B2F6C97-4E00-4CBF-A2DA-5A73A4EFA154}">
      <dgm:prSet/>
      <dgm:spPr/>
      <dgm:t>
        <a:bodyPr/>
        <a:lstStyle/>
        <a:p>
          <a:endParaRPr lang="en-IN"/>
        </a:p>
      </dgm:t>
    </dgm:pt>
    <dgm:pt modelId="{AF8A75DF-E9C3-4634-8256-0BECA2727978}" type="sibTrans" cxnId="{1B2F6C97-4E00-4CBF-A2DA-5A73A4EFA154}">
      <dgm:prSet/>
      <dgm:spPr/>
      <dgm:t>
        <a:bodyPr/>
        <a:lstStyle/>
        <a:p>
          <a:endParaRPr lang="en-IN"/>
        </a:p>
      </dgm:t>
    </dgm:pt>
    <dgm:pt modelId="{F94F4E48-4753-4F5B-A7D3-CE1B459A3BDF}">
      <dgm:prSet phldrT="[Text]"/>
      <dgm:spPr/>
      <dgm:t>
        <a:bodyPr/>
        <a:lstStyle/>
        <a:p>
          <a:r>
            <a:rPr lang="en-IN" dirty="0"/>
            <a:t>GSTR-6</a:t>
          </a:r>
        </a:p>
      </dgm:t>
    </dgm:pt>
    <dgm:pt modelId="{DEC05522-7776-40E5-911A-59F7770B9DF9}" type="parTrans" cxnId="{824512FF-5F70-490A-9D21-A0D2EF214603}">
      <dgm:prSet/>
      <dgm:spPr/>
      <dgm:t>
        <a:bodyPr/>
        <a:lstStyle/>
        <a:p>
          <a:endParaRPr lang="en-IN"/>
        </a:p>
      </dgm:t>
    </dgm:pt>
    <dgm:pt modelId="{6BD8A9AE-F379-4159-A515-2E188EAB220B}" type="sibTrans" cxnId="{824512FF-5F70-490A-9D21-A0D2EF214603}">
      <dgm:prSet/>
      <dgm:spPr/>
      <dgm:t>
        <a:bodyPr/>
        <a:lstStyle/>
        <a:p>
          <a:endParaRPr lang="en-IN"/>
        </a:p>
      </dgm:t>
    </dgm:pt>
    <dgm:pt modelId="{FC81B4FB-5740-4F23-8DE8-35BA7BBA9A4B}" type="pres">
      <dgm:prSet presAssocID="{36106696-627D-4E4C-AA4C-4F71B8D83ADB}" presName="linear" presStyleCnt="0">
        <dgm:presLayoutVars>
          <dgm:dir/>
          <dgm:animLvl val="lvl"/>
          <dgm:resizeHandles val="exact"/>
        </dgm:presLayoutVars>
      </dgm:prSet>
      <dgm:spPr/>
    </dgm:pt>
    <dgm:pt modelId="{25113B5F-E755-4F31-937F-760F72A6D558}" type="pres">
      <dgm:prSet presAssocID="{E03D09C7-9067-46E5-88EE-2DA18B40687E}" presName="parentLin" presStyleCnt="0"/>
      <dgm:spPr/>
    </dgm:pt>
    <dgm:pt modelId="{3B0AF572-9EB1-4DEA-9CB7-68EC87A1D7B1}" type="pres">
      <dgm:prSet presAssocID="{E03D09C7-9067-46E5-88EE-2DA18B40687E}" presName="parentLeftMargin" presStyleLbl="node1" presStyleIdx="0" presStyleCnt="4"/>
      <dgm:spPr/>
    </dgm:pt>
    <dgm:pt modelId="{3BDC372E-96A3-44CA-AC67-59C093AE9E8A}" type="pres">
      <dgm:prSet presAssocID="{E03D09C7-9067-46E5-88EE-2DA18B40687E}" presName="parentText" presStyleLbl="node1" presStyleIdx="0" presStyleCnt="4">
        <dgm:presLayoutVars>
          <dgm:chMax val="0"/>
          <dgm:bulletEnabled val="1"/>
        </dgm:presLayoutVars>
      </dgm:prSet>
      <dgm:spPr/>
    </dgm:pt>
    <dgm:pt modelId="{06F798A5-723D-4031-B31B-9C3505E8093E}" type="pres">
      <dgm:prSet presAssocID="{E03D09C7-9067-46E5-88EE-2DA18B40687E}" presName="negativeSpace" presStyleCnt="0"/>
      <dgm:spPr/>
    </dgm:pt>
    <dgm:pt modelId="{DC0AAF5A-42D6-45DF-BB78-10D41AB0EC68}" type="pres">
      <dgm:prSet presAssocID="{E03D09C7-9067-46E5-88EE-2DA18B40687E}" presName="childText" presStyleLbl="conFgAcc1" presStyleIdx="0" presStyleCnt="4">
        <dgm:presLayoutVars>
          <dgm:bulletEnabled val="1"/>
        </dgm:presLayoutVars>
      </dgm:prSet>
      <dgm:spPr/>
    </dgm:pt>
    <dgm:pt modelId="{F29E304D-0A81-47FA-9FC8-164CD255E8F5}" type="pres">
      <dgm:prSet presAssocID="{1A69A2B9-6FE4-46A6-80E3-E5A538124CC6}" presName="spaceBetweenRectangles" presStyleCnt="0"/>
      <dgm:spPr/>
    </dgm:pt>
    <dgm:pt modelId="{DB90B1D3-AFB2-418C-A560-BB18920273A7}" type="pres">
      <dgm:prSet presAssocID="{1D93A906-060F-4E52-AE2F-273EDD9A5913}" presName="parentLin" presStyleCnt="0"/>
      <dgm:spPr/>
    </dgm:pt>
    <dgm:pt modelId="{32206EE8-69F8-4DA3-AFB9-679ACAF96539}" type="pres">
      <dgm:prSet presAssocID="{1D93A906-060F-4E52-AE2F-273EDD9A5913}" presName="parentLeftMargin" presStyleLbl="node1" presStyleIdx="0" presStyleCnt="4"/>
      <dgm:spPr/>
    </dgm:pt>
    <dgm:pt modelId="{A68B6374-DF75-43A4-B538-ED05C4B4AC36}" type="pres">
      <dgm:prSet presAssocID="{1D93A906-060F-4E52-AE2F-273EDD9A5913}" presName="parentText" presStyleLbl="node1" presStyleIdx="1" presStyleCnt="4">
        <dgm:presLayoutVars>
          <dgm:chMax val="0"/>
          <dgm:bulletEnabled val="1"/>
        </dgm:presLayoutVars>
      </dgm:prSet>
      <dgm:spPr/>
    </dgm:pt>
    <dgm:pt modelId="{47FC241D-66DE-46A7-A0BD-89D0D67C1577}" type="pres">
      <dgm:prSet presAssocID="{1D93A906-060F-4E52-AE2F-273EDD9A5913}" presName="negativeSpace" presStyleCnt="0"/>
      <dgm:spPr/>
    </dgm:pt>
    <dgm:pt modelId="{C0C1C223-F6C8-48E1-9B02-5B7DC37256E0}" type="pres">
      <dgm:prSet presAssocID="{1D93A906-060F-4E52-AE2F-273EDD9A5913}" presName="childText" presStyleLbl="conFgAcc1" presStyleIdx="1" presStyleCnt="4">
        <dgm:presLayoutVars>
          <dgm:bulletEnabled val="1"/>
        </dgm:presLayoutVars>
      </dgm:prSet>
      <dgm:spPr/>
    </dgm:pt>
    <dgm:pt modelId="{AD489969-119D-458D-B7AD-168914A9547F}" type="pres">
      <dgm:prSet presAssocID="{B68DE80F-8089-461B-91BE-B066673BB40A}" presName="spaceBetweenRectangles" presStyleCnt="0"/>
      <dgm:spPr/>
    </dgm:pt>
    <dgm:pt modelId="{551F4534-5E7F-4BC2-A429-A1A328D6A04A}" type="pres">
      <dgm:prSet presAssocID="{DC450773-AC23-4568-890D-CF2E29D8A7AF}" presName="parentLin" presStyleCnt="0"/>
      <dgm:spPr/>
    </dgm:pt>
    <dgm:pt modelId="{D4A60134-6080-4FBD-86C2-1D46D5131968}" type="pres">
      <dgm:prSet presAssocID="{DC450773-AC23-4568-890D-CF2E29D8A7AF}" presName="parentLeftMargin" presStyleLbl="node1" presStyleIdx="1" presStyleCnt="4"/>
      <dgm:spPr/>
    </dgm:pt>
    <dgm:pt modelId="{23B0F1B9-6180-4691-BC34-1DDCA0B7448C}" type="pres">
      <dgm:prSet presAssocID="{DC450773-AC23-4568-890D-CF2E29D8A7AF}" presName="parentText" presStyleLbl="node1" presStyleIdx="2" presStyleCnt="4">
        <dgm:presLayoutVars>
          <dgm:chMax val="0"/>
          <dgm:bulletEnabled val="1"/>
        </dgm:presLayoutVars>
      </dgm:prSet>
      <dgm:spPr/>
    </dgm:pt>
    <dgm:pt modelId="{23E93D72-9053-4610-AADF-3FBD156196F3}" type="pres">
      <dgm:prSet presAssocID="{DC450773-AC23-4568-890D-CF2E29D8A7AF}" presName="negativeSpace" presStyleCnt="0"/>
      <dgm:spPr/>
    </dgm:pt>
    <dgm:pt modelId="{FC17286B-F031-4029-B8D4-F297D95BCF5B}" type="pres">
      <dgm:prSet presAssocID="{DC450773-AC23-4568-890D-CF2E29D8A7AF}" presName="childText" presStyleLbl="conFgAcc1" presStyleIdx="2" presStyleCnt="4">
        <dgm:presLayoutVars>
          <dgm:bulletEnabled val="1"/>
        </dgm:presLayoutVars>
      </dgm:prSet>
      <dgm:spPr/>
    </dgm:pt>
    <dgm:pt modelId="{3638C8B2-840A-40DB-B5FA-D86ED4C5C8F3}" type="pres">
      <dgm:prSet presAssocID="{AF8A75DF-E9C3-4634-8256-0BECA2727978}" presName="spaceBetweenRectangles" presStyleCnt="0"/>
      <dgm:spPr/>
    </dgm:pt>
    <dgm:pt modelId="{8BE2241A-4BDE-4092-A514-081AF62F7BE3}" type="pres">
      <dgm:prSet presAssocID="{F94F4E48-4753-4F5B-A7D3-CE1B459A3BDF}" presName="parentLin" presStyleCnt="0"/>
      <dgm:spPr/>
    </dgm:pt>
    <dgm:pt modelId="{60325F44-C10E-4054-BE44-33633F6C8CC1}" type="pres">
      <dgm:prSet presAssocID="{F94F4E48-4753-4F5B-A7D3-CE1B459A3BDF}" presName="parentLeftMargin" presStyleLbl="node1" presStyleIdx="2" presStyleCnt="4"/>
      <dgm:spPr/>
    </dgm:pt>
    <dgm:pt modelId="{08CE4750-0FAB-4D88-9467-B49060FA01F3}" type="pres">
      <dgm:prSet presAssocID="{F94F4E48-4753-4F5B-A7D3-CE1B459A3BDF}" presName="parentText" presStyleLbl="node1" presStyleIdx="3" presStyleCnt="4">
        <dgm:presLayoutVars>
          <dgm:chMax val="0"/>
          <dgm:bulletEnabled val="1"/>
        </dgm:presLayoutVars>
      </dgm:prSet>
      <dgm:spPr/>
    </dgm:pt>
    <dgm:pt modelId="{4CF376B4-D5EA-4538-A78B-16B7C704604A}" type="pres">
      <dgm:prSet presAssocID="{F94F4E48-4753-4F5B-A7D3-CE1B459A3BDF}" presName="negativeSpace" presStyleCnt="0"/>
      <dgm:spPr/>
    </dgm:pt>
    <dgm:pt modelId="{5F91095B-B004-4133-B781-080A8EF01A52}" type="pres">
      <dgm:prSet presAssocID="{F94F4E48-4753-4F5B-A7D3-CE1B459A3BDF}" presName="childText" presStyleLbl="conFgAcc1" presStyleIdx="3" presStyleCnt="4">
        <dgm:presLayoutVars>
          <dgm:bulletEnabled val="1"/>
        </dgm:presLayoutVars>
      </dgm:prSet>
      <dgm:spPr/>
    </dgm:pt>
  </dgm:ptLst>
  <dgm:cxnLst>
    <dgm:cxn modelId="{5ADCE42F-CE77-458D-9AEA-B65B76D10F14}" type="presOf" srcId="{F94F4E48-4753-4F5B-A7D3-CE1B459A3BDF}" destId="{08CE4750-0FAB-4D88-9467-B49060FA01F3}" srcOrd="1" destOrd="0" presId="urn:microsoft.com/office/officeart/2005/8/layout/list1"/>
    <dgm:cxn modelId="{5E1E7A39-D6E9-4E10-8813-D7347A231486}" type="presOf" srcId="{1D93A906-060F-4E52-AE2F-273EDD9A5913}" destId="{A68B6374-DF75-43A4-B538-ED05C4B4AC36}" srcOrd="1" destOrd="0" presId="urn:microsoft.com/office/officeart/2005/8/layout/list1"/>
    <dgm:cxn modelId="{94E12A3A-6632-468B-B679-0F3970C57A2C}" type="presOf" srcId="{36106696-627D-4E4C-AA4C-4F71B8D83ADB}" destId="{FC81B4FB-5740-4F23-8DE8-35BA7BBA9A4B}" srcOrd="0" destOrd="0" presId="urn:microsoft.com/office/officeart/2005/8/layout/list1"/>
    <dgm:cxn modelId="{9DCADD61-36D7-40C8-A37D-CD4DC1CAB249}" type="presOf" srcId="{E03D09C7-9067-46E5-88EE-2DA18B40687E}" destId="{3B0AF572-9EB1-4DEA-9CB7-68EC87A1D7B1}" srcOrd="0" destOrd="0" presId="urn:microsoft.com/office/officeart/2005/8/layout/list1"/>
    <dgm:cxn modelId="{6033D970-A2D2-4CA5-886B-F9EF1C2CFAA7}" srcId="{36106696-627D-4E4C-AA4C-4F71B8D83ADB}" destId="{1D93A906-060F-4E52-AE2F-273EDD9A5913}" srcOrd="1" destOrd="0" parTransId="{7BFE5A97-9EFA-4005-B207-4617C61F6527}" sibTransId="{B68DE80F-8089-461B-91BE-B066673BB40A}"/>
    <dgm:cxn modelId="{8BAC0D77-D79A-40B3-9E50-6014822106DB}" type="presOf" srcId="{DC450773-AC23-4568-890D-CF2E29D8A7AF}" destId="{D4A60134-6080-4FBD-86C2-1D46D5131968}" srcOrd="0" destOrd="0" presId="urn:microsoft.com/office/officeart/2005/8/layout/list1"/>
    <dgm:cxn modelId="{1B2F6C97-4E00-4CBF-A2DA-5A73A4EFA154}" srcId="{36106696-627D-4E4C-AA4C-4F71B8D83ADB}" destId="{DC450773-AC23-4568-890D-CF2E29D8A7AF}" srcOrd="2" destOrd="0" parTransId="{9D097827-5F48-403D-881D-F820672AD194}" sibTransId="{AF8A75DF-E9C3-4634-8256-0BECA2727978}"/>
    <dgm:cxn modelId="{72924EA6-D0A1-475C-A7FE-5B3DAC969698}" srcId="{36106696-627D-4E4C-AA4C-4F71B8D83ADB}" destId="{E03D09C7-9067-46E5-88EE-2DA18B40687E}" srcOrd="0" destOrd="0" parTransId="{7A670B27-9510-4178-9B87-7A546AAB384E}" sibTransId="{1A69A2B9-6FE4-46A6-80E3-E5A538124CC6}"/>
    <dgm:cxn modelId="{C9E439A7-EDF7-470B-B683-A735A908D078}" type="presOf" srcId="{E03D09C7-9067-46E5-88EE-2DA18B40687E}" destId="{3BDC372E-96A3-44CA-AC67-59C093AE9E8A}" srcOrd="1" destOrd="0" presId="urn:microsoft.com/office/officeart/2005/8/layout/list1"/>
    <dgm:cxn modelId="{8E1CB4F3-DA0B-4F34-8CE1-4A9C0C910721}" type="presOf" srcId="{1D93A906-060F-4E52-AE2F-273EDD9A5913}" destId="{32206EE8-69F8-4DA3-AFB9-679ACAF96539}" srcOrd="0" destOrd="0" presId="urn:microsoft.com/office/officeart/2005/8/layout/list1"/>
    <dgm:cxn modelId="{944285FC-CB24-47B5-91F0-B66E01A7E2ED}" type="presOf" srcId="{DC450773-AC23-4568-890D-CF2E29D8A7AF}" destId="{23B0F1B9-6180-4691-BC34-1DDCA0B7448C}" srcOrd="1" destOrd="0" presId="urn:microsoft.com/office/officeart/2005/8/layout/list1"/>
    <dgm:cxn modelId="{F6B18AFC-EA61-4444-9EE0-3CE833489954}" type="presOf" srcId="{F94F4E48-4753-4F5B-A7D3-CE1B459A3BDF}" destId="{60325F44-C10E-4054-BE44-33633F6C8CC1}" srcOrd="0" destOrd="0" presId="urn:microsoft.com/office/officeart/2005/8/layout/list1"/>
    <dgm:cxn modelId="{824512FF-5F70-490A-9D21-A0D2EF214603}" srcId="{36106696-627D-4E4C-AA4C-4F71B8D83ADB}" destId="{F94F4E48-4753-4F5B-A7D3-CE1B459A3BDF}" srcOrd="3" destOrd="0" parTransId="{DEC05522-7776-40E5-911A-59F7770B9DF9}" sibTransId="{6BD8A9AE-F379-4159-A515-2E188EAB220B}"/>
    <dgm:cxn modelId="{DAEDA319-94B9-4740-BB46-CEF4627A0BBA}" type="presParOf" srcId="{FC81B4FB-5740-4F23-8DE8-35BA7BBA9A4B}" destId="{25113B5F-E755-4F31-937F-760F72A6D558}" srcOrd="0" destOrd="0" presId="urn:microsoft.com/office/officeart/2005/8/layout/list1"/>
    <dgm:cxn modelId="{342AAD58-3BDA-4830-B47C-770139E598DB}" type="presParOf" srcId="{25113B5F-E755-4F31-937F-760F72A6D558}" destId="{3B0AF572-9EB1-4DEA-9CB7-68EC87A1D7B1}" srcOrd="0" destOrd="0" presId="urn:microsoft.com/office/officeart/2005/8/layout/list1"/>
    <dgm:cxn modelId="{5EB8F599-9D97-4139-9EB9-22DE87C1F62C}" type="presParOf" srcId="{25113B5F-E755-4F31-937F-760F72A6D558}" destId="{3BDC372E-96A3-44CA-AC67-59C093AE9E8A}" srcOrd="1" destOrd="0" presId="urn:microsoft.com/office/officeart/2005/8/layout/list1"/>
    <dgm:cxn modelId="{20E01332-CC2B-488B-AFC1-39B6B64D4680}" type="presParOf" srcId="{FC81B4FB-5740-4F23-8DE8-35BA7BBA9A4B}" destId="{06F798A5-723D-4031-B31B-9C3505E8093E}" srcOrd="1" destOrd="0" presId="urn:microsoft.com/office/officeart/2005/8/layout/list1"/>
    <dgm:cxn modelId="{040BE7AC-2F4E-4CF5-B379-0138FC0E20B8}" type="presParOf" srcId="{FC81B4FB-5740-4F23-8DE8-35BA7BBA9A4B}" destId="{DC0AAF5A-42D6-45DF-BB78-10D41AB0EC68}" srcOrd="2" destOrd="0" presId="urn:microsoft.com/office/officeart/2005/8/layout/list1"/>
    <dgm:cxn modelId="{D7D78DE5-3576-41E2-A590-7D6B039AC8D1}" type="presParOf" srcId="{FC81B4FB-5740-4F23-8DE8-35BA7BBA9A4B}" destId="{F29E304D-0A81-47FA-9FC8-164CD255E8F5}" srcOrd="3" destOrd="0" presId="urn:microsoft.com/office/officeart/2005/8/layout/list1"/>
    <dgm:cxn modelId="{C4F64BF3-50DF-475F-97AB-222173543B7F}" type="presParOf" srcId="{FC81B4FB-5740-4F23-8DE8-35BA7BBA9A4B}" destId="{DB90B1D3-AFB2-418C-A560-BB18920273A7}" srcOrd="4" destOrd="0" presId="urn:microsoft.com/office/officeart/2005/8/layout/list1"/>
    <dgm:cxn modelId="{9C063C4E-4E36-47B7-A0B7-484DA7893EDC}" type="presParOf" srcId="{DB90B1D3-AFB2-418C-A560-BB18920273A7}" destId="{32206EE8-69F8-4DA3-AFB9-679ACAF96539}" srcOrd="0" destOrd="0" presId="urn:microsoft.com/office/officeart/2005/8/layout/list1"/>
    <dgm:cxn modelId="{D2F0B451-A827-4A89-9F4C-C4C3BB1F1E3F}" type="presParOf" srcId="{DB90B1D3-AFB2-418C-A560-BB18920273A7}" destId="{A68B6374-DF75-43A4-B538-ED05C4B4AC36}" srcOrd="1" destOrd="0" presId="urn:microsoft.com/office/officeart/2005/8/layout/list1"/>
    <dgm:cxn modelId="{324046A1-DBFD-4B88-8D2B-D9AE29060004}" type="presParOf" srcId="{FC81B4FB-5740-4F23-8DE8-35BA7BBA9A4B}" destId="{47FC241D-66DE-46A7-A0BD-89D0D67C1577}" srcOrd="5" destOrd="0" presId="urn:microsoft.com/office/officeart/2005/8/layout/list1"/>
    <dgm:cxn modelId="{B82DDA79-5794-41C6-AAD9-6F7032BC4FD2}" type="presParOf" srcId="{FC81B4FB-5740-4F23-8DE8-35BA7BBA9A4B}" destId="{C0C1C223-F6C8-48E1-9B02-5B7DC37256E0}" srcOrd="6" destOrd="0" presId="urn:microsoft.com/office/officeart/2005/8/layout/list1"/>
    <dgm:cxn modelId="{EEF3FD06-2910-460F-9A19-A983459822B3}" type="presParOf" srcId="{FC81B4FB-5740-4F23-8DE8-35BA7BBA9A4B}" destId="{AD489969-119D-458D-B7AD-168914A9547F}" srcOrd="7" destOrd="0" presId="urn:microsoft.com/office/officeart/2005/8/layout/list1"/>
    <dgm:cxn modelId="{0CC8852D-6355-4D04-A391-105EFBFB2975}" type="presParOf" srcId="{FC81B4FB-5740-4F23-8DE8-35BA7BBA9A4B}" destId="{551F4534-5E7F-4BC2-A429-A1A328D6A04A}" srcOrd="8" destOrd="0" presId="urn:microsoft.com/office/officeart/2005/8/layout/list1"/>
    <dgm:cxn modelId="{71DBC876-EE43-41F4-95D0-E96F752AF44D}" type="presParOf" srcId="{551F4534-5E7F-4BC2-A429-A1A328D6A04A}" destId="{D4A60134-6080-4FBD-86C2-1D46D5131968}" srcOrd="0" destOrd="0" presId="urn:microsoft.com/office/officeart/2005/8/layout/list1"/>
    <dgm:cxn modelId="{BBCAB4C9-F675-4CE0-BB19-CA18C932D13B}" type="presParOf" srcId="{551F4534-5E7F-4BC2-A429-A1A328D6A04A}" destId="{23B0F1B9-6180-4691-BC34-1DDCA0B7448C}" srcOrd="1" destOrd="0" presId="urn:microsoft.com/office/officeart/2005/8/layout/list1"/>
    <dgm:cxn modelId="{55EEC89B-129C-46C3-85BD-39ECC60516B4}" type="presParOf" srcId="{FC81B4FB-5740-4F23-8DE8-35BA7BBA9A4B}" destId="{23E93D72-9053-4610-AADF-3FBD156196F3}" srcOrd="9" destOrd="0" presId="urn:microsoft.com/office/officeart/2005/8/layout/list1"/>
    <dgm:cxn modelId="{D3C4026E-6039-4E4B-BDB5-20A58FC9D36E}" type="presParOf" srcId="{FC81B4FB-5740-4F23-8DE8-35BA7BBA9A4B}" destId="{FC17286B-F031-4029-B8D4-F297D95BCF5B}" srcOrd="10" destOrd="0" presId="urn:microsoft.com/office/officeart/2005/8/layout/list1"/>
    <dgm:cxn modelId="{4E351A5F-B802-435D-90C9-7AA5A98131BB}" type="presParOf" srcId="{FC81B4FB-5740-4F23-8DE8-35BA7BBA9A4B}" destId="{3638C8B2-840A-40DB-B5FA-D86ED4C5C8F3}" srcOrd="11" destOrd="0" presId="urn:microsoft.com/office/officeart/2005/8/layout/list1"/>
    <dgm:cxn modelId="{93AA2187-9622-489A-A3A0-89901C16FB42}" type="presParOf" srcId="{FC81B4FB-5740-4F23-8DE8-35BA7BBA9A4B}" destId="{8BE2241A-4BDE-4092-A514-081AF62F7BE3}" srcOrd="12" destOrd="0" presId="urn:microsoft.com/office/officeart/2005/8/layout/list1"/>
    <dgm:cxn modelId="{7FF8ECD1-8C4F-4E8D-B4D9-20C435DF8A96}" type="presParOf" srcId="{8BE2241A-4BDE-4092-A514-081AF62F7BE3}" destId="{60325F44-C10E-4054-BE44-33633F6C8CC1}" srcOrd="0" destOrd="0" presId="urn:microsoft.com/office/officeart/2005/8/layout/list1"/>
    <dgm:cxn modelId="{6BAF382A-06F8-42B5-9263-5599C392125B}" type="presParOf" srcId="{8BE2241A-4BDE-4092-A514-081AF62F7BE3}" destId="{08CE4750-0FAB-4D88-9467-B49060FA01F3}" srcOrd="1" destOrd="0" presId="urn:microsoft.com/office/officeart/2005/8/layout/list1"/>
    <dgm:cxn modelId="{CEBA0930-01D0-4E5B-8ED5-FB955C8663BC}" type="presParOf" srcId="{FC81B4FB-5740-4F23-8DE8-35BA7BBA9A4B}" destId="{4CF376B4-D5EA-4538-A78B-16B7C704604A}" srcOrd="13" destOrd="0" presId="urn:microsoft.com/office/officeart/2005/8/layout/list1"/>
    <dgm:cxn modelId="{BE08BB59-E9BF-4C43-A546-A3375690E661}" type="presParOf" srcId="{FC81B4FB-5740-4F23-8DE8-35BA7BBA9A4B}" destId="{5F91095B-B004-4133-B781-080A8EF01A52}"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2A8D2D47-99DF-4858-8CCA-742E96EC22A9}" type="doc">
      <dgm:prSet loTypeId="urn:microsoft.com/office/officeart/2005/8/layout/process1" loCatId="process" qsTypeId="urn:microsoft.com/office/officeart/2005/8/quickstyle/simple1" qsCatId="simple" csTypeId="urn:microsoft.com/office/officeart/2005/8/colors/accent1_2" csCatId="accent1" phldr="1"/>
      <dgm:spPr/>
    </dgm:pt>
    <dgm:pt modelId="{5F65CE65-1028-4B85-99E1-434638567135}">
      <dgm:prSet phldrT="[Text]"/>
      <dgm:spPr/>
      <dgm:t>
        <a:bodyPr/>
        <a:lstStyle/>
        <a:p>
          <a:r>
            <a:rPr lang="en-IN" dirty="0"/>
            <a:t>31-12-2018</a:t>
          </a:r>
        </a:p>
      </dgm:t>
    </dgm:pt>
    <dgm:pt modelId="{41911B64-C43F-414D-9B47-FA0153D72703}" type="parTrans" cxnId="{77D16070-B9C1-4132-BB6F-255248326AD2}">
      <dgm:prSet/>
      <dgm:spPr/>
      <dgm:t>
        <a:bodyPr/>
        <a:lstStyle/>
        <a:p>
          <a:endParaRPr lang="en-IN"/>
        </a:p>
      </dgm:t>
    </dgm:pt>
    <dgm:pt modelId="{A22FAD79-351A-4FB0-992A-62C35BF84543}" type="sibTrans" cxnId="{77D16070-B9C1-4132-BB6F-255248326AD2}">
      <dgm:prSet/>
      <dgm:spPr/>
      <dgm:t>
        <a:bodyPr/>
        <a:lstStyle/>
        <a:p>
          <a:endParaRPr lang="en-IN" dirty="0"/>
        </a:p>
      </dgm:t>
    </dgm:pt>
    <dgm:pt modelId="{08FF4D7F-77C2-4415-8517-4D400FE433A7}">
      <dgm:prSet phldrT="[Text]"/>
      <dgm:spPr/>
      <dgm:t>
        <a:bodyPr/>
        <a:lstStyle/>
        <a:p>
          <a:r>
            <a:rPr lang="en-IN" dirty="0"/>
            <a:t>31-03-2019</a:t>
          </a:r>
        </a:p>
      </dgm:t>
    </dgm:pt>
    <dgm:pt modelId="{764E3820-2DFA-4DF5-AF07-01DBE11E45CC}" type="parTrans" cxnId="{F5D024BE-89FB-4744-B524-CBFEE682E132}">
      <dgm:prSet/>
      <dgm:spPr/>
      <dgm:t>
        <a:bodyPr/>
        <a:lstStyle/>
        <a:p>
          <a:endParaRPr lang="en-IN"/>
        </a:p>
      </dgm:t>
    </dgm:pt>
    <dgm:pt modelId="{1F15EF54-FFA1-4EFC-89BC-433B21D8DD1B}" type="sibTrans" cxnId="{F5D024BE-89FB-4744-B524-CBFEE682E132}">
      <dgm:prSet/>
      <dgm:spPr/>
      <dgm:t>
        <a:bodyPr/>
        <a:lstStyle/>
        <a:p>
          <a:endParaRPr lang="en-IN" dirty="0"/>
        </a:p>
      </dgm:t>
    </dgm:pt>
    <dgm:pt modelId="{7AEC0B9E-F800-46D9-97CE-5A3A82C2731B}">
      <dgm:prSet phldrT="[Text]"/>
      <dgm:spPr/>
      <dgm:t>
        <a:bodyPr/>
        <a:lstStyle/>
        <a:p>
          <a:r>
            <a:rPr lang="en-IN" dirty="0"/>
            <a:t>31-08-2019</a:t>
          </a:r>
        </a:p>
      </dgm:t>
    </dgm:pt>
    <dgm:pt modelId="{C89DFF2C-8DA5-4F1C-AAF6-D2C8294A7A5A}" type="parTrans" cxnId="{4C4C7C25-039C-4D9E-BA29-F8C338B72364}">
      <dgm:prSet/>
      <dgm:spPr/>
      <dgm:t>
        <a:bodyPr/>
        <a:lstStyle/>
        <a:p>
          <a:endParaRPr lang="en-IN"/>
        </a:p>
      </dgm:t>
    </dgm:pt>
    <dgm:pt modelId="{F8D5D8CF-62C8-483F-9F94-AE8FD3E89544}" type="sibTrans" cxnId="{4C4C7C25-039C-4D9E-BA29-F8C338B72364}">
      <dgm:prSet/>
      <dgm:spPr/>
      <dgm:t>
        <a:bodyPr/>
        <a:lstStyle/>
        <a:p>
          <a:endParaRPr lang="en-IN" dirty="0"/>
        </a:p>
      </dgm:t>
    </dgm:pt>
    <dgm:pt modelId="{FF2FDBF6-F7B3-4064-9376-91B99797AF83}">
      <dgm:prSet phldrT="[Text]"/>
      <dgm:spPr/>
      <dgm:t>
        <a:bodyPr/>
        <a:lstStyle/>
        <a:p>
          <a:r>
            <a:rPr lang="en-IN" dirty="0"/>
            <a:t>30-06-2019</a:t>
          </a:r>
        </a:p>
      </dgm:t>
    </dgm:pt>
    <dgm:pt modelId="{FDE75481-37CD-4128-BAF7-391817100E24}" type="parTrans" cxnId="{BE8E40FC-B272-4269-AA58-A355BF8E4A06}">
      <dgm:prSet/>
      <dgm:spPr/>
      <dgm:t>
        <a:bodyPr/>
        <a:lstStyle/>
        <a:p>
          <a:endParaRPr lang="en-IN"/>
        </a:p>
      </dgm:t>
    </dgm:pt>
    <dgm:pt modelId="{399FDC72-7383-4A61-B63E-FC69E672AE0B}" type="sibTrans" cxnId="{BE8E40FC-B272-4269-AA58-A355BF8E4A06}">
      <dgm:prSet/>
      <dgm:spPr/>
      <dgm:t>
        <a:bodyPr/>
        <a:lstStyle/>
        <a:p>
          <a:endParaRPr lang="en-IN" dirty="0"/>
        </a:p>
      </dgm:t>
    </dgm:pt>
    <dgm:pt modelId="{2CF949AF-9222-403E-BBBE-6FADEEF8DBFA}">
      <dgm:prSet phldrT="[Text]"/>
      <dgm:spPr/>
      <dgm:t>
        <a:bodyPr/>
        <a:lstStyle/>
        <a:p>
          <a:r>
            <a:rPr lang="en-IN" dirty="0"/>
            <a:t>30-11-2019</a:t>
          </a:r>
        </a:p>
      </dgm:t>
    </dgm:pt>
    <dgm:pt modelId="{41EC8CF9-F93E-4103-8F5F-A0DF4A259DCB}" type="parTrans" cxnId="{F650CA4D-2398-45D1-A6A2-C7CA94391FE4}">
      <dgm:prSet/>
      <dgm:spPr/>
      <dgm:t>
        <a:bodyPr/>
        <a:lstStyle/>
        <a:p>
          <a:endParaRPr lang="en-IN"/>
        </a:p>
      </dgm:t>
    </dgm:pt>
    <dgm:pt modelId="{A156132E-1F61-4526-9D61-A4D02DB8266C}" type="sibTrans" cxnId="{F650CA4D-2398-45D1-A6A2-C7CA94391FE4}">
      <dgm:prSet/>
      <dgm:spPr/>
      <dgm:t>
        <a:bodyPr/>
        <a:lstStyle/>
        <a:p>
          <a:endParaRPr lang="en-IN"/>
        </a:p>
      </dgm:t>
    </dgm:pt>
    <dgm:pt modelId="{4C166861-5584-4109-986B-42597C9F3E86}">
      <dgm:prSet phldrT="[Text]">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IN" dirty="0"/>
            <a:t>31-Dec-19</a:t>
          </a:r>
        </a:p>
      </dgm:t>
    </dgm:pt>
    <dgm:pt modelId="{E0A2AFBB-6A30-46C5-B87E-C154D17FA583}" type="parTrans" cxnId="{CBFE1010-28A3-4153-8FF7-649B0747B501}">
      <dgm:prSet/>
      <dgm:spPr/>
      <dgm:t>
        <a:bodyPr/>
        <a:lstStyle/>
        <a:p>
          <a:endParaRPr lang="en-IN"/>
        </a:p>
      </dgm:t>
    </dgm:pt>
    <dgm:pt modelId="{1A33CB2A-8C73-4739-9D40-E99C7977B654}" type="sibTrans" cxnId="{CBFE1010-28A3-4153-8FF7-649B0747B501}">
      <dgm:prSet/>
      <dgm:spPr/>
      <dgm:t>
        <a:bodyPr/>
        <a:lstStyle/>
        <a:p>
          <a:endParaRPr lang="en-IN"/>
        </a:p>
      </dgm:t>
    </dgm:pt>
    <dgm:pt modelId="{A543821E-9870-4C69-90D6-4D21CD7A4C21}" type="pres">
      <dgm:prSet presAssocID="{2A8D2D47-99DF-4858-8CCA-742E96EC22A9}" presName="Name0" presStyleCnt="0">
        <dgm:presLayoutVars>
          <dgm:dir/>
          <dgm:resizeHandles val="exact"/>
        </dgm:presLayoutVars>
      </dgm:prSet>
      <dgm:spPr/>
    </dgm:pt>
    <dgm:pt modelId="{75840CB0-06C6-4494-B36F-AD2DF3713509}" type="pres">
      <dgm:prSet presAssocID="{5F65CE65-1028-4B85-99E1-434638567135}" presName="node" presStyleLbl="node1" presStyleIdx="0" presStyleCnt="6" custScaleX="134996">
        <dgm:presLayoutVars>
          <dgm:bulletEnabled val="1"/>
        </dgm:presLayoutVars>
      </dgm:prSet>
      <dgm:spPr/>
    </dgm:pt>
    <dgm:pt modelId="{53D87C08-524F-4D92-9193-6E130B6F3FDE}" type="pres">
      <dgm:prSet presAssocID="{A22FAD79-351A-4FB0-992A-62C35BF84543}" presName="sibTrans" presStyleLbl="sibTrans2D1" presStyleIdx="0" presStyleCnt="5" custScaleX="106799"/>
      <dgm:spPr/>
    </dgm:pt>
    <dgm:pt modelId="{7FDEB8C8-BB10-4B0C-924F-6C5D2B842471}" type="pres">
      <dgm:prSet presAssocID="{A22FAD79-351A-4FB0-992A-62C35BF84543}" presName="connectorText" presStyleLbl="sibTrans2D1" presStyleIdx="0" presStyleCnt="5"/>
      <dgm:spPr/>
    </dgm:pt>
    <dgm:pt modelId="{29BBC46D-AEE1-4208-AB27-6AB213F6F88A}" type="pres">
      <dgm:prSet presAssocID="{08FF4D7F-77C2-4415-8517-4D400FE433A7}" presName="node" presStyleLbl="node1" presStyleIdx="1" presStyleCnt="6" custScaleX="134996">
        <dgm:presLayoutVars>
          <dgm:bulletEnabled val="1"/>
        </dgm:presLayoutVars>
      </dgm:prSet>
      <dgm:spPr/>
    </dgm:pt>
    <dgm:pt modelId="{A54EEEAC-1FF4-4147-8873-D1176D0023E8}" type="pres">
      <dgm:prSet presAssocID="{1F15EF54-FFA1-4EFC-89BC-433B21D8DD1B}" presName="sibTrans" presStyleLbl="sibTrans2D1" presStyleIdx="1" presStyleCnt="5" custScaleX="106799"/>
      <dgm:spPr/>
    </dgm:pt>
    <dgm:pt modelId="{9FFCAF7B-5945-41E0-9DEF-5923C398F3B4}" type="pres">
      <dgm:prSet presAssocID="{1F15EF54-FFA1-4EFC-89BC-433B21D8DD1B}" presName="connectorText" presStyleLbl="sibTrans2D1" presStyleIdx="1" presStyleCnt="5"/>
      <dgm:spPr/>
    </dgm:pt>
    <dgm:pt modelId="{EA836642-06DC-477A-8CE2-C15B9301D55E}" type="pres">
      <dgm:prSet presAssocID="{FF2FDBF6-F7B3-4064-9376-91B99797AF83}" presName="node" presStyleLbl="node1" presStyleIdx="2" presStyleCnt="6" custScaleX="134996">
        <dgm:presLayoutVars>
          <dgm:bulletEnabled val="1"/>
        </dgm:presLayoutVars>
      </dgm:prSet>
      <dgm:spPr/>
    </dgm:pt>
    <dgm:pt modelId="{D3A76463-DCE2-41C9-9D5B-4241245AD5FB}" type="pres">
      <dgm:prSet presAssocID="{399FDC72-7383-4A61-B63E-FC69E672AE0B}" presName="sibTrans" presStyleLbl="sibTrans2D1" presStyleIdx="2" presStyleCnt="5" custScaleX="106799"/>
      <dgm:spPr/>
    </dgm:pt>
    <dgm:pt modelId="{52E6FBEE-8AE8-4DE7-9ED7-6E6721525937}" type="pres">
      <dgm:prSet presAssocID="{399FDC72-7383-4A61-B63E-FC69E672AE0B}" presName="connectorText" presStyleLbl="sibTrans2D1" presStyleIdx="2" presStyleCnt="5"/>
      <dgm:spPr/>
    </dgm:pt>
    <dgm:pt modelId="{527147D6-78E5-4552-B127-94FE2951481A}" type="pres">
      <dgm:prSet presAssocID="{7AEC0B9E-F800-46D9-97CE-5A3A82C2731B}" presName="node" presStyleLbl="node1" presStyleIdx="3" presStyleCnt="6" custScaleX="134996">
        <dgm:presLayoutVars>
          <dgm:bulletEnabled val="1"/>
        </dgm:presLayoutVars>
      </dgm:prSet>
      <dgm:spPr/>
    </dgm:pt>
    <dgm:pt modelId="{AF93A63E-B2CE-4D98-9556-DF04241FB7A1}" type="pres">
      <dgm:prSet presAssocID="{F8D5D8CF-62C8-483F-9F94-AE8FD3E89544}" presName="sibTrans" presStyleLbl="sibTrans2D1" presStyleIdx="3" presStyleCnt="5" custScaleX="106799"/>
      <dgm:spPr/>
    </dgm:pt>
    <dgm:pt modelId="{AB22EA46-971E-4E9A-9E64-429BAFB2FBD3}" type="pres">
      <dgm:prSet presAssocID="{F8D5D8CF-62C8-483F-9F94-AE8FD3E89544}" presName="connectorText" presStyleLbl="sibTrans2D1" presStyleIdx="3" presStyleCnt="5"/>
      <dgm:spPr/>
    </dgm:pt>
    <dgm:pt modelId="{FFE37349-4730-41AC-A3A8-18CACC38D78A}" type="pres">
      <dgm:prSet presAssocID="{2CF949AF-9222-403E-BBBE-6FADEEF8DBFA}" presName="node" presStyleLbl="node1" presStyleIdx="4" presStyleCnt="6" custScaleX="134996">
        <dgm:presLayoutVars>
          <dgm:bulletEnabled val="1"/>
        </dgm:presLayoutVars>
      </dgm:prSet>
      <dgm:spPr/>
    </dgm:pt>
    <dgm:pt modelId="{25A69CCC-19C4-4A36-98E2-89B003E47F9C}" type="pres">
      <dgm:prSet presAssocID="{A156132E-1F61-4526-9D61-A4D02DB8266C}" presName="sibTrans" presStyleLbl="sibTrans2D1" presStyleIdx="4" presStyleCnt="5"/>
      <dgm:spPr/>
    </dgm:pt>
    <dgm:pt modelId="{9862FF6B-FEDC-4FE4-BBEB-2BAA36ED50EF}" type="pres">
      <dgm:prSet presAssocID="{A156132E-1F61-4526-9D61-A4D02DB8266C}" presName="connectorText" presStyleLbl="sibTrans2D1" presStyleIdx="4" presStyleCnt="5"/>
      <dgm:spPr/>
    </dgm:pt>
    <dgm:pt modelId="{DF619E15-A4C6-44E8-B1BE-AA2A450CE272}" type="pres">
      <dgm:prSet presAssocID="{4C166861-5584-4109-986B-42597C9F3E86}" presName="node" presStyleLbl="node1" presStyleIdx="5" presStyleCnt="6">
        <dgm:presLayoutVars>
          <dgm:bulletEnabled val="1"/>
        </dgm:presLayoutVars>
      </dgm:prSet>
      <dgm:spPr/>
    </dgm:pt>
  </dgm:ptLst>
  <dgm:cxnLst>
    <dgm:cxn modelId="{CBFE1010-28A3-4153-8FF7-649B0747B501}" srcId="{2A8D2D47-99DF-4858-8CCA-742E96EC22A9}" destId="{4C166861-5584-4109-986B-42597C9F3E86}" srcOrd="5" destOrd="0" parTransId="{E0A2AFBB-6A30-46C5-B87E-C154D17FA583}" sibTransId="{1A33CB2A-8C73-4739-9D40-E99C7977B654}"/>
    <dgm:cxn modelId="{4C4C7C25-039C-4D9E-BA29-F8C338B72364}" srcId="{2A8D2D47-99DF-4858-8CCA-742E96EC22A9}" destId="{7AEC0B9E-F800-46D9-97CE-5A3A82C2731B}" srcOrd="3" destOrd="0" parTransId="{C89DFF2C-8DA5-4F1C-AAF6-D2C8294A7A5A}" sibTransId="{F8D5D8CF-62C8-483F-9F94-AE8FD3E89544}"/>
    <dgm:cxn modelId="{D3A5E826-6251-4A1A-BA1E-6AF9F69EE57A}" type="presOf" srcId="{4C166861-5584-4109-986B-42597C9F3E86}" destId="{DF619E15-A4C6-44E8-B1BE-AA2A450CE272}" srcOrd="0" destOrd="0" presId="urn:microsoft.com/office/officeart/2005/8/layout/process1"/>
    <dgm:cxn modelId="{52083A28-3442-4357-8034-A4C4FAAB2787}" type="presOf" srcId="{7AEC0B9E-F800-46D9-97CE-5A3A82C2731B}" destId="{527147D6-78E5-4552-B127-94FE2951481A}" srcOrd="0" destOrd="0" presId="urn:microsoft.com/office/officeart/2005/8/layout/process1"/>
    <dgm:cxn modelId="{A46B392B-465F-4F0C-A2AB-7300E0590CE6}" type="presOf" srcId="{F8D5D8CF-62C8-483F-9F94-AE8FD3E89544}" destId="{AF93A63E-B2CE-4D98-9556-DF04241FB7A1}" srcOrd="0" destOrd="0" presId="urn:microsoft.com/office/officeart/2005/8/layout/process1"/>
    <dgm:cxn modelId="{140F5D38-47B3-4776-8090-EB34B43A4C53}" type="presOf" srcId="{399FDC72-7383-4A61-B63E-FC69E672AE0B}" destId="{D3A76463-DCE2-41C9-9D5B-4241245AD5FB}" srcOrd="0" destOrd="0" presId="urn:microsoft.com/office/officeart/2005/8/layout/process1"/>
    <dgm:cxn modelId="{14354F38-2842-4207-ADC1-9159FBA01C48}" type="presOf" srcId="{2CF949AF-9222-403E-BBBE-6FADEEF8DBFA}" destId="{FFE37349-4730-41AC-A3A8-18CACC38D78A}" srcOrd="0" destOrd="0" presId="urn:microsoft.com/office/officeart/2005/8/layout/process1"/>
    <dgm:cxn modelId="{F7BAA547-BA37-4C53-A4A3-4D8261B73CC8}" type="presOf" srcId="{A22FAD79-351A-4FB0-992A-62C35BF84543}" destId="{53D87C08-524F-4D92-9193-6E130B6F3FDE}" srcOrd="0" destOrd="0" presId="urn:microsoft.com/office/officeart/2005/8/layout/process1"/>
    <dgm:cxn modelId="{AF63F44A-18AE-4D9F-A045-1FFAF4CAEAA6}" type="presOf" srcId="{08FF4D7F-77C2-4415-8517-4D400FE433A7}" destId="{29BBC46D-AEE1-4208-AB27-6AB213F6F88A}" srcOrd="0" destOrd="0" presId="urn:microsoft.com/office/officeart/2005/8/layout/process1"/>
    <dgm:cxn modelId="{F650CA4D-2398-45D1-A6A2-C7CA94391FE4}" srcId="{2A8D2D47-99DF-4858-8CCA-742E96EC22A9}" destId="{2CF949AF-9222-403E-BBBE-6FADEEF8DBFA}" srcOrd="4" destOrd="0" parTransId="{41EC8CF9-F93E-4103-8F5F-A0DF4A259DCB}" sibTransId="{A156132E-1F61-4526-9D61-A4D02DB8266C}"/>
    <dgm:cxn modelId="{BE978C6F-5690-4974-93A0-69D64770A7D8}" type="presOf" srcId="{A156132E-1F61-4526-9D61-A4D02DB8266C}" destId="{25A69CCC-19C4-4A36-98E2-89B003E47F9C}" srcOrd="0" destOrd="0" presId="urn:microsoft.com/office/officeart/2005/8/layout/process1"/>
    <dgm:cxn modelId="{77D16070-B9C1-4132-BB6F-255248326AD2}" srcId="{2A8D2D47-99DF-4858-8CCA-742E96EC22A9}" destId="{5F65CE65-1028-4B85-99E1-434638567135}" srcOrd="0" destOrd="0" parTransId="{41911B64-C43F-414D-9B47-FA0153D72703}" sibTransId="{A22FAD79-351A-4FB0-992A-62C35BF84543}"/>
    <dgm:cxn modelId="{DF0DC57A-DB06-4BCB-972B-150A6AF274A8}" type="presOf" srcId="{5F65CE65-1028-4B85-99E1-434638567135}" destId="{75840CB0-06C6-4494-B36F-AD2DF3713509}" srcOrd="0" destOrd="0" presId="urn:microsoft.com/office/officeart/2005/8/layout/process1"/>
    <dgm:cxn modelId="{69ED7988-19ED-4200-95E9-2EDDD87C529C}" type="presOf" srcId="{A156132E-1F61-4526-9D61-A4D02DB8266C}" destId="{9862FF6B-FEDC-4FE4-BBEB-2BAA36ED50EF}" srcOrd="1" destOrd="0" presId="urn:microsoft.com/office/officeart/2005/8/layout/process1"/>
    <dgm:cxn modelId="{B8D99F88-C4A9-48B8-BA27-2E3C62D0C0C8}" type="presOf" srcId="{FF2FDBF6-F7B3-4064-9376-91B99797AF83}" destId="{EA836642-06DC-477A-8CE2-C15B9301D55E}" srcOrd="0" destOrd="0" presId="urn:microsoft.com/office/officeart/2005/8/layout/process1"/>
    <dgm:cxn modelId="{5A1EEB8D-8219-467A-B658-BDC1F80FFDDB}" type="presOf" srcId="{2A8D2D47-99DF-4858-8CCA-742E96EC22A9}" destId="{A543821E-9870-4C69-90D6-4D21CD7A4C21}" srcOrd="0" destOrd="0" presId="urn:microsoft.com/office/officeart/2005/8/layout/process1"/>
    <dgm:cxn modelId="{346FD3AA-286C-4EE4-9C72-C98B609A9E76}" type="presOf" srcId="{A22FAD79-351A-4FB0-992A-62C35BF84543}" destId="{7FDEB8C8-BB10-4B0C-924F-6C5D2B842471}" srcOrd="1" destOrd="0" presId="urn:microsoft.com/office/officeart/2005/8/layout/process1"/>
    <dgm:cxn modelId="{9F1205B5-F983-4A22-89A2-09591BC300B3}" type="presOf" srcId="{F8D5D8CF-62C8-483F-9F94-AE8FD3E89544}" destId="{AB22EA46-971E-4E9A-9E64-429BAFB2FBD3}" srcOrd="1" destOrd="0" presId="urn:microsoft.com/office/officeart/2005/8/layout/process1"/>
    <dgm:cxn modelId="{F5D024BE-89FB-4744-B524-CBFEE682E132}" srcId="{2A8D2D47-99DF-4858-8CCA-742E96EC22A9}" destId="{08FF4D7F-77C2-4415-8517-4D400FE433A7}" srcOrd="1" destOrd="0" parTransId="{764E3820-2DFA-4DF5-AF07-01DBE11E45CC}" sibTransId="{1F15EF54-FFA1-4EFC-89BC-433B21D8DD1B}"/>
    <dgm:cxn modelId="{FD00A1CD-A1BA-4100-8823-DA07F5164EFF}" type="presOf" srcId="{1F15EF54-FFA1-4EFC-89BC-433B21D8DD1B}" destId="{A54EEEAC-1FF4-4147-8873-D1176D0023E8}" srcOrd="0" destOrd="0" presId="urn:microsoft.com/office/officeart/2005/8/layout/process1"/>
    <dgm:cxn modelId="{21A0D0D9-9A0A-4719-B306-280AB11BB413}" type="presOf" srcId="{399FDC72-7383-4A61-B63E-FC69E672AE0B}" destId="{52E6FBEE-8AE8-4DE7-9ED7-6E6721525937}" srcOrd="1" destOrd="0" presId="urn:microsoft.com/office/officeart/2005/8/layout/process1"/>
    <dgm:cxn modelId="{8A7415F0-0477-4655-A1C8-1FE70DFC6B5B}" type="presOf" srcId="{1F15EF54-FFA1-4EFC-89BC-433B21D8DD1B}" destId="{9FFCAF7B-5945-41E0-9DEF-5923C398F3B4}" srcOrd="1" destOrd="0" presId="urn:microsoft.com/office/officeart/2005/8/layout/process1"/>
    <dgm:cxn modelId="{BE8E40FC-B272-4269-AA58-A355BF8E4A06}" srcId="{2A8D2D47-99DF-4858-8CCA-742E96EC22A9}" destId="{FF2FDBF6-F7B3-4064-9376-91B99797AF83}" srcOrd="2" destOrd="0" parTransId="{FDE75481-37CD-4128-BAF7-391817100E24}" sibTransId="{399FDC72-7383-4A61-B63E-FC69E672AE0B}"/>
    <dgm:cxn modelId="{29EB8053-708C-479D-9405-BD2DF818A13B}" type="presParOf" srcId="{A543821E-9870-4C69-90D6-4D21CD7A4C21}" destId="{75840CB0-06C6-4494-B36F-AD2DF3713509}" srcOrd="0" destOrd="0" presId="urn:microsoft.com/office/officeart/2005/8/layout/process1"/>
    <dgm:cxn modelId="{86F54BB2-E3A7-4EEB-AAD7-386128738C48}" type="presParOf" srcId="{A543821E-9870-4C69-90D6-4D21CD7A4C21}" destId="{53D87C08-524F-4D92-9193-6E130B6F3FDE}" srcOrd="1" destOrd="0" presId="urn:microsoft.com/office/officeart/2005/8/layout/process1"/>
    <dgm:cxn modelId="{55A2C742-D8B1-4C4D-AA72-767A5E8E19F0}" type="presParOf" srcId="{53D87C08-524F-4D92-9193-6E130B6F3FDE}" destId="{7FDEB8C8-BB10-4B0C-924F-6C5D2B842471}" srcOrd="0" destOrd="0" presId="urn:microsoft.com/office/officeart/2005/8/layout/process1"/>
    <dgm:cxn modelId="{DEEBAADD-AE1B-4B2D-B91E-EF47551D0442}" type="presParOf" srcId="{A543821E-9870-4C69-90D6-4D21CD7A4C21}" destId="{29BBC46D-AEE1-4208-AB27-6AB213F6F88A}" srcOrd="2" destOrd="0" presId="urn:microsoft.com/office/officeart/2005/8/layout/process1"/>
    <dgm:cxn modelId="{8CA360CD-747E-4165-8DB1-931FFFD35CCC}" type="presParOf" srcId="{A543821E-9870-4C69-90D6-4D21CD7A4C21}" destId="{A54EEEAC-1FF4-4147-8873-D1176D0023E8}" srcOrd="3" destOrd="0" presId="urn:microsoft.com/office/officeart/2005/8/layout/process1"/>
    <dgm:cxn modelId="{6E9202F6-6130-445C-B331-F25A28A6EA01}" type="presParOf" srcId="{A54EEEAC-1FF4-4147-8873-D1176D0023E8}" destId="{9FFCAF7B-5945-41E0-9DEF-5923C398F3B4}" srcOrd="0" destOrd="0" presId="urn:microsoft.com/office/officeart/2005/8/layout/process1"/>
    <dgm:cxn modelId="{55C4FAFF-E4BE-4C1F-832B-DA02FDC5CC2C}" type="presParOf" srcId="{A543821E-9870-4C69-90D6-4D21CD7A4C21}" destId="{EA836642-06DC-477A-8CE2-C15B9301D55E}" srcOrd="4" destOrd="0" presId="urn:microsoft.com/office/officeart/2005/8/layout/process1"/>
    <dgm:cxn modelId="{8C145C91-0B13-4B73-AE58-C2485AF20737}" type="presParOf" srcId="{A543821E-9870-4C69-90D6-4D21CD7A4C21}" destId="{D3A76463-DCE2-41C9-9D5B-4241245AD5FB}" srcOrd="5" destOrd="0" presId="urn:microsoft.com/office/officeart/2005/8/layout/process1"/>
    <dgm:cxn modelId="{4FB9A489-776E-4DA4-BB46-69C61BE3DB5F}" type="presParOf" srcId="{D3A76463-DCE2-41C9-9D5B-4241245AD5FB}" destId="{52E6FBEE-8AE8-4DE7-9ED7-6E6721525937}" srcOrd="0" destOrd="0" presId="urn:microsoft.com/office/officeart/2005/8/layout/process1"/>
    <dgm:cxn modelId="{91F8612A-D067-4BAA-AEC9-CB4B8F4218A6}" type="presParOf" srcId="{A543821E-9870-4C69-90D6-4D21CD7A4C21}" destId="{527147D6-78E5-4552-B127-94FE2951481A}" srcOrd="6" destOrd="0" presId="urn:microsoft.com/office/officeart/2005/8/layout/process1"/>
    <dgm:cxn modelId="{B61173C9-4D76-46FF-8218-BF3959F911BB}" type="presParOf" srcId="{A543821E-9870-4C69-90D6-4D21CD7A4C21}" destId="{AF93A63E-B2CE-4D98-9556-DF04241FB7A1}" srcOrd="7" destOrd="0" presId="urn:microsoft.com/office/officeart/2005/8/layout/process1"/>
    <dgm:cxn modelId="{D65057BE-254B-4DC0-9143-A99E1ABC21BB}" type="presParOf" srcId="{AF93A63E-B2CE-4D98-9556-DF04241FB7A1}" destId="{AB22EA46-971E-4E9A-9E64-429BAFB2FBD3}" srcOrd="0" destOrd="0" presId="urn:microsoft.com/office/officeart/2005/8/layout/process1"/>
    <dgm:cxn modelId="{86AE32EA-7D8D-4CC2-AD37-7051C16E0D90}" type="presParOf" srcId="{A543821E-9870-4C69-90D6-4D21CD7A4C21}" destId="{FFE37349-4730-41AC-A3A8-18CACC38D78A}" srcOrd="8" destOrd="0" presId="urn:microsoft.com/office/officeart/2005/8/layout/process1"/>
    <dgm:cxn modelId="{B1E9C0BB-61D4-4B6E-BBF8-3B8F75774D2A}" type="presParOf" srcId="{A543821E-9870-4C69-90D6-4D21CD7A4C21}" destId="{25A69CCC-19C4-4A36-98E2-89B003E47F9C}" srcOrd="9" destOrd="0" presId="urn:microsoft.com/office/officeart/2005/8/layout/process1"/>
    <dgm:cxn modelId="{3A34C4B7-A8C9-4673-9046-746D99DA71B6}" type="presParOf" srcId="{25A69CCC-19C4-4A36-98E2-89B003E47F9C}" destId="{9862FF6B-FEDC-4FE4-BBEB-2BAA36ED50EF}" srcOrd="0" destOrd="0" presId="urn:microsoft.com/office/officeart/2005/8/layout/process1"/>
    <dgm:cxn modelId="{3A3CD90D-0C18-43E2-BE7A-D0B50DCEAF53}" type="presParOf" srcId="{A543821E-9870-4C69-90D6-4D21CD7A4C21}" destId="{DF619E15-A4C6-44E8-B1BE-AA2A450CE272}" srcOrd="1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B16D4F37-FDEC-41F4-9669-2D289E041EBA}" type="doc">
      <dgm:prSet loTypeId="urn:microsoft.com/office/officeart/2005/8/layout/hierarchy2" loCatId="hierarchy" qsTypeId="urn:microsoft.com/office/officeart/2005/8/quickstyle/simple1" qsCatId="simple" csTypeId="urn:microsoft.com/office/officeart/2005/8/colors/colorful5" csCatId="colorful" phldr="1"/>
      <dgm:spPr/>
      <dgm:t>
        <a:bodyPr/>
        <a:lstStyle/>
        <a:p>
          <a:endParaRPr lang="en-IN"/>
        </a:p>
      </dgm:t>
    </dgm:pt>
    <dgm:pt modelId="{F72FC988-F31F-4C42-848C-7EB80A39C2AF}">
      <dgm:prSet phldrT="[Text]"/>
      <dgm:spPr/>
      <dgm:t>
        <a:bodyPr/>
        <a:lstStyle/>
        <a:p>
          <a:r>
            <a:rPr lang="en-IN" dirty="0"/>
            <a:t>E-way Bill</a:t>
          </a:r>
        </a:p>
      </dgm:t>
    </dgm:pt>
    <dgm:pt modelId="{43E49DA1-A1A4-43AD-B876-16F86018B63C}" type="parTrans" cxnId="{7F1A4ED4-9A21-4CEE-A6EF-8D650036961F}">
      <dgm:prSet/>
      <dgm:spPr/>
      <dgm:t>
        <a:bodyPr/>
        <a:lstStyle/>
        <a:p>
          <a:endParaRPr lang="en-IN"/>
        </a:p>
      </dgm:t>
    </dgm:pt>
    <dgm:pt modelId="{08BF3ABB-F74D-4F9B-9E5A-3B6D6EF8967C}" type="sibTrans" cxnId="{7F1A4ED4-9A21-4CEE-A6EF-8D650036961F}">
      <dgm:prSet/>
      <dgm:spPr/>
      <dgm:t>
        <a:bodyPr/>
        <a:lstStyle/>
        <a:p>
          <a:endParaRPr lang="en-IN"/>
        </a:p>
      </dgm:t>
    </dgm:pt>
    <dgm:pt modelId="{AD89351E-CBD1-448F-BC23-BC99BC328550}">
      <dgm:prSet phldrT="[Text]"/>
      <dgm:spPr/>
      <dgm:t>
        <a:bodyPr/>
        <a:lstStyle/>
        <a:p>
          <a:r>
            <a:rPr lang="en-IN" dirty="0"/>
            <a:t>Supplier</a:t>
          </a:r>
        </a:p>
      </dgm:t>
    </dgm:pt>
    <dgm:pt modelId="{BA2A3833-D8F3-44D5-9732-18E1417FF064}" type="parTrans" cxnId="{CA2F9DF7-CAA9-4348-9EEF-F7A7E449D63C}">
      <dgm:prSet/>
      <dgm:spPr/>
      <dgm:t>
        <a:bodyPr/>
        <a:lstStyle/>
        <a:p>
          <a:endParaRPr lang="en-IN" dirty="0"/>
        </a:p>
      </dgm:t>
    </dgm:pt>
    <dgm:pt modelId="{F927C911-BED6-406C-997A-FCEEFF8A60DC}" type="sibTrans" cxnId="{CA2F9DF7-CAA9-4348-9EEF-F7A7E449D63C}">
      <dgm:prSet/>
      <dgm:spPr/>
      <dgm:t>
        <a:bodyPr/>
        <a:lstStyle/>
        <a:p>
          <a:endParaRPr lang="en-IN"/>
        </a:p>
      </dgm:t>
    </dgm:pt>
    <dgm:pt modelId="{2E80816B-B0E2-4FB0-8BB0-3609C3E4C1DE}">
      <dgm:prSet phldrT="[Text]"/>
      <dgm:spPr/>
      <dgm:t>
        <a:bodyPr/>
        <a:lstStyle/>
        <a:p>
          <a:r>
            <a:rPr lang="en-IN" dirty="0"/>
            <a:t>Transporter </a:t>
          </a:r>
        </a:p>
      </dgm:t>
    </dgm:pt>
    <dgm:pt modelId="{D6A2B63E-FBC2-44FD-8D53-5988FB7A1782}" type="parTrans" cxnId="{4E341ABC-1CB0-4666-A036-B8E1E2241BD6}">
      <dgm:prSet/>
      <dgm:spPr/>
      <dgm:t>
        <a:bodyPr/>
        <a:lstStyle/>
        <a:p>
          <a:endParaRPr lang="en-IN" dirty="0"/>
        </a:p>
      </dgm:t>
    </dgm:pt>
    <dgm:pt modelId="{94217A62-70AF-4BAB-BD99-E7D2CF808A75}" type="sibTrans" cxnId="{4E341ABC-1CB0-4666-A036-B8E1E2241BD6}">
      <dgm:prSet/>
      <dgm:spPr/>
      <dgm:t>
        <a:bodyPr/>
        <a:lstStyle/>
        <a:p>
          <a:endParaRPr lang="en-IN"/>
        </a:p>
      </dgm:t>
    </dgm:pt>
    <dgm:pt modelId="{AA5F608D-810A-4348-8CA1-D6702850DE90}">
      <dgm:prSet phldrT="[Text]"/>
      <dgm:spPr/>
      <dgm:t>
        <a:bodyPr/>
        <a:lstStyle/>
        <a:p>
          <a:r>
            <a:rPr lang="en-IN" dirty="0"/>
            <a:t>Recipient</a:t>
          </a:r>
        </a:p>
      </dgm:t>
    </dgm:pt>
    <dgm:pt modelId="{0FE30575-E347-417E-BFD0-A8F883335E9A}" type="parTrans" cxnId="{8379514E-A2D0-42A3-81C0-15C1759890F5}">
      <dgm:prSet/>
      <dgm:spPr/>
      <dgm:t>
        <a:bodyPr/>
        <a:lstStyle/>
        <a:p>
          <a:endParaRPr lang="en-IN" dirty="0"/>
        </a:p>
      </dgm:t>
    </dgm:pt>
    <dgm:pt modelId="{BA4BA9FF-EBBC-4632-8CA3-CDB4EC9A7993}" type="sibTrans" cxnId="{8379514E-A2D0-42A3-81C0-15C1759890F5}">
      <dgm:prSet/>
      <dgm:spPr/>
      <dgm:t>
        <a:bodyPr/>
        <a:lstStyle/>
        <a:p>
          <a:endParaRPr lang="en-IN"/>
        </a:p>
      </dgm:t>
    </dgm:pt>
    <dgm:pt modelId="{2394CBA2-736E-4DFB-809D-84F46630C9BE}" type="pres">
      <dgm:prSet presAssocID="{B16D4F37-FDEC-41F4-9669-2D289E041EBA}" presName="diagram" presStyleCnt="0">
        <dgm:presLayoutVars>
          <dgm:chPref val="1"/>
          <dgm:dir/>
          <dgm:animOne val="branch"/>
          <dgm:animLvl val="lvl"/>
          <dgm:resizeHandles val="exact"/>
        </dgm:presLayoutVars>
      </dgm:prSet>
      <dgm:spPr/>
    </dgm:pt>
    <dgm:pt modelId="{61D34EEE-6F4E-47FD-9B0D-CF9A91626CF1}" type="pres">
      <dgm:prSet presAssocID="{F72FC988-F31F-4C42-848C-7EB80A39C2AF}" presName="root1" presStyleCnt="0"/>
      <dgm:spPr/>
    </dgm:pt>
    <dgm:pt modelId="{869E390C-0350-453A-AEFF-0EB874868A36}" type="pres">
      <dgm:prSet presAssocID="{F72FC988-F31F-4C42-848C-7EB80A39C2AF}" presName="LevelOneTextNode" presStyleLbl="node0" presStyleIdx="0" presStyleCnt="1">
        <dgm:presLayoutVars>
          <dgm:chPref val="3"/>
        </dgm:presLayoutVars>
      </dgm:prSet>
      <dgm:spPr/>
    </dgm:pt>
    <dgm:pt modelId="{E8975DB5-2493-42F9-8D6F-B57B7BCBB516}" type="pres">
      <dgm:prSet presAssocID="{F72FC988-F31F-4C42-848C-7EB80A39C2AF}" presName="level2hierChild" presStyleCnt="0"/>
      <dgm:spPr/>
    </dgm:pt>
    <dgm:pt modelId="{893084AB-41BB-45AF-929B-12816BD2C642}" type="pres">
      <dgm:prSet presAssocID="{BA2A3833-D8F3-44D5-9732-18E1417FF064}" presName="conn2-1" presStyleLbl="parChTrans1D2" presStyleIdx="0" presStyleCnt="3"/>
      <dgm:spPr/>
    </dgm:pt>
    <dgm:pt modelId="{709F4F56-817B-4686-89E4-4AF469643D95}" type="pres">
      <dgm:prSet presAssocID="{BA2A3833-D8F3-44D5-9732-18E1417FF064}" presName="connTx" presStyleLbl="parChTrans1D2" presStyleIdx="0" presStyleCnt="3"/>
      <dgm:spPr/>
    </dgm:pt>
    <dgm:pt modelId="{EA8C4974-551D-4316-BAD7-B39F0363C3EA}" type="pres">
      <dgm:prSet presAssocID="{AD89351E-CBD1-448F-BC23-BC99BC328550}" presName="root2" presStyleCnt="0"/>
      <dgm:spPr/>
    </dgm:pt>
    <dgm:pt modelId="{FD7202EF-261D-4865-825A-773582D9F1BF}" type="pres">
      <dgm:prSet presAssocID="{AD89351E-CBD1-448F-BC23-BC99BC328550}" presName="LevelTwoTextNode" presStyleLbl="node2" presStyleIdx="0" presStyleCnt="3">
        <dgm:presLayoutVars>
          <dgm:chPref val="3"/>
        </dgm:presLayoutVars>
      </dgm:prSet>
      <dgm:spPr/>
    </dgm:pt>
    <dgm:pt modelId="{71B0E2B2-43F9-4F88-8CE3-DA4E838ED791}" type="pres">
      <dgm:prSet presAssocID="{AD89351E-CBD1-448F-BC23-BC99BC328550}" presName="level3hierChild" presStyleCnt="0"/>
      <dgm:spPr/>
    </dgm:pt>
    <dgm:pt modelId="{F05DC898-2D0F-448D-901C-DFECEB897FE2}" type="pres">
      <dgm:prSet presAssocID="{D6A2B63E-FBC2-44FD-8D53-5988FB7A1782}" presName="conn2-1" presStyleLbl="parChTrans1D2" presStyleIdx="1" presStyleCnt="3"/>
      <dgm:spPr/>
    </dgm:pt>
    <dgm:pt modelId="{970801FB-30C5-4425-AF5F-317E19F7F5D8}" type="pres">
      <dgm:prSet presAssocID="{D6A2B63E-FBC2-44FD-8D53-5988FB7A1782}" presName="connTx" presStyleLbl="parChTrans1D2" presStyleIdx="1" presStyleCnt="3"/>
      <dgm:spPr/>
    </dgm:pt>
    <dgm:pt modelId="{D4339C33-9E51-4A2B-B005-2CF3A8EEC984}" type="pres">
      <dgm:prSet presAssocID="{2E80816B-B0E2-4FB0-8BB0-3609C3E4C1DE}" presName="root2" presStyleCnt="0"/>
      <dgm:spPr/>
    </dgm:pt>
    <dgm:pt modelId="{6DEA1A0F-0503-4E7B-B3DC-68DD3C04BD1F}" type="pres">
      <dgm:prSet presAssocID="{2E80816B-B0E2-4FB0-8BB0-3609C3E4C1DE}" presName="LevelTwoTextNode" presStyleLbl="node2" presStyleIdx="1" presStyleCnt="3">
        <dgm:presLayoutVars>
          <dgm:chPref val="3"/>
        </dgm:presLayoutVars>
      </dgm:prSet>
      <dgm:spPr/>
    </dgm:pt>
    <dgm:pt modelId="{9334B34E-43B3-4091-9BF2-FDC06220263F}" type="pres">
      <dgm:prSet presAssocID="{2E80816B-B0E2-4FB0-8BB0-3609C3E4C1DE}" presName="level3hierChild" presStyleCnt="0"/>
      <dgm:spPr/>
    </dgm:pt>
    <dgm:pt modelId="{2FDCC1B5-9A41-4815-A75D-2AD8A84C4B14}" type="pres">
      <dgm:prSet presAssocID="{0FE30575-E347-417E-BFD0-A8F883335E9A}" presName="conn2-1" presStyleLbl="parChTrans1D2" presStyleIdx="2" presStyleCnt="3"/>
      <dgm:spPr/>
    </dgm:pt>
    <dgm:pt modelId="{B9B7C1E1-103E-43BD-8A49-CD55D5B5A2B8}" type="pres">
      <dgm:prSet presAssocID="{0FE30575-E347-417E-BFD0-A8F883335E9A}" presName="connTx" presStyleLbl="parChTrans1D2" presStyleIdx="2" presStyleCnt="3"/>
      <dgm:spPr/>
    </dgm:pt>
    <dgm:pt modelId="{0A3F1C65-FFF8-405C-8435-A40B0284349A}" type="pres">
      <dgm:prSet presAssocID="{AA5F608D-810A-4348-8CA1-D6702850DE90}" presName="root2" presStyleCnt="0"/>
      <dgm:spPr/>
    </dgm:pt>
    <dgm:pt modelId="{40110689-088D-4877-A8D5-BD49BFFBEB32}" type="pres">
      <dgm:prSet presAssocID="{AA5F608D-810A-4348-8CA1-D6702850DE90}" presName="LevelTwoTextNode" presStyleLbl="node2" presStyleIdx="2" presStyleCnt="3">
        <dgm:presLayoutVars>
          <dgm:chPref val="3"/>
        </dgm:presLayoutVars>
      </dgm:prSet>
      <dgm:spPr/>
    </dgm:pt>
    <dgm:pt modelId="{C2F66A79-2D9E-40AF-BEEF-889618D4E274}" type="pres">
      <dgm:prSet presAssocID="{AA5F608D-810A-4348-8CA1-D6702850DE90}" presName="level3hierChild" presStyleCnt="0"/>
      <dgm:spPr/>
    </dgm:pt>
  </dgm:ptLst>
  <dgm:cxnLst>
    <dgm:cxn modelId="{A548E10A-C4A5-47AF-A2D1-929AE400A1D4}" type="presOf" srcId="{AD89351E-CBD1-448F-BC23-BC99BC328550}" destId="{FD7202EF-261D-4865-825A-773582D9F1BF}" srcOrd="0" destOrd="0" presId="urn:microsoft.com/office/officeart/2005/8/layout/hierarchy2"/>
    <dgm:cxn modelId="{D7576313-B2F5-42A7-BE99-B1E083D91740}" type="presOf" srcId="{0FE30575-E347-417E-BFD0-A8F883335E9A}" destId="{2FDCC1B5-9A41-4815-A75D-2AD8A84C4B14}" srcOrd="0" destOrd="0" presId="urn:microsoft.com/office/officeart/2005/8/layout/hierarchy2"/>
    <dgm:cxn modelId="{EB06531E-EE96-4458-B407-FA30200CBE6E}" type="presOf" srcId="{0FE30575-E347-417E-BFD0-A8F883335E9A}" destId="{B9B7C1E1-103E-43BD-8A49-CD55D5B5A2B8}" srcOrd="1" destOrd="0" presId="urn:microsoft.com/office/officeart/2005/8/layout/hierarchy2"/>
    <dgm:cxn modelId="{0B696723-6F23-4722-85ED-E08B6A996AAB}" type="presOf" srcId="{F72FC988-F31F-4C42-848C-7EB80A39C2AF}" destId="{869E390C-0350-453A-AEFF-0EB874868A36}" srcOrd="0" destOrd="0" presId="urn:microsoft.com/office/officeart/2005/8/layout/hierarchy2"/>
    <dgm:cxn modelId="{F2FBA324-A948-401F-BE26-3CC6A0518F01}" type="presOf" srcId="{2E80816B-B0E2-4FB0-8BB0-3609C3E4C1DE}" destId="{6DEA1A0F-0503-4E7B-B3DC-68DD3C04BD1F}" srcOrd="0" destOrd="0" presId="urn:microsoft.com/office/officeart/2005/8/layout/hierarchy2"/>
    <dgm:cxn modelId="{8379514E-A2D0-42A3-81C0-15C1759890F5}" srcId="{F72FC988-F31F-4C42-848C-7EB80A39C2AF}" destId="{AA5F608D-810A-4348-8CA1-D6702850DE90}" srcOrd="2" destOrd="0" parTransId="{0FE30575-E347-417E-BFD0-A8F883335E9A}" sibTransId="{BA4BA9FF-EBBC-4632-8CA3-CDB4EC9A7993}"/>
    <dgm:cxn modelId="{55EBC571-8AC9-4541-B84D-F718A55372AF}" type="presOf" srcId="{BA2A3833-D8F3-44D5-9732-18E1417FF064}" destId="{893084AB-41BB-45AF-929B-12816BD2C642}" srcOrd="0" destOrd="0" presId="urn:microsoft.com/office/officeart/2005/8/layout/hierarchy2"/>
    <dgm:cxn modelId="{0AB35E53-88C9-4CBE-AA1B-24663F699071}" type="presOf" srcId="{D6A2B63E-FBC2-44FD-8D53-5988FB7A1782}" destId="{970801FB-30C5-4425-AF5F-317E19F7F5D8}" srcOrd="1" destOrd="0" presId="urn:microsoft.com/office/officeart/2005/8/layout/hierarchy2"/>
    <dgm:cxn modelId="{A4BB627B-452B-4250-8BC3-1C2431E2E170}" type="presOf" srcId="{BA2A3833-D8F3-44D5-9732-18E1417FF064}" destId="{709F4F56-817B-4686-89E4-4AF469643D95}" srcOrd="1" destOrd="0" presId="urn:microsoft.com/office/officeart/2005/8/layout/hierarchy2"/>
    <dgm:cxn modelId="{4E341ABC-1CB0-4666-A036-B8E1E2241BD6}" srcId="{F72FC988-F31F-4C42-848C-7EB80A39C2AF}" destId="{2E80816B-B0E2-4FB0-8BB0-3609C3E4C1DE}" srcOrd="1" destOrd="0" parTransId="{D6A2B63E-FBC2-44FD-8D53-5988FB7A1782}" sibTransId="{94217A62-70AF-4BAB-BD99-E7D2CF808A75}"/>
    <dgm:cxn modelId="{7F1A4ED4-9A21-4CEE-A6EF-8D650036961F}" srcId="{B16D4F37-FDEC-41F4-9669-2D289E041EBA}" destId="{F72FC988-F31F-4C42-848C-7EB80A39C2AF}" srcOrd="0" destOrd="0" parTransId="{43E49DA1-A1A4-43AD-B876-16F86018B63C}" sibTransId="{08BF3ABB-F74D-4F9B-9E5A-3B6D6EF8967C}"/>
    <dgm:cxn modelId="{5A680FDE-D46A-45E5-B86A-53BF35547A80}" type="presOf" srcId="{AA5F608D-810A-4348-8CA1-D6702850DE90}" destId="{40110689-088D-4877-A8D5-BD49BFFBEB32}" srcOrd="0" destOrd="0" presId="urn:microsoft.com/office/officeart/2005/8/layout/hierarchy2"/>
    <dgm:cxn modelId="{7100F6DF-5775-4BBA-AF84-9E81DB6CB5B3}" type="presOf" srcId="{D6A2B63E-FBC2-44FD-8D53-5988FB7A1782}" destId="{F05DC898-2D0F-448D-901C-DFECEB897FE2}" srcOrd="0" destOrd="0" presId="urn:microsoft.com/office/officeart/2005/8/layout/hierarchy2"/>
    <dgm:cxn modelId="{CA2F9DF7-CAA9-4348-9EEF-F7A7E449D63C}" srcId="{F72FC988-F31F-4C42-848C-7EB80A39C2AF}" destId="{AD89351E-CBD1-448F-BC23-BC99BC328550}" srcOrd="0" destOrd="0" parTransId="{BA2A3833-D8F3-44D5-9732-18E1417FF064}" sibTransId="{F927C911-BED6-406C-997A-FCEEFF8A60DC}"/>
    <dgm:cxn modelId="{2BBE15FD-DC56-4C04-A061-EAD36EE9D47A}" type="presOf" srcId="{B16D4F37-FDEC-41F4-9669-2D289E041EBA}" destId="{2394CBA2-736E-4DFB-809D-84F46630C9BE}" srcOrd="0" destOrd="0" presId="urn:microsoft.com/office/officeart/2005/8/layout/hierarchy2"/>
    <dgm:cxn modelId="{408381B9-8BA5-4C47-8A5B-E59710E23E80}" type="presParOf" srcId="{2394CBA2-736E-4DFB-809D-84F46630C9BE}" destId="{61D34EEE-6F4E-47FD-9B0D-CF9A91626CF1}" srcOrd="0" destOrd="0" presId="urn:microsoft.com/office/officeart/2005/8/layout/hierarchy2"/>
    <dgm:cxn modelId="{DAFC3F90-8602-41B5-9B77-2B85DD3B2CB3}" type="presParOf" srcId="{61D34EEE-6F4E-47FD-9B0D-CF9A91626CF1}" destId="{869E390C-0350-453A-AEFF-0EB874868A36}" srcOrd="0" destOrd="0" presId="urn:microsoft.com/office/officeart/2005/8/layout/hierarchy2"/>
    <dgm:cxn modelId="{652B5CC9-DAB7-4288-87E7-DA504B4D779D}" type="presParOf" srcId="{61D34EEE-6F4E-47FD-9B0D-CF9A91626CF1}" destId="{E8975DB5-2493-42F9-8D6F-B57B7BCBB516}" srcOrd="1" destOrd="0" presId="urn:microsoft.com/office/officeart/2005/8/layout/hierarchy2"/>
    <dgm:cxn modelId="{BF34DBE6-8E78-4C6E-B31C-978E0D789788}" type="presParOf" srcId="{E8975DB5-2493-42F9-8D6F-B57B7BCBB516}" destId="{893084AB-41BB-45AF-929B-12816BD2C642}" srcOrd="0" destOrd="0" presId="urn:microsoft.com/office/officeart/2005/8/layout/hierarchy2"/>
    <dgm:cxn modelId="{60B1CEA4-A71D-4A7E-8EBC-A6FFB6CFE5B9}" type="presParOf" srcId="{893084AB-41BB-45AF-929B-12816BD2C642}" destId="{709F4F56-817B-4686-89E4-4AF469643D95}" srcOrd="0" destOrd="0" presId="urn:microsoft.com/office/officeart/2005/8/layout/hierarchy2"/>
    <dgm:cxn modelId="{0D5909E7-C449-4694-8244-14D1C7F0C3EC}" type="presParOf" srcId="{E8975DB5-2493-42F9-8D6F-B57B7BCBB516}" destId="{EA8C4974-551D-4316-BAD7-B39F0363C3EA}" srcOrd="1" destOrd="0" presId="urn:microsoft.com/office/officeart/2005/8/layout/hierarchy2"/>
    <dgm:cxn modelId="{BAFE06EC-F1E7-416B-BEEF-DF6D8A954DD0}" type="presParOf" srcId="{EA8C4974-551D-4316-BAD7-B39F0363C3EA}" destId="{FD7202EF-261D-4865-825A-773582D9F1BF}" srcOrd="0" destOrd="0" presId="urn:microsoft.com/office/officeart/2005/8/layout/hierarchy2"/>
    <dgm:cxn modelId="{B6E74972-DD72-4D60-AEB9-DD23BE93A105}" type="presParOf" srcId="{EA8C4974-551D-4316-BAD7-B39F0363C3EA}" destId="{71B0E2B2-43F9-4F88-8CE3-DA4E838ED791}" srcOrd="1" destOrd="0" presId="urn:microsoft.com/office/officeart/2005/8/layout/hierarchy2"/>
    <dgm:cxn modelId="{9D718A99-4BA4-4301-9787-87504062FC11}" type="presParOf" srcId="{E8975DB5-2493-42F9-8D6F-B57B7BCBB516}" destId="{F05DC898-2D0F-448D-901C-DFECEB897FE2}" srcOrd="2" destOrd="0" presId="urn:microsoft.com/office/officeart/2005/8/layout/hierarchy2"/>
    <dgm:cxn modelId="{C59BF225-3C65-4C4D-A9F3-F69F5FC164E2}" type="presParOf" srcId="{F05DC898-2D0F-448D-901C-DFECEB897FE2}" destId="{970801FB-30C5-4425-AF5F-317E19F7F5D8}" srcOrd="0" destOrd="0" presId="urn:microsoft.com/office/officeart/2005/8/layout/hierarchy2"/>
    <dgm:cxn modelId="{F9A01163-0D0D-48FB-9B2D-C14AD066109E}" type="presParOf" srcId="{E8975DB5-2493-42F9-8D6F-B57B7BCBB516}" destId="{D4339C33-9E51-4A2B-B005-2CF3A8EEC984}" srcOrd="3" destOrd="0" presId="urn:microsoft.com/office/officeart/2005/8/layout/hierarchy2"/>
    <dgm:cxn modelId="{0D37CDB3-390C-4F8E-938F-DCE1278DFFC6}" type="presParOf" srcId="{D4339C33-9E51-4A2B-B005-2CF3A8EEC984}" destId="{6DEA1A0F-0503-4E7B-B3DC-68DD3C04BD1F}" srcOrd="0" destOrd="0" presId="urn:microsoft.com/office/officeart/2005/8/layout/hierarchy2"/>
    <dgm:cxn modelId="{39DDBDF7-349E-4782-8CD3-E7C63746D0B7}" type="presParOf" srcId="{D4339C33-9E51-4A2B-B005-2CF3A8EEC984}" destId="{9334B34E-43B3-4091-9BF2-FDC06220263F}" srcOrd="1" destOrd="0" presId="urn:microsoft.com/office/officeart/2005/8/layout/hierarchy2"/>
    <dgm:cxn modelId="{407EBE51-5532-45BA-86AB-519FED17B592}" type="presParOf" srcId="{E8975DB5-2493-42F9-8D6F-B57B7BCBB516}" destId="{2FDCC1B5-9A41-4815-A75D-2AD8A84C4B14}" srcOrd="4" destOrd="0" presId="urn:microsoft.com/office/officeart/2005/8/layout/hierarchy2"/>
    <dgm:cxn modelId="{EBDAEFC8-1502-48A5-9491-9A2A9B31225C}" type="presParOf" srcId="{2FDCC1B5-9A41-4815-A75D-2AD8A84C4B14}" destId="{B9B7C1E1-103E-43BD-8A49-CD55D5B5A2B8}" srcOrd="0" destOrd="0" presId="urn:microsoft.com/office/officeart/2005/8/layout/hierarchy2"/>
    <dgm:cxn modelId="{B169B725-EE2E-4878-87C3-07B295DCEBCE}" type="presParOf" srcId="{E8975DB5-2493-42F9-8D6F-B57B7BCBB516}" destId="{0A3F1C65-FFF8-405C-8435-A40B0284349A}" srcOrd="5" destOrd="0" presId="urn:microsoft.com/office/officeart/2005/8/layout/hierarchy2"/>
    <dgm:cxn modelId="{83627FFA-C947-407B-AB63-0F150F4B799B}" type="presParOf" srcId="{0A3F1C65-FFF8-405C-8435-A40B0284349A}" destId="{40110689-088D-4877-A8D5-BD49BFFBEB32}" srcOrd="0" destOrd="0" presId="urn:microsoft.com/office/officeart/2005/8/layout/hierarchy2"/>
    <dgm:cxn modelId="{E6263423-611C-4D7B-BFE6-BF15D72EC822}" type="presParOf" srcId="{0A3F1C65-FFF8-405C-8435-A40B0284349A}" destId="{C2F66A79-2D9E-40AF-BEEF-889618D4E274}"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EFD48C85-15C1-4106-A504-B3516D2BD428}"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en-US"/>
        </a:p>
      </dgm:t>
    </dgm:pt>
    <dgm:pt modelId="{D7135597-15B9-48D5-AEE3-A2F40ACB69D8}">
      <dgm:prSet/>
      <dgm:spPr/>
      <dgm:t>
        <a:bodyPr/>
        <a:lstStyle/>
        <a:p>
          <a:pPr rtl="0"/>
          <a:r>
            <a:rPr lang="en-US" dirty="0"/>
            <a:t>Simplification of sending of goods on job work basis</a:t>
          </a:r>
        </a:p>
      </dgm:t>
    </dgm:pt>
    <dgm:pt modelId="{C4135340-E162-4C42-9218-802F7D65DD55}" type="parTrans" cxnId="{60687565-F160-457D-95E0-A50402BD6DF8}">
      <dgm:prSet/>
      <dgm:spPr/>
      <dgm:t>
        <a:bodyPr/>
        <a:lstStyle/>
        <a:p>
          <a:endParaRPr lang="en-US"/>
        </a:p>
      </dgm:t>
    </dgm:pt>
    <dgm:pt modelId="{B35ACFEC-7D01-4A1D-964D-8E4AA6CDF69F}" type="sibTrans" cxnId="{60687565-F160-457D-95E0-A50402BD6DF8}">
      <dgm:prSet/>
      <dgm:spPr/>
      <dgm:t>
        <a:bodyPr/>
        <a:lstStyle/>
        <a:p>
          <a:endParaRPr lang="en-US"/>
        </a:p>
      </dgm:t>
    </dgm:pt>
    <dgm:pt modelId="{028A7A71-F86D-407F-B907-DD566623C8F4}">
      <dgm:prSet/>
      <dgm:spPr/>
      <dgm:t>
        <a:bodyPr/>
        <a:lstStyle/>
        <a:p>
          <a:pPr algn="just" rtl="0">
            <a:buFontTx/>
            <a:buNone/>
          </a:pPr>
          <a:r>
            <a:rPr lang="en-US" dirty="0"/>
            <a:t>(a)The challan may be issued </a:t>
          </a:r>
          <a:r>
            <a:rPr lang="en-US" b="1" u="none" dirty="0"/>
            <a:t>either</a:t>
          </a:r>
          <a:r>
            <a:rPr lang="en-US" dirty="0"/>
            <a:t> by the principal or the job worker for sending goods to another job worker</a:t>
          </a:r>
        </a:p>
      </dgm:t>
    </dgm:pt>
    <dgm:pt modelId="{DD6420B2-E588-4BA6-B7AD-A56237C2B990}" type="parTrans" cxnId="{58EBAA55-5C9D-4F0D-8ABC-7A935B79A601}">
      <dgm:prSet/>
      <dgm:spPr/>
      <dgm:t>
        <a:bodyPr/>
        <a:lstStyle/>
        <a:p>
          <a:endParaRPr lang="en-US"/>
        </a:p>
      </dgm:t>
    </dgm:pt>
    <dgm:pt modelId="{80A93438-CC67-4FE4-B1F2-5144E42DA83D}" type="sibTrans" cxnId="{58EBAA55-5C9D-4F0D-8ABC-7A935B79A601}">
      <dgm:prSet/>
      <dgm:spPr/>
      <dgm:t>
        <a:bodyPr/>
        <a:lstStyle/>
        <a:p>
          <a:endParaRPr lang="en-US"/>
        </a:p>
      </dgm:t>
    </dgm:pt>
    <dgm:pt modelId="{61F8DA86-A30A-4913-BC94-68854A58BB5D}">
      <dgm:prSet/>
      <dgm:spPr/>
      <dgm:t>
        <a:bodyPr/>
        <a:lstStyle/>
        <a:p>
          <a:pPr algn="just" rtl="0">
            <a:buFontTx/>
            <a:buNone/>
          </a:pPr>
          <a:r>
            <a:rPr lang="en-US" dirty="0"/>
            <a:t>(b) The challan issued by the principal may be endorsed by the job worker indicating the quantity and description of goods where the goods are sent by one job worker to another or are returned to the principal</a:t>
          </a:r>
        </a:p>
      </dgm:t>
    </dgm:pt>
    <dgm:pt modelId="{ADF4A569-D93A-4613-A3F3-FF2420B6FBCC}" type="parTrans" cxnId="{3E0D97DA-33A6-4AFA-BD90-FF263373B89E}">
      <dgm:prSet/>
      <dgm:spPr/>
      <dgm:t>
        <a:bodyPr/>
        <a:lstStyle/>
        <a:p>
          <a:endParaRPr lang="en-US"/>
        </a:p>
      </dgm:t>
    </dgm:pt>
    <dgm:pt modelId="{8003FB4C-49AC-4FD6-B894-F3AD61C6CED8}" type="sibTrans" cxnId="{3E0D97DA-33A6-4AFA-BD90-FF263373B89E}">
      <dgm:prSet/>
      <dgm:spPr/>
      <dgm:t>
        <a:bodyPr/>
        <a:lstStyle/>
        <a:p>
          <a:endParaRPr lang="en-US"/>
        </a:p>
      </dgm:t>
    </dgm:pt>
    <dgm:pt modelId="{7F5F96EC-BB7C-4758-BB5F-D1706A76709D}">
      <dgm:prSet/>
      <dgm:spPr/>
      <dgm:t>
        <a:bodyPr/>
        <a:lstStyle/>
        <a:p>
          <a:pPr algn="just" rtl="0">
            <a:buFontTx/>
            <a:buNone/>
          </a:pPr>
          <a:r>
            <a:rPr lang="en-US" dirty="0"/>
            <a:t>(c) The challan endorsed by the job worker may be further endorsed by another job worker, indicating therein the quantity and description of goods where the goods are sent by one job worker to another or are returned to the principal</a:t>
          </a:r>
        </a:p>
      </dgm:t>
    </dgm:pt>
    <dgm:pt modelId="{3D3016FF-D6F6-4A62-929D-A99E9FDF01CF}" type="parTrans" cxnId="{B2902476-1194-4CFE-8BD9-5588A380A3DF}">
      <dgm:prSet/>
      <dgm:spPr/>
      <dgm:t>
        <a:bodyPr/>
        <a:lstStyle/>
        <a:p>
          <a:endParaRPr lang="en-US"/>
        </a:p>
      </dgm:t>
    </dgm:pt>
    <dgm:pt modelId="{57801F07-785C-46DB-B85F-5928F842660B}" type="sibTrans" cxnId="{B2902476-1194-4CFE-8BD9-5588A380A3DF}">
      <dgm:prSet/>
      <dgm:spPr/>
      <dgm:t>
        <a:bodyPr/>
        <a:lstStyle/>
        <a:p>
          <a:endParaRPr lang="en-US"/>
        </a:p>
      </dgm:t>
    </dgm:pt>
    <dgm:pt modelId="{E7AA8E2B-F3C7-47B8-8A90-3DFED8C22021}">
      <dgm:prSet/>
      <dgm:spPr/>
      <dgm:t>
        <a:bodyPr/>
        <a:lstStyle/>
        <a:p>
          <a:pPr algn="just" rtl="0">
            <a:buFontTx/>
            <a:buNone/>
          </a:pPr>
          <a:endParaRPr lang="en-US" dirty="0"/>
        </a:p>
      </dgm:t>
    </dgm:pt>
    <dgm:pt modelId="{A1499612-8C06-4EDF-8E56-4BA74E5A51B4}" type="parTrans" cxnId="{F3714BA7-7671-4341-9D95-093150E3BA30}">
      <dgm:prSet/>
      <dgm:spPr/>
      <dgm:t>
        <a:bodyPr/>
        <a:lstStyle/>
        <a:p>
          <a:endParaRPr lang="en-US"/>
        </a:p>
      </dgm:t>
    </dgm:pt>
    <dgm:pt modelId="{13BD9D3B-8007-4D2B-AB2D-78613364777B}" type="sibTrans" cxnId="{F3714BA7-7671-4341-9D95-093150E3BA30}">
      <dgm:prSet/>
      <dgm:spPr/>
      <dgm:t>
        <a:bodyPr/>
        <a:lstStyle/>
        <a:p>
          <a:endParaRPr lang="en-US"/>
        </a:p>
      </dgm:t>
    </dgm:pt>
    <dgm:pt modelId="{8C3458B3-69D9-4BE3-B3A3-B0B12D5F4D71}">
      <dgm:prSet/>
      <dgm:spPr/>
      <dgm:t>
        <a:bodyPr/>
        <a:lstStyle/>
        <a:p>
          <a:pPr algn="just" rtl="0">
            <a:buFontTx/>
            <a:buNone/>
          </a:pPr>
          <a:endParaRPr lang="en-US" dirty="0"/>
        </a:p>
      </dgm:t>
    </dgm:pt>
    <dgm:pt modelId="{3425398F-7A8A-4676-B1B7-9E9CAC915305}" type="parTrans" cxnId="{470E4DC9-8980-407B-9A66-4098627F1721}">
      <dgm:prSet/>
      <dgm:spPr/>
      <dgm:t>
        <a:bodyPr/>
        <a:lstStyle/>
        <a:p>
          <a:endParaRPr lang="en-US"/>
        </a:p>
      </dgm:t>
    </dgm:pt>
    <dgm:pt modelId="{5B7FBFCB-71F2-4DFE-B5FC-FF838CF9B2C2}" type="sibTrans" cxnId="{470E4DC9-8980-407B-9A66-4098627F1721}">
      <dgm:prSet/>
      <dgm:spPr/>
      <dgm:t>
        <a:bodyPr/>
        <a:lstStyle/>
        <a:p>
          <a:endParaRPr lang="en-US"/>
        </a:p>
      </dgm:t>
    </dgm:pt>
    <dgm:pt modelId="{FF0A1E12-D506-4D1D-B7F0-007227ADB1A5}" type="pres">
      <dgm:prSet presAssocID="{EFD48C85-15C1-4106-A504-B3516D2BD428}" presName="linear" presStyleCnt="0">
        <dgm:presLayoutVars>
          <dgm:animLvl val="lvl"/>
          <dgm:resizeHandles val="exact"/>
        </dgm:presLayoutVars>
      </dgm:prSet>
      <dgm:spPr/>
    </dgm:pt>
    <dgm:pt modelId="{1B62C544-0F18-436E-A2F7-9C30D12C7ED5}" type="pres">
      <dgm:prSet presAssocID="{D7135597-15B9-48D5-AEE3-A2F40ACB69D8}" presName="parentText" presStyleLbl="node1" presStyleIdx="0" presStyleCnt="1">
        <dgm:presLayoutVars>
          <dgm:chMax val="0"/>
          <dgm:bulletEnabled val="1"/>
        </dgm:presLayoutVars>
      </dgm:prSet>
      <dgm:spPr/>
    </dgm:pt>
    <dgm:pt modelId="{97D1F18D-2438-4965-963C-B983D01F7774}" type="pres">
      <dgm:prSet presAssocID="{D7135597-15B9-48D5-AEE3-A2F40ACB69D8}" presName="childText" presStyleLbl="revTx" presStyleIdx="0" presStyleCnt="1">
        <dgm:presLayoutVars>
          <dgm:bulletEnabled val="1"/>
        </dgm:presLayoutVars>
      </dgm:prSet>
      <dgm:spPr/>
    </dgm:pt>
  </dgm:ptLst>
  <dgm:cxnLst>
    <dgm:cxn modelId="{030F040E-89E6-4B23-BFAD-E5A34695F0F4}" type="presOf" srcId="{EFD48C85-15C1-4106-A504-B3516D2BD428}" destId="{FF0A1E12-D506-4D1D-B7F0-007227ADB1A5}" srcOrd="0" destOrd="0" presId="urn:microsoft.com/office/officeart/2005/8/layout/vList2"/>
    <dgm:cxn modelId="{32CE5525-0E50-4D33-8BAD-AEEACAB07442}" type="presOf" srcId="{7F5F96EC-BB7C-4758-BB5F-D1706A76709D}" destId="{97D1F18D-2438-4965-963C-B983D01F7774}" srcOrd="0" destOrd="4" presId="urn:microsoft.com/office/officeart/2005/8/layout/vList2"/>
    <dgm:cxn modelId="{1A78243C-DCCB-404E-B1AE-EBD545B3896A}" type="presOf" srcId="{E7AA8E2B-F3C7-47B8-8A90-3DFED8C22021}" destId="{97D1F18D-2438-4965-963C-B983D01F7774}" srcOrd="0" destOrd="1" presId="urn:microsoft.com/office/officeart/2005/8/layout/vList2"/>
    <dgm:cxn modelId="{117CAF3E-9AFF-489B-B260-118AE6859F8D}" type="presOf" srcId="{8C3458B3-69D9-4BE3-B3A3-B0B12D5F4D71}" destId="{97D1F18D-2438-4965-963C-B983D01F7774}" srcOrd="0" destOrd="3" presId="urn:microsoft.com/office/officeart/2005/8/layout/vList2"/>
    <dgm:cxn modelId="{60687565-F160-457D-95E0-A50402BD6DF8}" srcId="{EFD48C85-15C1-4106-A504-B3516D2BD428}" destId="{D7135597-15B9-48D5-AEE3-A2F40ACB69D8}" srcOrd="0" destOrd="0" parTransId="{C4135340-E162-4C42-9218-802F7D65DD55}" sibTransId="{B35ACFEC-7D01-4A1D-964D-8E4AA6CDF69F}"/>
    <dgm:cxn modelId="{58EBAA55-5C9D-4F0D-8ABC-7A935B79A601}" srcId="{D7135597-15B9-48D5-AEE3-A2F40ACB69D8}" destId="{028A7A71-F86D-407F-B907-DD566623C8F4}" srcOrd="0" destOrd="0" parTransId="{DD6420B2-E588-4BA6-B7AD-A56237C2B990}" sibTransId="{80A93438-CC67-4FE4-B1F2-5144E42DA83D}"/>
    <dgm:cxn modelId="{B2902476-1194-4CFE-8BD9-5588A380A3DF}" srcId="{D7135597-15B9-48D5-AEE3-A2F40ACB69D8}" destId="{7F5F96EC-BB7C-4758-BB5F-D1706A76709D}" srcOrd="4" destOrd="0" parTransId="{3D3016FF-D6F6-4A62-929D-A99E9FDF01CF}" sibTransId="{57801F07-785C-46DB-B85F-5928F842660B}"/>
    <dgm:cxn modelId="{F3714BA7-7671-4341-9D95-093150E3BA30}" srcId="{D7135597-15B9-48D5-AEE3-A2F40ACB69D8}" destId="{E7AA8E2B-F3C7-47B8-8A90-3DFED8C22021}" srcOrd="1" destOrd="0" parTransId="{A1499612-8C06-4EDF-8E56-4BA74E5A51B4}" sibTransId="{13BD9D3B-8007-4D2B-AB2D-78613364777B}"/>
    <dgm:cxn modelId="{6CCB25B2-0537-4787-8277-FE4507268D74}" type="presOf" srcId="{028A7A71-F86D-407F-B907-DD566623C8F4}" destId="{97D1F18D-2438-4965-963C-B983D01F7774}" srcOrd="0" destOrd="0" presId="urn:microsoft.com/office/officeart/2005/8/layout/vList2"/>
    <dgm:cxn modelId="{02669FBE-6038-4FAF-AAB0-C74DD73E2A2B}" type="presOf" srcId="{D7135597-15B9-48D5-AEE3-A2F40ACB69D8}" destId="{1B62C544-0F18-436E-A2F7-9C30D12C7ED5}" srcOrd="0" destOrd="0" presId="urn:microsoft.com/office/officeart/2005/8/layout/vList2"/>
    <dgm:cxn modelId="{470E4DC9-8980-407B-9A66-4098627F1721}" srcId="{D7135597-15B9-48D5-AEE3-A2F40ACB69D8}" destId="{8C3458B3-69D9-4BE3-B3A3-B0B12D5F4D71}" srcOrd="3" destOrd="0" parTransId="{3425398F-7A8A-4676-B1B7-9E9CAC915305}" sibTransId="{5B7FBFCB-71F2-4DFE-B5FC-FF838CF9B2C2}"/>
    <dgm:cxn modelId="{3E0D97DA-33A6-4AFA-BD90-FF263373B89E}" srcId="{D7135597-15B9-48D5-AEE3-A2F40ACB69D8}" destId="{61F8DA86-A30A-4913-BC94-68854A58BB5D}" srcOrd="2" destOrd="0" parTransId="{ADF4A569-D93A-4613-A3F3-FF2420B6FBCC}" sibTransId="{8003FB4C-49AC-4FD6-B894-F3AD61C6CED8}"/>
    <dgm:cxn modelId="{0D44A3F6-3A96-413A-A1B0-37F54779404F}" type="presOf" srcId="{61F8DA86-A30A-4913-BC94-68854A58BB5D}" destId="{97D1F18D-2438-4965-963C-B983D01F7774}" srcOrd="0" destOrd="2" presId="urn:microsoft.com/office/officeart/2005/8/layout/vList2"/>
    <dgm:cxn modelId="{42C5F662-6B99-4DA2-A1D3-979DBD7B97EB}" type="presParOf" srcId="{FF0A1E12-D506-4D1D-B7F0-007227ADB1A5}" destId="{1B62C544-0F18-436E-A2F7-9C30D12C7ED5}" srcOrd="0" destOrd="0" presId="urn:microsoft.com/office/officeart/2005/8/layout/vList2"/>
    <dgm:cxn modelId="{51271199-B6F0-4E88-B391-5215B36CF9BC}" type="presParOf" srcId="{FF0A1E12-D506-4D1D-B7F0-007227ADB1A5}" destId="{97D1F18D-2438-4965-963C-B983D01F777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6E0D58EA-B3D7-4E8D-8BE1-81F41573FB17}"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en-IN"/>
        </a:p>
      </dgm:t>
    </dgm:pt>
    <dgm:pt modelId="{8AB3EA8F-CB84-4A6B-B860-9EEFB4B07C0B}">
      <dgm:prSet phldrT="[Text]" custT="1"/>
      <dgm:spPr/>
      <dgm:t>
        <a:bodyPr/>
        <a:lstStyle/>
        <a:p>
          <a:r>
            <a:rPr lang="en-IN" sz="2000" b="1" dirty="0">
              <a:latin typeface="+mj-lt"/>
            </a:rPr>
            <a:t>GST Rates for Builder</a:t>
          </a:r>
        </a:p>
      </dgm:t>
    </dgm:pt>
    <dgm:pt modelId="{E1F0EC22-777C-45C7-B98B-5A0B2C9BB4B4}" type="parTrans" cxnId="{A334E42F-FA0D-4713-A65F-0A896B6829D6}">
      <dgm:prSet/>
      <dgm:spPr/>
      <dgm:t>
        <a:bodyPr/>
        <a:lstStyle/>
        <a:p>
          <a:endParaRPr lang="en-IN"/>
        </a:p>
      </dgm:t>
    </dgm:pt>
    <dgm:pt modelId="{1EE429FE-9759-40DE-BA2B-53774B22C2E8}" type="sibTrans" cxnId="{A334E42F-FA0D-4713-A65F-0A896B6829D6}">
      <dgm:prSet/>
      <dgm:spPr/>
      <dgm:t>
        <a:bodyPr/>
        <a:lstStyle/>
        <a:p>
          <a:endParaRPr lang="en-IN"/>
        </a:p>
      </dgm:t>
    </dgm:pt>
    <dgm:pt modelId="{C2F57614-8A15-4593-B67E-0A69AA7BD360}">
      <dgm:prSet phldrT="[Text]" custT="1"/>
      <dgm:spPr/>
      <dgm:t>
        <a:bodyPr/>
        <a:lstStyle/>
        <a:p>
          <a:r>
            <a:rPr lang="en-IN" sz="2000" b="1" dirty="0">
              <a:latin typeface="+mj-lt"/>
            </a:rPr>
            <a:t>Affordable</a:t>
          </a:r>
        </a:p>
        <a:p>
          <a:r>
            <a:rPr lang="en-IN" sz="2000" b="1" dirty="0">
              <a:solidFill>
                <a:srgbClr val="FF0000"/>
              </a:solidFill>
              <a:latin typeface="+mj-lt"/>
            </a:rPr>
            <a:t>1% -NO ITC</a:t>
          </a:r>
        </a:p>
      </dgm:t>
    </dgm:pt>
    <dgm:pt modelId="{3C0ABD2A-A609-4974-A19D-E0844E27A888}" type="parTrans" cxnId="{CE3DC737-ED09-4A3C-A847-ED36CF476C79}">
      <dgm:prSet/>
      <dgm:spPr/>
      <dgm:t>
        <a:bodyPr/>
        <a:lstStyle/>
        <a:p>
          <a:endParaRPr lang="en-IN" sz="2000" b="1">
            <a:latin typeface="+mj-lt"/>
          </a:endParaRPr>
        </a:p>
      </dgm:t>
    </dgm:pt>
    <dgm:pt modelId="{98B82A6F-BDA5-4EFE-BA09-E18CD03DA3B7}" type="sibTrans" cxnId="{CE3DC737-ED09-4A3C-A847-ED36CF476C79}">
      <dgm:prSet/>
      <dgm:spPr/>
      <dgm:t>
        <a:bodyPr/>
        <a:lstStyle/>
        <a:p>
          <a:endParaRPr lang="en-IN"/>
        </a:p>
      </dgm:t>
    </dgm:pt>
    <dgm:pt modelId="{68077E01-F171-4DCF-834C-A3EDD76C5BB5}">
      <dgm:prSet phldrT="[Text]" custT="1"/>
      <dgm:spPr/>
      <dgm:t>
        <a:bodyPr/>
        <a:lstStyle/>
        <a:p>
          <a:r>
            <a:rPr lang="en-IN" sz="2000" b="1" dirty="0">
              <a:latin typeface="+mj-lt"/>
            </a:rPr>
            <a:t>1/3</a:t>
          </a:r>
          <a:r>
            <a:rPr lang="en-IN" sz="2000" b="1" baseline="30000" dirty="0">
              <a:latin typeface="+mj-lt"/>
            </a:rPr>
            <a:t>rd</a:t>
          </a:r>
          <a:r>
            <a:rPr lang="en-IN" sz="2000" b="1" dirty="0">
              <a:latin typeface="+mj-lt"/>
            </a:rPr>
            <a:t> Land Deduction</a:t>
          </a:r>
        </a:p>
      </dgm:t>
    </dgm:pt>
    <dgm:pt modelId="{FD331795-CC87-4911-BDC8-340FEC6D34AF}" type="parTrans" cxnId="{0EED1959-80E0-496B-8090-11F4F9F4E886}">
      <dgm:prSet/>
      <dgm:spPr/>
      <dgm:t>
        <a:bodyPr/>
        <a:lstStyle/>
        <a:p>
          <a:endParaRPr lang="en-IN" sz="2000" b="1">
            <a:latin typeface="+mj-lt"/>
          </a:endParaRPr>
        </a:p>
      </dgm:t>
    </dgm:pt>
    <dgm:pt modelId="{0C9D53FC-3F05-46C4-B936-AE366E126A72}" type="sibTrans" cxnId="{0EED1959-80E0-496B-8090-11F4F9F4E886}">
      <dgm:prSet/>
      <dgm:spPr/>
      <dgm:t>
        <a:bodyPr/>
        <a:lstStyle/>
        <a:p>
          <a:endParaRPr lang="en-IN"/>
        </a:p>
      </dgm:t>
    </dgm:pt>
    <dgm:pt modelId="{67A41DD1-8912-4A40-87EE-84C6D35F59A4}">
      <dgm:prSet phldrT="[Text]" custT="1"/>
      <dgm:spPr/>
      <dgm:t>
        <a:bodyPr/>
        <a:lstStyle/>
        <a:p>
          <a:r>
            <a:rPr lang="en-IN" sz="2000" b="1" dirty="0">
              <a:latin typeface="+mj-lt"/>
            </a:rPr>
            <a:t>Residential </a:t>
          </a:r>
        </a:p>
        <a:p>
          <a:r>
            <a:rPr lang="en-IN" sz="2000" b="1" dirty="0">
              <a:solidFill>
                <a:srgbClr val="FF0000"/>
              </a:solidFill>
              <a:latin typeface="+mj-lt"/>
            </a:rPr>
            <a:t>5% - NO ITC</a:t>
          </a:r>
        </a:p>
      </dgm:t>
    </dgm:pt>
    <dgm:pt modelId="{916CB800-0D5B-4248-B787-7C409D58D9B7}" type="parTrans" cxnId="{FDA22AA4-E13D-4119-8E06-4E7E0BD1334E}">
      <dgm:prSet/>
      <dgm:spPr/>
      <dgm:t>
        <a:bodyPr/>
        <a:lstStyle/>
        <a:p>
          <a:endParaRPr lang="en-IN" sz="2000" b="1">
            <a:latin typeface="+mj-lt"/>
          </a:endParaRPr>
        </a:p>
      </dgm:t>
    </dgm:pt>
    <dgm:pt modelId="{08AD9E0A-C6E7-4541-BE93-E8EA6EA3D472}" type="sibTrans" cxnId="{FDA22AA4-E13D-4119-8E06-4E7E0BD1334E}">
      <dgm:prSet/>
      <dgm:spPr/>
      <dgm:t>
        <a:bodyPr/>
        <a:lstStyle/>
        <a:p>
          <a:endParaRPr lang="en-IN"/>
        </a:p>
      </dgm:t>
    </dgm:pt>
    <dgm:pt modelId="{02063544-224F-4451-9E60-482B557C88BB}">
      <dgm:prSet phldrT="[Text]" custT="1"/>
      <dgm:spPr/>
      <dgm:t>
        <a:bodyPr/>
        <a:lstStyle/>
        <a:p>
          <a:r>
            <a:rPr lang="en-IN" sz="2000" b="1" dirty="0">
              <a:latin typeface="+mj-lt"/>
            </a:rPr>
            <a:t>1/3</a:t>
          </a:r>
          <a:r>
            <a:rPr lang="en-IN" sz="2000" b="1" baseline="30000" dirty="0">
              <a:latin typeface="+mj-lt"/>
            </a:rPr>
            <a:t>rd</a:t>
          </a:r>
          <a:r>
            <a:rPr lang="en-IN" sz="2000" b="1" dirty="0">
              <a:latin typeface="+mj-lt"/>
            </a:rPr>
            <a:t> Land Deduction</a:t>
          </a:r>
        </a:p>
      </dgm:t>
    </dgm:pt>
    <dgm:pt modelId="{83DFD441-6488-4466-AF86-2B5C06001B2E}" type="parTrans" cxnId="{786F5FA3-F666-49EE-B389-1B4F1FB30D83}">
      <dgm:prSet/>
      <dgm:spPr/>
      <dgm:t>
        <a:bodyPr/>
        <a:lstStyle/>
        <a:p>
          <a:endParaRPr lang="en-IN" sz="2000" b="1">
            <a:latin typeface="+mj-lt"/>
          </a:endParaRPr>
        </a:p>
      </dgm:t>
    </dgm:pt>
    <dgm:pt modelId="{134C39BF-E977-4165-A4B9-036AB58D54B8}" type="sibTrans" cxnId="{786F5FA3-F666-49EE-B389-1B4F1FB30D83}">
      <dgm:prSet/>
      <dgm:spPr/>
      <dgm:t>
        <a:bodyPr/>
        <a:lstStyle/>
        <a:p>
          <a:endParaRPr lang="en-IN"/>
        </a:p>
      </dgm:t>
    </dgm:pt>
    <dgm:pt modelId="{8FFF7771-7645-4F09-8603-B93FADF56E56}">
      <dgm:prSet phldrT="[Text]" custT="1"/>
      <dgm:spPr/>
      <dgm:t>
        <a:bodyPr/>
        <a:lstStyle/>
        <a:p>
          <a:r>
            <a:rPr lang="en-IN" sz="1800" b="1" dirty="0">
              <a:latin typeface="+mj-lt"/>
            </a:rPr>
            <a:t>Pure Commercial Projects  </a:t>
          </a:r>
          <a:endParaRPr lang="en-IN" sz="2000" b="1" dirty="0">
            <a:latin typeface="+mj-lt"/>
          </a:endParaRPr>
        </a:p>
        <a:p>
          <a:r>
            <a:rPr lang="en-IN" sz="2000" b="1" dirty="0">
              <a:solidFill>
                <a:srgbClr val="FF0000"/>
              </a:solidFill>
              <a:latin typeface="+mj-lt"/>
            </a:rPr>
            <a:t>12% With ITC</a:t>
          </a:r>
        </a:p>
      </dgm:t>
    </dgm:pt>
    <dgm:pt modelId="{0D1C30A1-A1B3-4109-9E25-E31830DFB816}" type="parTrans" cxnId="{0F70B2DB-D718-4448-970D-9C27F64C934B}">
      <dgm:prSet/>
      <dgm:spPr/>
      <dgm:t>
        <a:bodyPr/>
        <a:lstStyle/>
        <a:p>
          <a:endParaRPr lang="en-IN" sz="2000" b="1">
            <a:latin typeface="+mj-lt"/>
          </a:endParaRPr>
        </a:p>
      </dgm:t>
    </dgm:pt>
    <dgm:pt modelId="{44940976-9662-49D1-BC2C-37349D58DB44}" type="sibTrans" cxnId="{0F70B2DB-D718-4448-970D-9C27F64C934B}">
      <dgm:prSet/>
      <dgm:spPr/>
      <dgm:t>
        <a:bodyPr/>
        <a:lstStyle/>
        <a:p>
          <a:endParaRPr lang="en-IN"/>
        </a:p>
      </dgm:t>
    </dgm:pt>
    <dgm:pt modelId="{B8A2D4A2-D342-4D4D-91DE-8CD51B19C87C}">
      <dgm:prSet phldrT="[Text]" custT="1"/>
      <dgm:spPr/>
      <dgm:t>
        <a:bodyPr/>
        <a:lstStyle/>
        <a:p>
          <a:r>
            <a:rPr lang="en-IN" sz="2000" b="1" dirty="0">
              <a:latin typeface="+mj-lt"/>
            </a:rPr>
            <a:t>1/3</a:t>
          </a:r>
          <a:r>
            <a:rPr lang="en-IN" sz="2000" b="1" baseline="30000" dirty="0">
              <a:latin typeface="+mj-lt"/>
            </a:rPr>
            <a:t>rd</a:t>
          </a:r>
          <a:r>
            <a:rPr lang="en-IN" sz="2000" b="1" dirty="0">
              <a:latin typeface="+mj-lt"/>
            </a:rPr>
            <a:t> Land Deduction</a:t>
          </a:r>
        </a:p>
      </dgm:t>
    </dgm:pt>
    <dgm:pt modelId="{26240D64-C75C-4077-B276-34349C88B4EE}" type="parTrans" cxnId="{F6750AAB-CC1F-4242-A001-78E96F2632C9}">
      <dgm:prSet/>
      <dgm:spPr/>
      <dgm:t>
        <a:bodyPr/>
        <a:lstStyle/>
        <a:p>
          <a:endParaRPr lang="en-IN" sz="2000" b="1">
            <a:latin typeface="+mj-lt"/>
          </a:endParaRPr>
        </a:p>
      </dgm:t>
    </dgm:pt>
    <dgm:pt modelId="{FDB64B32-7612-48B0-96CD-4BDAECCC385A}" type="sibTrans" cxnId="{F6750AAB-CC1F-4242-A001-78E96F2632C9}">
      <dgm:prSet/>
      <dgm:spPr/>
      <dgm:t>
        <a:bodyPr/>
        <a:lstStyle/>
        <a:p>
          <a:endParaRPr lang="en-IN"/>
        </a:p>
      </dgm:t>
    </dgm:pt>
    <dgm:pt modelId="{661D0748-9D25-4569-A867-EF89CFEEA659}">
      <dgm:prSet phldrT="[Text]" custT="1"/>
      <dgm:spPr/>
      <dgm:t>
        <a:bodyPr/>
        <a:lstStyle/>
        <a:p>
          <a:r>
            <a:rPr lang="en-IN" sz="2000" b="1" dirty="0">
              <a:latin typeface="+mj-lt"/>
            </a:rPr>
            <a:t>Sub Contract</a:t>
          </a:r>
          <a:br>
            <a:rPr lang="en-IN" sz="2000" b="1" dirty="0">
              <a:latin typeface="+mj-lt"/>
            </a:rPr>
          </a:br>
          <a:r>
            <a:rPr lang="en-IN" sz="2000" b="1" dirty="0">
              <a:solidFill>
                <a:srgbClr val="FF0000"/>
              </a:solidFill>
              <a:latin typeface="+mj-lt"/>
            </a:rPr>
            <a:t>18% With ITC</a:t>
          </a:r>
        </a:p>
      </dgm:t>
    </dgm:pt>
    <dgm:pt modelId="{BD511F6C-BF4F-4953-A707-C6226AEC11CA}" type="parTrans" cxnId="{0FAA8D1D-6DB0-45C4-9A2E-A650F2D69C3E}">
      <dgm:prSet/>
      <dgm:spPr/>
      <dgm:t>
        <a:bodyPr/>
        <a:lstStyle/>
        <a:p>
          <a:endParaRPr lang="en-IN" sz="2000" b="1"/>
        </a:p>
      </dgm:t>
    </dgm:pt>
    <dgm:pt modelId="{62320F57-E727-4E14-A773-0B5D807958B6}" type="sibTrans" cxnId="{0FAA8D1D-6DB0-45C4-9A2E-A650F2D69C3E}">
      <dgm:prSet/>
      <dgm:spPr/>
      <dgm:t>
        <a:bodyPr/>
        <a:lstStyle/>
        <a:p>
          <a:endParaRPr lang="en-IN"/>
        </a:p>
      </dgm:t>
    </dgm:pt>
    <dgm:pt modelId="{BC2C6F6F-15F3-42A9-B4F8-E41712069864}">
      <dgm:prSet phldrT="[Text]" custT="1"/>
      <dgm:spPr/>
      <dgm:t>
        <a:bodyPr/>
        <a:lstStyle/>
        <a:p>
          <a:r>
            <a:rPr lang="en-IN" sz="2000" b="1" dirty="0">
              <a:latin typeface="+mj-lt"/>
            </a:rPr>
            <a:t>Other than PMAY</a:t>
          </a:r>
        </a:p>
      </dgm:t>
    </dgm:pt>
    <dgm:pt modelId="{620D0E7D-D971-4A71-A6D6-5CD905440A7C}" type="parTrans" cxnId="{E784F4DC-4A00-4FCE-ACDE-8DBA7CE9D94D}">
      <dgm:prSet/>
      <dgm:spPr/>
      <dgm:t>
        <a:bodyPr/>
        <a:lstStyle/>
        <a:p>
          <a:endParaRPr lang="en-IN" sz="2000" b="1"/>
        </a:p>
      </dgm:t>
    </dgm:pt>
    <dgm:pt modelId="{214B4CC5-0405-4000-B153-FBF762B6088C}" type="sibTrans" cxnId="{E784F4DC-4A00-4FCE-ACDE-8DBA7CE9D94D}">
      <dgm:prSet/>
      <dgm:spPr/>
      <dgm:t>
        <a:bodyPr/>
        <a:lstStyle/>
        <a:p>
          <a:endParaRPr lang="en-IN"/>
        </a:p>
      </dgm:t>
    </dgm:pt>
    <dgm:pt modelId="{78933BAA-496E-4B82-B2F1-CEDFE74E3537}">
      <dgm:prSet phldrT="[Text]" custT="1"/>
      <dgm:spPr/>
      <dgm:t>
        <a:bodyPr/>
        <a:lstStyle/>
        <a:p>
          <a:r>
            <a:rPr lang="en-IN" sz="2000" b="1" dirty="0">
              <a:latin typeface="+mj-lt"/>
            </a:rPr>
            <a:t>1.5% * 2/3</a:t>
          </a:r>
        </a:p>
      </dgm:t>
    </dgm:pt>
    <dgm:pt modelId="{7E0C3C19-D117-44E9-8DF7-CC9BB4F7E9DE}" type="parTrans" cxnId="{6445348E-DFA8-4C36-9541-4ED0DD2438C6}">
      <dgm:prSet/>
      <dgm:spPr/>
      <dgm:t>
        <a:bodyPr/>
        <a:lstStyle/>
        <a:p>
          <a:endParaRPr lang="en-IN" sz="2000" b="1"/>
        </a:p>
      </dgm:t>
    </dgm:pt>
    <dgm:pt modelId="{9B918708-E91B-4C49-8A1E-DBA02E3FF2BC}" type="sibTrans" cxnId="{6445348E-DFA8-4C36-9541-4ED0DD2438C6}">
      <dgm:prSet/>
      <dgm:spPr/>
      <dgm:t>
        <a:bodyPr/>
        <a:lstStyle/>
        <a:p>
          <a:endParaRPr lang="en-IN"/>
        </a:p>
      </dgm:t>
    </dgm:pt>
    <dgm:pt modelId="{20AD4472-90A9-44DC-9888-3C374868F413}">
      <dgm:prSet phldrT="[Text]" custT="1"/>
      <dgm:spPr/>
      <dgm:t>
        <a:bodyPr/>
        <a:lstStyle/>
        <a:p>
          <a:r>
            <a:rPr lang="en-IN" sz="2000" b="1" dirty="0">
              <a:latin typeface="+mj-lt"/>
            </a:rPr>
            <a:t>7.5% * 2/3</a:t>
          </a:r>
        </a:p>
      </dgm:t>
    </dgm:pt>
    <dgm:pt modelId="{79C1B790-B799-4849-877A-98D2490C9709}" type="parTrans" cxnId="{F7786D4C-917C-4F57-8BE6-618E0ED46255}">
      <dgm:prSet/>
      <dgm:spPr/>
      <dgm:t>
        <a:bodyPr/>
        <a:lstStyle/>
        <a:p>
          <a:endParaRPr lang="en-IN" sz="2000" b="1"/>
        </a:p>
      </dgm:t>
    </dgm:pt>
    <dgm:pt modelId="{CA23FF96-4532-40EB-B563-126F60D55876}" type="sibTrans" cxnId="{F7786D4C-917C-4F57-8BE6-618E0ED46255}">
      <dgm:prSet/>
      <dgm:spPr/>
      <dgm:t>
        <a:bodyPr/>
        <a:lstStyle/>
        <a:p>
          <a:endParaRPr lang="en-IN"/>
        </a:p>
      </dgm:t>
    </dgm:pt>
    <dgm:pt modelId="{E04F3ADE-C788-498A-8087-2756EAABCA48}">
      <dgm:prSet phldrT="[Text]" custT="1"/>
      <dgm:spPr/>
      <dgm:t>
        <a:bodyPr/>
        <a:lstStyle/>
        <a:p>
          <a:r>
            <a:rPr lang="en-IN" sz="2000" b="1" dirty="0">
              <a:latin typeface="+mj-lt"/>
            </a:rPr>
            <a:t>18% * 2/3</a:t>
          </a:r>
        </a:p>
      </dgm:t>
    </dgm:pt>
    <dgm:pt modelId="{B459BB5E-A1F4-49FE-95F2-0F028FB7D94A}" type="parTrans" cxnId="{1787EE6A-266F-4DB6-9EF3-2F9833D5D131}">
      <dgm:prSet/>
      <dgm:spPr/>
      <dgm:t>
        <a:bodyPr/>
        <a:lstStyle/>
        <a:p>
          <a:endParaRPr lang="en-IN" sz="2000" b="1"/>
        </a:p>
      </dgm:t>
    </dgm:pt>
    <dgm:pt modelId="{BFAC7AE8-7DD0-4703-A7FB-82C52A1A6CF8}" type="sibTrans" cxnId="{1787EE6A-266F-4DB6-9EF3-2F9833D5D131}">
      <dgm:prSet/>
      <dgm:spPr/>
      <dgm:t>
        <a:bodyPr/>
        <a:lstStyle/>
        <a:p>
          <a:endParaRPr lang="en-IN"/>
        </a:p>
      </dgm:t>
    </dgm:pt>
    <dgm:pt modelId="{AB8DE314-34DD-4926-B64C-4DA0AAC0352C}">
      <dgm:prSet phldrT="[Text]" custT="1"/>
      <dgm:spPr/>
      <dgm:t>
        <a:bodyPr/>
        <a:lstStyle/>
        <a:p>
          <a:r>
            <a:rPr lang="en-IN" sz="2000" b="1" dirty="0">
              <a:latin typeface="+mj-lt"/>
            </a:rPr>
            <a:t>18%</a:t>
          </a:r>
        </a:p>
      </dgm:t>
    </dgm:pt>
    <dgm:pt modelId="{00EE3E77-10E5-4E69-BA41-B242EC42E0EB}" type="parTrans" cxnId="{3EED583C-B63A-4947-8C4B-66829974B2A5}">
      <dgm:prSet/>
      <dgm:spPr/>
      <dgm:t>
        <a:bodyPr/>
        <a:lstStyle/>
        <a:p>
          <a:endParaRPr lang="en-IN" sz="2000" b="1"/>
        </a:p>
      </dgm:t>
    </dgm:pt>
    <dgm:pt modelId="{95DAF8C2-01C8-412A-8EC9-F98D8F1C9821}" type="sibTrans" cxnId="{3EED583C-B63A-4947-8C4B-66829974B2A5}">
      <dgm:prSet/>
      <dgm:spPr/>
      <dgm:t>
        <a:bodyPr/>
        <a:lstStyle/>
        <a:p>
          <a:endParaRPr lang="en-IN"/>
        </a:p>
      </dgm:t>
    </dgm:pt>
    <dgm:pt modelId="{9EB5236A-935E-486C-B475-6151E7D508BF}">
      <dgm:prSet phldrT="[Text]" custT="1"/>
      <dgm:spPr/>
      <dgm:t>
        <a:bodyPr/>
        <a:lstStyle/>
        <a:p>
          <a:r>
            <a:rPr lang="en-IN" sz="2000" b="1" dirty="0">
              <a:latin typeface="+mj-lt"/>
            </a:rPr>
            <a:t>Sub Contract</a:t>
          </a:r>
          <a:br>
            <a:rPr lang="en-IN" sz="2000" b="1" dirty="0">
              <a:latin typeface="+mj-lt"/>
            </a:rPr>
          </a:br>
          <a:r>
            <a:rPr lang="en-IN" sz="2000" b="1" dirty="0">
              <a:solidFill>
                <a:srgbClr val="FF0000"/>
              </a:solidFill>
              <a:latin typeface="+mj-lt"/>
            </a:rPr>
            <a:t>12% With ITC</a:t>
          </a:r>
          <a:endParaRPr lang="en-IN" sz="2000" b="1" dirty="0">
            <a:latin typeface="+mj-lt"/>
          </a:endParaRPr>
        </a:p>
      </dgm:t>
    </dgm:pt>
    <dgm:pt modelId="{B5BD3983-5AEF-447B-8F20-BE613D8339F2}" type="parTrans" cxnId="{9261BC88-C854-46DD-ACEB-4135EE928DC0}">
      <dgm:prSet/>
      <dgm:spPr/>
      <dgm:t>
        <a:bodyPr/>
        <a:lstStyle/>
        <a:p>
          <a:endParaRPr lang="en-IN"/>
        </a:p>
      </dgm:t>
    </dgm:pt>
    <dgm:pt modelId="{F44E97B7-1021-4A82-B83A-60370CE1D78F}" type="sibTrans" cxnId="{9261BC88-C854-46DD-ACEB-4135EE928DC0}">
      <dgm:prSet/>
      <dgm:spPr/>
      <dgm:t>
        <a:bodyPr/>
        <a:lstStyle/>
        <a:p>
          <a:endParaRPr lang="en-IN"/>
        </a:p>
      </dgm:t>
    </dgm:pt>
    <dgm:pt modelId="{55093001-9A37-46DF-8EE4-3F093F9D01B3}">
      <dgm:prSet phldrT="[Text]" custT="1"/>
      <dgm:spPr/>
      <dgm:t>
        <a:bodyPr/>
        <a:lstStyle/>
        <a:p>
          <a:r>
            <a:rPr lang="en-IN" sz="2000" b="1" dirty="0">
              <a:latin typeface="+mj-lt"/>
            </a:rPr>
            <a:t>PMAY &amp; Likes</a:t>
          </a:r>
        </a:p>
      </dgm:t>
    </dgm:pt>
    <dgm:pt modelId="{56C61847-ADCA-406F-90CC-9C87F0093502}" type="parTrans" cxnId="{7327024E-7FFF-4A89-BC0F-4123256B15D3}">
      <dgm:prSet/>
      <dgm:spPr/>
      <dgm:t>
        <a:bodyPr/>
        <a:lstStyle/>
        <a:p>
          <a:endParaRPr lang="en-IN"/>
        </a:p>
      </dgm:t>
    </dgm:pt>
    <dgm:pt modelId="{53FF01A9-C6B6-45FF-8EC7-71785A730A57}" type="sibTrans" cxnId="{7327024E-7FFF-4A89-BC0F-4123256B15D3}">
      <dgm:prSet/>
      <dgm:spPr/>
      <dgm:t>
        <a:bodyPr/>
        <a:lstStyle/>
        <a:p>
          <a:endParaRPr lang="en-IN"/>
        </a:p>
      </dgm:t>
    </dgm:pt>
    <dgm:pt modelId="{F3614CB8-39C1-4238-89F2-B32F35458AD4}">
      <dgm:prSet phldrT="[Text]" custT="1"/>
      <dgm:spPr/>
      <dgm:t>
        <a:bodyPr/>
        <a:lstStyle/>
        <a:p>
          <a:r>
            <a:rPr lang="en-IN" sz="2000" b="1" kern="1200" dirty="0">
              <a:solidFill>
                <a:prstClr val="black">
                  <a:hueOff val="0"/>
                  <a:satOff val="0"/>
                  <a:lumOff val="0"/>
                  <a:alphaOff val="0"/>
                </a:prstClr>
              </a:solidFill>
              <a:latin typeface="Calibri Light" panose="020F0302020204030204"/>
              <a:ea typeface="+mn-ea"/>
              <a:cs typeface="+mn-cs"/>
            </a:rPr>
            <a:t>12%</a:t>
          </a:r>
        </a:p>
      </dgm:t>
    </dgm:pt>
    <dgm:pt modelId="{7493411C-E61D-42F4-A2B5-60CB4B9B56F7}" type="parTrans" cxnId="{56CCC863-0D29-416A-8C79-D80F27515104}">
      <dgm:prSet/>
      <dgm:spPr/>
      <dgm:t>
        <a:bodyPr/>
        <a:lstStyle/>
        <a:p>
          <a:endParaRPr lang="en-IN"/>
        </a:p>
      </dgm:t>
    </dgm:pt>
    <dgm:pt modelId="{BA7D9917-AF2B-4BC9-BE0C-F3927B6206B3}" type="sibTrans" cxnId="{56CCC863-0D29-416A-8C79-D80F27515104}">
      <dgm:prSet/>
      <dgm:spPr/>
      <dgm:t>
        <a:bodyPr/>
        <a:lstStyle/>
        <a:p>
          <a:endParaRPr lang="en-IN"/>
        </a:p>
      </dgm:t>
    </dgm:pt>
    <dgm:pt modelId="{124AB386-2D29-4307-9E5F-39827E3C867B}" type="pres">
      <dgm:prSet presAssocID="{6E0D58EA-B3D7-4E8D-8BE1-81F41573FB17}" presName="hierChild1" presStyleCnt="0">
        <dgm:presLayoutVars>
          <dgm:chPref val="1"/>
          <dgm:dir/>
          <dgm:animOne val="branch"/>
          <dgm:animLvl val="lvl"/>
          <dgm:resizeHandles/>
        </dgm:presLayoutVars>
      </dgm:prSet>
      <dgm:spPr/>
    </dgm:pt>
    <dgm:pt modelId="{F2039AA4-637F-44CF-8BF2-F34D372E9C4F}" type="pres">
      <dgm:prSet presAssocID="{8AB3EA8F-CB84-4A6B-B860-9EEFB4B07C0B}" presName="hierRoot1" presStyleCnt="0"/>
      <dgm:spPr/>
    </dgm:pt>
    <dgm:pt modelId="{4689A1B5-0172-4BAE-BDAA-D4715C63C39F}" type="pres">
      <dgm:prSet presAssocID="{8AB3EA8F-CB84-4A6B-B860-9EEFB4B07C0B}" presName="composite" presStyleCnt="0"/>
      <dgm:spPr/>
    </dgm:pt>
    <dgm:pt modelId="{E5BF089C-82A6-4261-9558-1F4106A88A7F}" type="pres">
      <dgm:prSet presAssocID="{8AB3EA8F-CB84-4A6B-B860-9EEFB4B07C0B}" presName="background" presStyleLbl="node0" presStyleIdx="0" presStyleCnt="1"/>
      <dgm:spPr/>
    </dgm:pt>
    <dgm:pt modelId="{014FFC73-A71A-441F-B971-B505E161C76C}" type="pres">
      <dgm:prSet presAssocID="{8AB3EA8F-CB84-4A6B-B860-9EEFB4B07C0B}" presName="text" presStyleLbl="fgAcc0" presStyleIdx="0" presStyleCnt="1" custScaleX="137822" custScaleY="121690">
        <dgm:presLayoutVars>
          <dgm:chPref val="3"/>
        </dgm:presLayoutVars>
      </dgm:prSet>
      <dgm:spPr/>
    </dgm:pt>
    <dgm:pt modelId="{B8F32699-6AAC-4650-8601-ECD85C8E3CDA}" type="pres">
      <dgm:prSet presAssocID="{8AB3EA8F-CB84-4A6B-B860-9EEFB4B07C0B}" presName="hierChild2" presStyleCnt="0"/>
      <dgm:spPr/>
    </dgm:pt>
    <dgm:pt modelId="{C8411950-46B1-4B16-8B7D-F71B1435AAF6}" type="pres">
      <dgm:prSet presAssocID="{3C0ABD2A-A609-4974-A19D-E0844E27A888}" presName="Name10" presStyleLbl="parChTrans1D2" presStyleIdx="0" presStyleCnt="5" custSzX="3683874" custSzY="475953"/>
      <dgm:spPr/>
    </dgm:pt>
    <dgm:pt modelId="{DBC87CD9-BC9B-4CF8-8A09-4C23CAFE6A8B}" type="pres">
      <dgm:prSet presAssocID="{C2F57614-8A15-4593-B67E-0A69AA7BD360}" presName="hierRoot2" presStyleCnt="0"/>
      <dgm:spPr/>
    </dgm:pt>
    <dgm:pt modelId="{350279FD-BAC8-4638-B553-C2EFBA299EE7}" type="pres">
      <dgm:prSet presAssocID="{C2F57614-8A15-4593-B67E-0A69AA7BD360}" presName="composite2" presStyleCnt="0"/>
      <dgm:spPr/>
    </dgm:pt>
    <dgm:pt modelId="{410BD2F8-DD0B-4232-8883-590A2E874CB4}" type="pres">
      <dgm:prSet presAssocID="{C2F57614-8A15-4593-B67E-0A69AA7BD360}" presName="background2" presStyleLbl="node2" presStyleIdx="0" presStyleCnt="5"/>
      <dgm:spPr/>
    </dgm:pt>
    <dgm:pt modelId="{2721783A-A659-4269-9CBE-32CCAAE93F48}" type="pres">
      <dgm:prSet presAssocID="{C2F57614-8A15-4593-B67E-0A69AA7BD360}" presName="text2" presStyleLbl="fgAcc2" presStyleIdx="0" presStyleCnt="5" custScaleX="137822" custScaleY="121690">
        <dgm:presLayoutVars>
          <dgm:chPref val="3"/>
        </dgm:presLayoutVars>
      </dgm:prSet>
      <dgm:spPr/>
    </dgm:pt>
    <dgm:pt modelId="{623AB057-3DEB-4AC1-ADE0-DFA163EC862A}" type="pres">
      <dgm:prSet presAssocID="{C2F57614-8A15-4593-B67E-0A69AA7BD360}" presName="hierChild3" presStyleCnt="0"/>
      <dgm:spPr/>
    </dgm:pt>
    <dgm:pt modelId="{964DEEE5-C3BD-47F6-A72E-EE6F27983AD2}" type="pres">
      <dgm:prSet presAssocID="{FD331795-CC87-4911-BDC8-340FEC6D34AF}" presName="Name17" presStyleLbl="parChTrans1D3" presStyleIdx="0" presStyleCnt="5" custSzX="126024" custSzY="475953"/>
      <dgm:spPr/>
    </dgm:pt>
    <dgm:pt modelId="{CB1459CC-5CD6-4A5D-9A53-5FEE0DAA3574}" type="pres">
      <dgm:prSet presAssocID="{68077E01-F171-4DCF-834C-A3EDD76C5BB5}" presName="hierRoot3" presStyleCnt="0"/>
      <dgm:spPr/>
    </dgm:pt>
    <dgm:pt modelId="{40433C5E-C494-4A0F-9C59-0812DE6E56B3}" type="pres">
      <dgm:prSet presAssocID="{68077E01-F171-4DCF-834C-A3EDD76C5BB5}" presName="composite3" presStyleCnt="0"/>
      <dgm:spPr/>
    </dgm:pt>
    <dgm:pt modelId="{5DBF7538-CE5B-47E2-9024-87B40D331DEF}" type="pres">
      <dgm:prSet presAssocID="{68077E01-F171-4DCF-834C-A3EDD76C5BB5}" presName="background3" presStyleLbl="node3" presStyleIdx="0" presStyleCnt="5"/>
      <dgm:spPr/>
    </dgm:pt>
    <dgm:pt modelId="{C9EECA6F-D74B-40D4-8A1E-6AF987C35383}" type="pres">
      <dgm:prSet presAssocID="{68077E01-F171-4DCF-834C-A3EDD76C5BB5}" presName="text3" presStyleLbl="fgAcc3" presStyleIdx="0" presStyleCnt="5" custScaleX="137822" custScaleY="121690">
        <dgm:presLayoutVars>
          <dgm:chPref val="3"/>
        </dgm:presLayoutVars>
      </dgm:prSet>
      <dgm:spPr/>
    </dgm:pt>
    <dgm:pt modelId="{3D365A71-7CCE-46F7-A45F-E2DA39526B69}" type="pres">
      <dgm:prSet presAssocID="{68077E01-F171-4DCF-834C-A3EDD76C5BB5}" presName="hierChild4" presStyleCnt="0"/>
      <dgm:spPr/>
    </dgm:pt>
    <dgm:pt modelId="{0441CD7F-683E-4C02-93CA-DD1DA7BF5504}" type="pres">
      <dgm:prSet presAssocID="{7E0C3C19-D117-44E9-8DF7-CC9BB4F7E9DE}" presName="Name23" presStyleLbl="parChTrans1D4" presStyleIdx="0" presStyleCnt="5" custSzX="126024" custSzY="475953"/>
      <dgm:spPr/>
    </dgm:pt>
    <dgm:pt modelId="{EFA7F7A9-1A6B-4377-A3A5-32ECFDD8C913}" type="pres">
      <dgm:prSet presAssocID="{78933BAA-496E-4B82-B2F1-CEDFE74E3537}" presName="hierRoot4" presStyleCnt="0"/>
      <dgm:spPr/>
    </dgm:pt>
    <dgm:pt modelId="{E81B54E8-320E-4BAD-B4A8-5E33D77C1E91}" type="pres">
      <dgm:prSet presAssocID="{78933BAA-496E-4B82-B2F1-CEDFE74E3537}" presName="composite4" presStyleCnt="0"/>
      <dgm:spPr/>
    </dgm:pt>
    <dgm:pt modelId="{4CD47153-49D3-4BF9-835B-B8C773152D8C}" type="pres">
      <dgm:prSet presAssocID="{78933BAA-496E-4B82-B2F1-CEDFE74E3537}" presName="background4" presStyleLbl="node4" presStyleIdx="0" presStyleCnt="5"/>
      <dgm:spPr/>
    </dgm:pt>
    <dgm:pt modelId="{78E7B214-29EA-4EAD-AB50-DEB524AB912E}" type="pres">
      <dgm:prSet presAssocID="{78933BAA-496E-4B82-B2F1-CEDFE74E3537}" presName="text4" presStyleLbl="fgAcc4" presStyleIdx="0" presStyleCnt="5" custScaleX="137822" custScaleY="121690">
        <dgm:presLayoutVars>
          <dgm:chPref val="3"/>
        </dgm:presLayoutVars>
      </dgm:prSet>
      <dgm:spPr/>
    </dgm:pt>
    <dgm:pt modelId="{2380A0D8-5E1B-453C-9D26-843285A6C76E}" type="pres">
      <dgm:prSet presAssocID="{78933BAA-496E-4B82-B2F1-CEDFE74E3537}" presName="hierChild5" presStyleCnt="0"/>
      <dgm:spPr/>
    </dgm:pt>
    <dgm:pt modelId="{5BC0B4DF-6465-404E-A74B-849D41F0AACA}" type="pres">
      <dgm:prSet presAssocID="{916CB800-0D5B-4248-B787-7C409D58D9B7}" presName="Name10" presStyleLbl="parChTrans1D2" presStyleIdx="1" presStyleCnt="5" custSzX="1227958" custSzY="475953"/>
      <dgm:spPr/>
    </dgm:pt>
    <dgm:pt modelId="{C8129F91-84A6-4D8A-9D57-CEDA4DE3FB74}" type="pres">
      <dgm:prSet presAssocID="{67A41DD1-8912-4A40-87EE-84C6D35F59A4}" presName="hierRoot2" presStyleCnt="0"/>
      <dgm:spPr/>
    </dgm:pt>
    <dgm:pt modelId="{9DB79253-BC42-41B6-9407-3A3C1F9C0D3C}" type="pres">
      <dgm:prSet presAssocID="{67A41DD1-8912-4A40-87EE-84C6D35F59A4}" presName="composite2" presStyleCnt="0"/>
      <dgm:spPr/>
    </dgm:pt>
    <dgm:pt modelId="{CA039341-1AB8-4E25-A729-58CAC3B0035F}" type="pres">
      <dgm:prSet presAssocID="{67A41DD1-8912-4A40-87EE-84C6D35F59A4}" presName="background2" presStyleLbl="node2" presStyleIdx="1" presStyleCnt="5"/>
      <dgm:spPr/>
    </dgm:pt>
    <dgm:pt modelId="{B843DCB9-E8C2-416D-93F6-88401802851F}" type="pres">
      <dgm:prSet presAssocID="{67A41DD1-8912-4A40-87EE-84C6D35F59A4}" presName="text2" presStyleLbl="fgAcc2" presStyleIdx="1" presStyleCnt="5" custScaleX="137822" custScaleY="121690">
        <dgm:presLayoutVars>
          <dgm:chPref val="3"/>
        </dgm:presLayoutVars>
      </dgm:prSet>
      <dgm:spPr/>
    </dgm:pt>
    <dgm:pt modelId="{441ECBC4-D4A3-49CE-B1D6-CBC1D8C09938}" type="pres">
      <dgm:prSet presAssocID="{67A41DD1-8912-4A40-87EE-84C6D35F59A4}" presName="hierChild3" presStyleCnt="0"/>
      <dgm:spPr/>
    </dgm:pt>
    <dgm:pt modelId="{7C915D3A-5AFE-4E4D-8DF0-232DA52067CA}" type="pres">
      <dgm:prSet presAssocID="{83DFD441-6488-4466-AF86-2B5C06001B2E}" presName="Name17" presStyleLbl="parChTrans1D3" presStyleIdx="1" presStyleCnt="5" custSzX="126024" custSzY="475953"/>
      <dgm:spPr/>
    </dgm:pt>
    <dgm:pt modelId="{DAE6CF0A-3370-43D5-A3FA-0667B43DB17F}" type="pres">
      <dgm:prSet presAssocID="{02063544-224F-4451-9E60-482B557C88BB}" presName="hierRoot3" presStyleCnt="0"/>
      <dgm:spPr/>
    </dgm:pt>
    <dgm:pt modelId="{7F4EEFA8-A405-465A-945D-73B415CC09AB}" type="pres">
      <dgm:prSet presAssocID="{02063544-224F-4451-9E60-482B557C88BB}" presName="composite3" presStyleCnt="0"/>
      <dgm:spPr/>
    </dgm:pt>
    <dgm:pt modelId="{A8D9FFAF-C8B8-4496-8597-C6178AC8B949}" type="pres">
      <dgm:prSet presAssocID="{02063544-224F-4451-9E60-482B557C88BB}" presName="background3" presStyleLbl="node3" presStyleIdx="1" presStyleCnt="5"/>
      <dgm:spPr/>
    </dgm:pt>
    <dgm:pt modelId="{80F11F28-6569-42A5-B4FD-962C274302D2}" type="pres">
      <dgm:prSet presAssocID="{02063544-224F-4451-9E60-482B557C88BB}" presName="text3" presStyleLbl="fgAcc3" presStyleIdx="1" presStyleCnt="5" custScaleX="137822" custScaleY="121690">
        <dgm:presLayoutVars>
          <dgm:chPref val="3"/>
        </dgm:presLayoutVars>
      </dgm:prSet>
      <dgm:spPr/>
    </dgm:pt>
    <dgm:pt modelId="{E0659297-5CE2-4408-A903-3D6B97305F3F}" type="pres">
      <dgm:prSet presAssocID="{02063544-224F-4451-9E60-482B557C88BB}" presName="hierChild4" presStyleCnt="0"/>
      <dgm:spPr/>
    </dgm:pt>
    <dgm:pt modelId="{DC097A8D-5CED-4339-8A07-8DCD87123F11}" type="pres">
      <dgm:prSet presAssocID="{79C1B790-B799-4849-877A-98D2490C9709}" presName="Name23" presStyleLbl="parChTrans1D4" presStyleIdx="1" presStyleCnt="5" custSzX="126024" custSzY="475953"/>
      <dgm:spPr/>
    </dgm:pt>
    <dgm:pt modelId="{CD829695-A892-464B-9CD1-D61D4C83135D}" type="pres">
      <dgm:prSet presAssocID="{20AD4472-90A9-44DC-9888-3C374868F413}" presName="hierRoot4" presStyleCnt="0"/>
      <dgm:spPr/>
    </dgm:pt>
    <dgm:pt modelId="{CBB25AA3-41F7-4E03-8C62-09A027B1C461}" type="pres">
      <dgm:prSet presAssocID="{20AD4472-90A9-44DC-9888-3C374868F413}" presName="composite4" presStyleCnt="0"/>
      <dgm:spPr/>
    </dgm:pt>
    <dgm:pt modelId="{A24CC23F-3ABE-41C4-B1EA-AC17B30A6B2A}" type="pres">
      <dgm:prSet presAssocID="{20AD4472-90A9-44DC-9888-3C374868F413}" presName="background4" presStyleLbl="node4" presStyleIdx="1" presStyleCnt="5"/>
      <dgm:spPr/>
    </dgm:pt>
    <dgm:pt modelId="{9380577B-FB1F-478F-8F32-6E8E0CB3E6B5}" type="pres">
      <dgm:prSet presAssocID="{20AD4472-90A9-44DC-9888-3C374868F413}" presName="text4" presStyleLbl="fgAcc4" presStyleIdx="1" presStyleCnt="5" custScaleX="137822" custScaleY="121690">
        <dgm:presLayoutVars>
          <dgm:chPref val="3"/>
        </dgm:presLayoutVars>
      </dgm:prSet>
      <dgm:spPr/>
    </dgm:pt>
    <dgm:pt modelId="{36AEBEF7-4580-4CCF-B8EF-445FCBCF7586}" type="pres">
      <dgm:prSet presAssocID="{20AD4472-90A9-44DC-9888-3C374868F413}" presName="hierChild5" presStyleCnt="0"/>
      <dgm:spPr/>
    </dgm:pt>
    <dgm:pt modelId="{5E4AD5A3-4E0A-4F43-BFDC-A710BF107DE2}" type="pres">
      <dgm:prSet presAssocID="{0D1C30A1-A1B3-4109-9E25-E31830DFB816}" presName="Name10" presStyleLbl="parChTrans1D2" presStyleIdx="2" presStyleCnt="5" custSzX="1227958" custSzY="475953"/>
      <dgm:spPr/>
    </dgm:pt>
    <dgm:pt modelId="{BBE2E3D2-D2CE-4523-BF16-DDD141FD9511}" type="pres">
      <dgm:prSet presAssocID="{8FFF7771-7645-4F09-8603-B93FADF56E56}" presName="hierRoot2" presStyleCnt="0"/>
      <dgm:spPr/>
    </dgm:pt>
    <dgm:pt modelId="{96026949-4F61-4399-AACB-259924B8A8B2}" type="pres">
      <dgm:prSet presAssocID="{8FFF7771-7645-4F09-8603-B93FADF56E56}" presName="composite2" presStyleCnt="0"/>
      <dgm:spPr/>
    </dgm:pt>
    <dgm:pt modelId="{7C35A6D8-E9BD-4AFF-9297-623B727FE756}" type="pres">
      <dgm:prSet presAssocID="{8FFF7771-7645-4F09-8603-B93FADF56E56}" presName="background2" presStyleLbl="node2" presStyleIdx="2" presStyleCnt="5"/>
      <dgm:spPr/>
    </dgm:pt>
    <dgm:pt modelId="{047620DB-463F-4C22-B058-0D0AD151734C}" type="pres">
      <dgm:prSet presAssocID="{8FFF7771-7645-4F09-8603-B93FADF56E56}" presName="text2" presStyleLbl="fgAcc2" presStyleIdx="2" presStyleCnt="5" custScaleX="137822" custScaleY="121690">
        <dgm:presLayoutVars>
          <dgm:chPref val="3"/>
        </dgm:presLayoutVars>
      </dgm:prSet>
      <dgm:spPr/>
    </dgm:pt>
    <dgm:pt modelId="{01B9CB5C-6088-4E62-A18C-D2C4955F27EC}" type="pres">
      <dgm:prSet presAssocID="{8FFF7771-7645-4F09-8603-B93FADF56E56}" presName="hierChild3" presStyleCnt="0"/>
      <dgm:spPr/>
    </dgm:pt>
    <dgm:pt modelId="{7A6BA72F-7904-4339-A325-34C568F60A60}" type="pres">
      <dgm:prSet presAssocID="{26240D64-C75C-4077-B276-34349C88B4EE}" presName="Name17" presStyleLbl="parChTrans1D3" presStyleIdx="2" presStyleCnt="5" custSzX="126024" custSzY="475953"/>
      <dgm:spPr/>
    </dgm:pt>
    <dgm:pt modelId="{41E2A0BC-6260-4B0E-9F93-1F1081A1E60E}" type="pres">
      <dgm:prSet presAssocID="{B8A2D4A2-D342-4D4D-91DE-8CD51B19C87C}" presName="hierRoot3" presStyleCnt="0"/>
      <dgm:spPr/>
    </dgm:pt>
    <dgm:pt modelId="{AD4798DF-95B1-4949-A3B9-1957DF4C6BD1}" type="pres">
      <dgm:prSet presAssocID="{B8A2D4A2-D342-4D4D-91DE-8CD51B19C87C}" presName="composite3" presStyleCnt="0"/>
      <dgm:spPr/>
    </dgm:pt>
    <dgm:pt modelId="{FA5ED917-CDA2-476E-BCAF-DB5AAB0F5B58}" type="pres">
      <dgm:prSet presAssocID="{B8A2D4A2-D342-4D4D-91DE-8CD51B19C87C}" presName="background3" presStyleLbl="node3" presStyleIdx="2" presStyleCnt="5"/>
      <dgm:spPr/>
    </dgm:pt>
    <dgm:pt modelId="{D87E0BE6-1901-4A7F-B9AB-9D5EB5319C1E}" type="pres">
      <dgm:prSet presAssocID="{B8A2D4A2-D342-4D4D-91DE-8CD51B19C87C}" presName="text3" presStyleLbl="fgAcc3" presStyleIdx="2" presStyleCnt="5" custScaleX="137822" custScaleY="121690">
        <dgm:presLayoutVars>
          <dgm:chPref val="3"/>
        </dgm:presLayoutVars>
      </dgm:prSet>
      <dgm:spPr/>
    </dgm:pt>
    <dgm:pt modelId="{9A3BA6EB-327A-407C-83D9-77386B98333C}" type="pres">
      <dgm:prSet presAssocID="{B8A2D4A2-D342-4D4D-91DE-8CD51B19C87C}" presName="hierChild4" presStyleCnt="0"/>
      <dgm:spPr/>
    </dgm:pt>
    <dgm:pt modelId="{878EA341-9850-444B-B5EC-86F9118B8CC0}" type="pres">
      <dgm:prSet presAssocID="{B459BB5E-A1F4-49FE-95F2-0F028FB7D94A}" presName="Name23" presStyleLbl="parChTrans1D4" presStyleIdx="2" presStyleCnt="5" custSzX="126024" custSzY="475953"/>
      <dgm:spPr/>
    </dgm:pt>
    <dgm:pt modelId="{D5E64547-4890-4E56-A9A3-6BBB1C220531}" type="pres">
      <dgm:prSet presAssocID="{E04F3ADE-C788-498A-8087-2756EAABCA48}" presName="hierRoot4" presStyleCnt="0"/>
      <dgm:spPr/>
    </dgm:pt>
    <dgm:pt modelId="{8DFDD639-E30B-433B-8857-01923E28CABC}" type="pres">
      <dgm:prSet presAssocID="{E04F3ADE-C788-498A-8087-2756EAABCA48}" presName="composite4" presStyleCnt="0"/>
      <dgm:spPr/>
    </dgm:pt>
    <dgm:pt modelId="{EC1BA3F3-BA68-46FB-AD38-C7E5D7679B22}" type="pres">
      <dgm:prSet presAssocID="{E04F3ADE-C788-498A-8087-2756EAABCA48}" presName="background4" presStyleLbl="node4" presStyleIdx="2" presStyleCnt="5"/>
      <dgm:spPr/>
    </dgm:pt>
    <dgm:pt modelId="{23989C0F-BB81-4B54-8C77-8CE4805C6F2D}" type="pres">
      <dgm:prSet presAssocID="{E04F3ADE-C788-498A-8087-2756EAABCA48}" presName="text4" presStyleLbl="fgAcc4" presStyleIdx="2" presStyleCnt="5" custScaleX="137822" custScaleY="121690">
        <dgm:presLayoutVars>
          <dgm:chPref val="3"/>
        </dgm:presLayoutVars>
      </dgm:prSet>
      <dgm:spPr/>
    </dgm:pt>
    <dgm:pt modelId="{4ADC4F3A-9052-49CA-9784-70146622AA4A}" type="pres">
      <dgm:prSet presAssocID="{E04F3ADE-C788-498A-8087-2756EAABCA48}" presName="hierChild5" presStyleCnt="0"/>
      <dgm:spPr/>
    </dgm:pt>
    <dgm:pt modelId="{66E7BF49-A39E-480C-A911-16A6F8677AAA}" type="pres">
      <dgm:prSet presAssocID="{BD511F6C-BF4F-4953-A707-C6226AEC11CA}" presName="Name10" presStyleLbl="parChTrans1D2" presStyleIdx="3" presStyleCnt="5" custSzX="3683874" custSzY="475953"/>
      <dgm:spPr/>
    </dgm:pt>
    <dgm:pt modelId="{215DAD98-747A-4D48-8C91-C69CB7F56B0E}" type="pres">
      <dgm:prSet presAssocID="{661D0748-9D25-4569-A867-EF89CFEEA659}" presName="hierRoot2" presStyleCnt="0"/>
      <dgm:spPr/>
    </dgm:pt>
    <dgm:pt modelId="{75E0F431-0055-4B17-827A-9215E9F72DB4}" type="pres">
      <dgm:prSet presAssocID="{661D0748-9D25-4569-A867-EF89CFEEA659}" presName="composite2" presStyleCnt="0"/>
      <dgm:spPr/>
    </dgm:pt>
    <dgm:pt modelId="{8CB7176C-F8A7-4CB6-BC52-B1FE597D8C0E}" type="pres">
      <dgm:prSet presAssocID="{661D0748-9D25-4569-A867-EF89CFEEA659}" presName="background2" presStyleLbl="node2" presStyleIdx="3" presStyleCnt="5"/>
      <dgm:spPr/>
    </dgm:pt>
    <dgm:pt modelId="{8FF286CE-491E-41F7-9291-31B5684DA167}" type="pres">
      <dgm:prSet presAssocID="{661D0748-9D25-4569-A867-EF89CFEEA659}" presName="text2" presStyleLbl="fgAcc2" presStyleIdx="3" presStyleCnt="5" custScaleX="137822" custScaleY="121690">
        <dgm:presLayoutVars>
          <dgm:chPref val="3"/>
        </dgm:presLayoutVars>
      </dgm:prSet>
      <dgm:spPr/>
    </dgm:pt>
    <dgm:pt modelId="{AAD13617-40B2-4317-9F96-E969A706AC56}" type="pres">
      <dgm:prSet presAssocID="{661D0748-9D25-4569-A867-EF89CFEEA659}" presName="hierChild3" presStyleCnt="0"/>
      <dgm:spPr/>
    </dgm:pt>
    <dgm:pt modelId="{7D63A8B2-B523-4AC0-A3A6-2581346F190B}" type="pres">
      <dgm:prSet presAssocID="{620D0E7D-D971-4A71-A6D6-5CD905440A7C}" presName="Name17" presStyleLbl="parChTrans1D3" presStyleIdx="3" presStyleCnt="5" custSzX="126024" custSzY="475953"/>
      <dgm:spPr/>
    </dgm:pt>
    <dgm:pt modelId="{02989DD2-A04B-4B36-8467-A38EF40539C6}" type="pres">
      <dgm:prSet presAssocID="{BC2C6F6F-15F3-42A9-B4F8-E41712069864}" presName="hierRoot3" presStyleCnt="0"/>
      <dgm:spPr/>
    </dgm:pt>
    <dgm:pt modelId="{CFA0552A-5379-43F3-9DF1-AF744F644E7A}" type="pres">
      <dgm:prSet presAssocID="{BC2C6F6F-15F3-42A9-B4F8-E41712069864}" presName="composite3" presStyleCnt="0"/>
      <dgm:spPr/>
    </dgm:pt>
    <dgm:pt modelId="{D09E97F8-2F68-4A6F-84F2-33F62F73AAA2}" type="pres">
      <dgm:prSet presAssocID="{BC2C6F6F-15F3-42A9-B4F8-E41712069864}" presName="background3" presStyleLbl="node3" presStyleIdx="3" presStyleCnt="5"/>
      <dgm:spPr/>
    </dgm:pt>
    <dgm:pt modelId="{3B17C97A-60DD-41A9-900A-E09BC32DFE97}" type="pres">
      <dgm:prSet presAssocID="{BC2C6F6F-15F3-42A9-B4F8-E41712069864}" presName="text3" presStyleLbl="fgAcc3" presStyleIdx="3" presStyleCnt="5" custScaleX="137822" custScaleY="121690">
        <dgm:presLayoutVars>
          <dgm:chPref val="3"/>
        </dgm:presLayoutVars>
      </dgm:prSet>
      <dgm:spPr/>
    </dgm:pt>
    <dgm:pt modelId="{BDCAF412-C7C4-40DD-8EA6-50751DF16061}" type="pres">
      <dgm:prSet presAssocID="{BC2C6F6F-15F3-42A9-B4F8-E41712069864}" presName="hierChild4" presStyleCnt="0"/>
      <dgm:spPr/>
    </dgm:pt>
    <dgm:pt modelId="{19980EED-D449-4F9E-91B9-565DF1BFF6E3}" type="pres">
      <dgm:prSet presAssocID="{00EE3E77-10E5-4E69-BA41-B242EC42E0EB}" presName="Name23" presStyleLbl="parChTrans1D4" presStyleIdx="3" presStyleCnt="5" custSzX="126024" custSzY="475953"/>
      <dgm:spPr/>
    </dgm:pt>
    <dgm:pt modelId="{E9C6CF12-FCE2-4516-BAF6-095D64FCE55D}" type="pres">
      <dgm:prSet presAssocID="{AB8DE314-34DD-4926-B64C-4DA0AAC0352C}" presName="hierRoot4" presStyleCnt="0"/>
      <dgm:spPr/>
    </dgm:pt>
    <dgm:pt modelId="{6F653923-0E90-4991-BECC-1DB8D932D391}" type="pres">
      <dgm:prSet presAssocID="{AB8DE314-34DD-4926-B64C-4DA0AAC0352C}" presName="composite4" presStyleCnt="0"/>
      <dgm:spPr/>
    </dgm:pt>
    <dgm:pt modelId="{7A5B70A1-8508-4D4D-8C70-DFBE46EC6F95}" type="pres">
      <dgm:prSet presAssocID="{AB8DE314-34DD-4926-B64C-4DA0AAC0352C}" presName="background4" presStyleLbl="node4" presStyleIdx="3" presStyleCnt="5"/>
      <dgm:spPr/>
    </dgm:pt>
    <dgm:pt modelId="{C1070F50-D500-482A-A733-705A92097269}" type="pres">
      <dgm:prSet presAssocID="{AB8DE314-34DD-4926-B64C-4DA0AAC0352C}" presName="text4" presStyleLbl="fgAcc4" presStyleIdx="3" presStyleCnt="5" custScaleX="137822" custScaleY="121690">
        <dgm:presLayoutVars>
          <dgm:chPref val="3"/>
        </dgm:presLayoutVars>
      </dgm:prSet>
      <dgm:spPr/>
    </dgm:pt>
    <dgm:pt modelId="{1C770CFA-DA51-4C39-AC2C-3EC709B01721}" type="pres">
      <dgm:prSet presAssocID="{AB8DE314-34DD-4926-B64C-4DA0AAC0352C}" presName="hierChild5" presStyleCnt="0"/>
      <dgm:spPr/>
    </dgm:pt>
    <dgm:pt modelId="{6AD06D0B-0E34-4C4C-9174-912FA9E9F3F1}" type="pres">
      <dgm:prSet presAssocID="{B5BD3983-5AEF-447B-8F20-BE613D8339F2}" presName="Name10" presStyleLbl="parChTrans1D2" presStyleIdx="4" presStyleCnt="5" custSzY="475953"/>
      <dgm:spPr/>
    </dgm:pt>
    <dgm:pt modelId="{E13F0D76-0309-4C19-B812-700FBAE8F964}" type="pres">
      <dgm:prSet presAssocID="{9EB5236A-935E-486C-B475-6151E7D508BF}" presName="hierRoot2" presStyleCnt="0"/>
      <dgm:spPr/>
    </dgm:pt>
    <dgm:pt modelId="{30AA4934-A7F9-49E1-8348-E9314C282579}" type="pres">
      <dgm:prSet presAssocID="{9EB5236A-935E-486C-B475-6151E7D508BF}" presName="composite2" presStyleCnt="0"/>
      <dgm:spPr/>
    </dgm:pt>
    <dgm:pt modelId="{A282EA4C-45DB-437A-92DB-606E9BC0F121}" type="pres">
      <dgm:prSet presAssocID="{9EB5236A-935E-486C-B475-6151E7D508BF}" presName="background2" presStyleLbl="node2" presStyleIdx="4" presStyleCnt="5"/>
      <dgm:spPr/>
    </dgm:pt>
    <dgm:pt modelId="{05FE7AFA-732E-4DFD-8EC9-35F975A68FC0}" type="pres">
      <dgm:prSet presAssocID="{9EB5236A-935E-486C-B475-6151E7D508BF}" presName="text2" presStyleLbl="fgAcc2" presStyleIdx="4" presStyleCnt="5" custScaleX="137822" custScaleY="121690">
        <dgm:presLayoutVars>
          <dgm:chPref val="3"/>
        </dgm:presLayoutVars>
      </dgm:prSet>
      <dgm:spPr/>
    </dgm:pt>
    <dgm:pt modelId="{678B179D-E3D7-4A98-ABFF-573DD40AEDAF}" type="pres">
      <dgm:prSet presAssocID="{9EB5236A-935E-486C-B475-6151E7D508BF}" presName="hierChild3" presStyleCnt="0"/>
      <dgm:spPr/>
    </dgm:pt>
    <dgm:pt modelId="{DA8B1F56-C044-40B3-869D-996C7B66ED05}" type="pres">
      <dgm:prSet presAssocID="{56C61847-ADCA-406F-90CC-9C87F0093502}" presName="Name17" presStyleLbl="parChTrans1D3" presStyleIdx="4" presStyleCnt="5" custSzX="126024" custSzY="475953"/>
      <dgm:spPr/>
    </dgm:pt>
    <dgm:pt modelId="{D40ADC7E-9AE1-457C-9444-49886445F8D6}" type="pres">
      <dgm:prSet presAssocID="{55093001-9A37-46DF-8EE4-3F093F9D01B3}" presName="hierRoot3" presStyleCnt="0"/>
      <dgm:spPr/>
    </dgm:pt>
    <dgm:pt modelId="{647ED7BD-E458-4849-AA97-83270E0D7302}" type="pres">
      <dgm:prSet presAssocID="{55093001-9A37-46DF-8EE4-3F093F9D01B3}" presName="composite3" presStyleCnt="0"/>
      <dgm:spPr/>
    </dgm:pt>
    <dgm:pt modelId="{109F7880-4D5A-4683-B4BC-B36B7ACDF023}" type="pres">
      <dgm:prSet presAssocID="{55093001-9A37-46DF-8EE4-3F093F9D01B3}" presName="background3" presStyleLbl="node3" presStyleIdx="4" presStyleCnt="5"/>
      <dgm:spPr/>
    </dgm:pt>
    <dgm:pt modelId="{5BE8D44D-F461-4FD2-B17B-DF9F730BB34A}" type="pres">
      <dgm:prSet presAssocID="{55093001-9A37-46DF-8EE4-3F093F9D01B3}" presName="text3" presStyleLbl="fgAcc3" presStyleIdx="4" presStyleCnt="5" custScaleX="137822" custScaleY="121690">
        <dgm:presLayoutVars>
          <dgm:chPref val="3"/>
        </dgm:presLayoutVars>
      </dgm:prSet>
      <dgm:spPr/>
    </dgm:pt>
    <dgm:pt modelId="{6768AD28-5E52-493A-842A-6DB891DA397D}" type="pres">
      <dgm:prSet presAssocID="{55093001-9A37-46DF-8EE4-3F093F9D01B3}" presName="hierChild4" presStyleCnt="0"/>
      <dgm:spPr/>
    </dgm:pt>
    <dgm:pt modelId="{B97839C4-6219-47AA-A13F-E60670B2C07E}" type="pres">
      <dgm:prSet presAssocID="{7493411C-E61D-42F4-A2B5-60CB4B9B56F7}" presName="Name23" presStyleLbl="parChTrans1D4" presStyleIdx="4" presStyleCnt="5" custSzX="126024" custSzY="475953"/>
      <dgm:spPr/>
    </dgm:pt>
    <dgm:pt modelId="{E7A4D83A-53C8-42B1-8991-80024584D56F}" type="pres">
      <dgm:prSet presAssocID="{F3614CB8-39C1-4238-89F2-B32F35458AD4}" presName="hierRoot4" presStyleCnt="0"/>
      <dgm:spPr/>
    </dgm:pt>
    <dgm:pt modelId="{FEA68150-59D8-4F18-B2CA-75D4C955B607}" type="pres">
      <dgm:prSet presAssocID="{F3614CB8-39C1-4238-89F2-B32F35458AD4}" presName="composite4" presStyleCnt="0"/>
      <dgm:spPr/>
    </dgm:pt>
    <dgm:pt modelId="{0EE26192-5791-475C-8A86-BD0B54780AEE}" type="pres">
      <dgm:prSet presAssocID="{F3614CB8-39C1-4238-89F2-B32F35458AD4}" presName="background4" presStyleLbl="node4" presStyleIdx="4" presStyleCnt="5"/>
      <dgm:spPr/>
    </dgm:pt>
    <dgm:pt modelId="{451E6E61-B379-4871-AA4C-C1CB0264F6EC}" type="pres">
      <dgm:prSet presAssocID="{F3614CB8-39C1-4238-89F2-B32F35458AD4}" presName="text4" presStyleLbl="fgAcc4" presStyleIdx="4" presStyleCnt="5" custScaleX="137822" custScaleY="121690">
        <dgm:presLayoutVars>
          <dgm:chPref val="3"/>
        </dgm:presLayoutVars>
      </dgm:prSet>
      <dgm:spPr/>
    </dgm:pt>
    <dgm:pt modelId="{EC9D5D8B-93D6-4403-BC9F-4068E4528647}" type="pres">
      <dgm:prSet presAssocID="{F3614CB8-39C1-4238-89F2-B32F35458AD4}" presName="hierChild5" presStyleCnt="0"/>
      <dgm:spPr/>
    </dgm:pt>
  </dgm:ptLst>
  <dgm:cxnLst>
    <dgm:cxn modelId="{18AB6D00-CDF6-420F-A4F6-3FD21360CCE1}" type="presOf" srcId="{AB8DE314-34DD-4926-B64C-4DA0AAC0352C}" destId="{C1070F50-D500-482A-A733-705A92097269}" srcOrd="0" destOrd="0" presId="urn:microsoft.com/office/officeart/2005/8/layout/hierarchy1"/>
    <dgm:cxn modelId="{6B580807-3143-4941-A13B-08CD64E87EC1}" type="presOf" srcId="{79C1B790-B799-4849-877A-98D2490C9709}" destId="{DC097A8D-5CED-4339-8A07-8DCD87123F11}" srcOrd="0" destOrd="0" presId="urn:microsoft.com/office/officeart/2005/8/layout/hierarchy1"/>
    <dgm:cxn modelId="{E3DD6908-9A1B-4516-9F65-CABFD30D8849}" type="presOf" srcId="{6E0D58EA-B3D7-4E8D-8BE1-81F41573FB17}" destId="{124AB386-2D29-4307-9E5F-39827E3C867B}" srcOrd="0" destOrd="0" presId="urn:microsoft.com/office/officeart/2005/8/layout/hierarchy1"/>
    <dgm:cxn modelId="{E227CB16-AFE0-42D9-8346-2759B7D863F9}" type="presOf" srcId="{8FFF7771-7645-4F09-8603-B93FADF56E56}" destId="{047620DB-463F-4C22-B058-0D0AD151734C}" srcOrd="0" destOrd="0" presId="urn:microsoft.com/office/officeart/2005/8/layout/hierarchy1"/>
    <dgm:cxn modelId="{0FAA8D1D-6DB0-45C4-9A2E-A650F2D69C3E}" srcId="{8AB3EA8F-CB84-4A6B-B860-9EEFB4B07C0B}" destId="{661D0748-9D25-4569-A867-EF89CFEEA659}" srcOrd="3" destOrd="0" parTransId="{BD511F6C-BF4F-4953-A707-C6226AEC11CA}" sibTransId="{62320F57-E727-4E14-A773-0B5D807958B6}"/>
    <dgm:cxn modelId="{F7F8E029-95F9-4EB2-B7D1-2259F659AE80}" type="presOf" srcId="{BC2C6F6F-15F3-42A9-B4F8-E41712069864}" destId="{3B17C97A-60DD-41A9-900A-E09BC32DFE97}" srcOrd="0" destOrd="0" presId="urn:microsoft.com/office/officeart/2005/8/layout/hierarchy1"/>
    <dgm:cxn modelId="{A334E42F-FA0D-4713-A65F-0A896B6829D6}" srcId="{6E0D58EA-B3D7-4E8D-8BE1-81F41573FB17}" destId="{8AB3EA8F-CB84-4A6B-B860-9EEFB4B07C0B}" srcOrd="0" destOrd="0" parTransId="{E1F0EC22-777C-45C7-B98B-5A0B2C9BB4B4}" sibTransId="{1EE429FE-9759-40DE-BA2B-53774B22C2E8}"/>
    <dgm:cxn modelId="{0E3D9336-7C13-4F37-B1AC-5899599539B0}" type="presOf" srcId="{20AD4472-90A9-44DC-9888-3C374868F413}" destId="{9380577B-FB1F-478F-8F32-6E8E0CB3E6B5}" srcOrd="0" destOrd="0" presId="urn:microsoft.com/office/officeart/2005/8/layout/hierarchy1"/>
    <dgm:cxn modelId="{CE3DC737-ED09-4A3C-A847-ED36CF476C79}" srcId="{8AB3EA8F-CB84-4A6B-B860-9EEFB4B07C0B}" destId="{C2F57614-8A15-4593-B67E-0A69AA7BD360}" srcOrd="0" destOrd="0" parTransId="{3C0ABD2A-A609-4974-A19D-E0844E27A888}" sibTransId="{98B82A6F-BDA5-4EFE-BA09-E18CD03DA3B7}"/>
    <dgm:cxn modelId="{1A2FA33B-CB7B-4BF6-83F3-6B56E1C74DDF}" type="presOf" srcId="{78933BAA-496E-4B82-B2F1-CEDFE74E3537}" destId="{78E7B214-29EA-4EAD-AB50-DEB524AB912E}" srcOrd="0" destOrd="0" presId="urn:microsoft.com/office/officeart/2005/8/layout/hierarchy1"/>
    <dgm:cxn modelId="{3EED583C-B63A-4947-8C4B-66829974B2A5}" srcId="{BC2C6F6F-15F3-42A9-B4F8-E41712069864}" destId="{AB8DE314-34DD-4926-B64C-4DA0AAC0352C}" srcOrd="0" destOrd="0" parTransId="{00EE3E77-10E5-4E69-BA41-B242EC42E0EB}" sibTransId="{95DAF8C2-01C8-412A-8EC9-F98D8F1C9821}"/>
    <dgm:cxn modelId="{9E7A9B5D-A10B-48C0-A3AA-D31A0EBE9EFC}" type="presOf" srcId="{9EB5236A-935E-486C-B475-6151E7D508BF}" destId="{05FE7AFA-732E-4DFD-8EC9-35F975A68FC0}" srcOrd="0" destOrd="0" presId="urn:microsoft.com/office/officeart/2005/8/layout/hierarchy1"/>
    <dgm:cxn modelId="{2F7F7B61-D404-49E1-8F58-EFE827064C45}" type="presOf" srcId="{B459BB5E-A1F4-49FE-95F2-0F028FB7D94A}" destId="{878EA341-9850-444B-B5EC-86F9118B8CC0}" srcOrd="0" destOrd="0" presId="urn:microsoft.com/office/officeart/2005/8/layout/hierarchy1"/>
    <dgm:cxn modelId="{8F238A42-C8A1-4BB9-B848-8C00D7E6FFB2}" type="presOf" srcId="{68077E01-F171-4DCF-834C-A3EDD76C5BB5}" destId="{C9EECA6F-D74B-40D4-8A1E-6AF987C35383}" srcOrd="0" destOrd="0" presId="urn:microsoft.com/office/officeart/2005/8/layout/hierarchy1"/>
    <dgm:cxn modelId="{56CCC863-0D29-416A-8C79-D80F27515104}" srcId="{55093001-9A37-46DF-8EE4-3F093F9D01B3}" destId="{F3614CB8-39C1-4238-89F2-B32F35458AD4}" srcOrd="0" destOrd="0" parTransId="{7493411C-E61D-42F4-A2B5-60CB4B9B56F7}" sibTransId="{BA7D9917-AF2B-4BC9-BE0C-F3927B6206B3}"/>
    <dgm:cxn modelId="{CDB1BD64-5DF9-4F3E-8E19-C8CFA5C898AD}" type="presOf" srcId="{C2F57614-8A15-4593-B67E-0A69AA7BD360}" destId="{2721783A-A659-4269-9CBE-32CCAAE93F48}" srcOrd="0" destOrd="0" presId="urn:microsoft.com/office/officeart/2005/8/layout/hierarchy1"/>
    <dgm:cxn modelId="{1787EE6A-266F-4DB6-9EF3-2F9833D5D131}" srcId="{B8A2D4A2-D342-4D4D-91DE-8CD51B19C87C}" destId="{E04F3ADE-C788-498A-8087-2756EAABCA48}" srcOrd="0" destOrd="0" parTransId="{B459BB5E-A1F4-49FE-95F2-0F028FB7D94A}" sibTransId="{BFAC7AE8-7DD0-4703-A7FB-82C52A1A6CF8}"/>
    <dgm:cxn modelId="{1699106C-A849-4945-93B7-232999EC3CC5}" type="presOf" srcId="{55093001-9A37-46DF-8EE4-3F093F9D01B3}" destId="{5BE8D44D-F461-4FD2-B17B-DF9F730BB34A}" srcOrd="0" destOrd="0" presId="urn:microsoft.com/office/officeart/2005/8/layout/hierarchy1"/>
    <dgm:cxn modelId="{F7786D4C-917C-4F57-8BE6-618E0ED46255}" srcId="{02063544-224F-4451-9E60-482B557C88BB}" destId="{20AD4472-90A9-44DC-9888-3C374868F413}" srcOrd="0" destOrd="0" parTransId="{79C1B790-B799-4849-877A-98D2490C9709}" sibTransId="{CA23FF96-4532-40EB-B563-126F60D55876}"/>
    <dgm:cxn modelId="{7327024E-7FFF-4A89-BC0F-4123256B15D3}" srcId="{9EB5236A-935E-486C-B475-6151E7D508BF}" destId="{55093001-9A37-46DF-8EE4-3F093F9D01B3}" srcOrd="0" destOrd="0" parTransId="{56C61847-ADCA-406F-90CC-9C87F0093502}" sibTransId="{53FF01A9-C6B6-45FF-8EC7-71785A730A57}"/>
    <dgm:cxn modelId="{E88B1F70-C1A4-4352-AFC3-E365935C84B5}" type="presOf" srcId="{7493411C-E61D-42F4-A2B5-60CB4B9B56F7}" destId="{B97839C4-6219-47AA-A13F-E60670B2C07E}" srcOrd="0" destOrd="0" presId="urn:microsoft.com/office/officeart/2005/8/layout/hierarchy1"/>
    <dgm:cxn modelId="{5AB41251-2CA7-4F99-A1CF-F27F6FEAA0A8}" type="presOf" srcId="{67A41DD1-8912-4A40-87EE-84C6D35F59A4}" destId="{B843DCB9-E8C2-416D-93F6-88401802851F}" srcOrd="0" destOrd="0" presId="urn:microsoft.com/office/officeart/2005/8/layout/hierarchy1"/>
    <dgm:cxn modelId="{93ACA172-343B-403A-BFBD-07A89D8FD310}" type="presOf" srcId="{B8A2D4A2-D342-4D4D-91DE-8CD51B19C87C}" destId="{D87E0BE6-1901-4A7F-B9AB-9D5EB5319C1E}" srcOrd="0" destOrd="0" presId="urn:microsoft.com/office/officeart/2005/8/layout/hierarchy1"/>
    <dgm:cxn modelId="{FEB4C573-D1A7-4473-92DB-484E399C261A}" type="presOf" srcId="{3C0ABD2A-A609-4974-A19D-E0844E27A888}" destId="{C8411950-46B1-4B16-8B7D-F71B1435AAF6}" srcOrd="0" destOrd="0" presId="urn:microsoft.com/office/officeart/2005/8/layout/hierarchy1"/>
    <dgm:cxn modelId="{585B1377-BD3E-451F-A7D3-B3C0D28408C3}" type="presOf" srcId="{661D0748-9D25-4569-A867-EF89CFEEA659}" destId="{8FF286CE-491E-41F7-9291-31B5684DA167}" srcOrd="0" destOrd="0" presId="urn:microsoft.com/office/officeart/2005/8/layout/hierarchy1"/>
    <dgm:cxn modelId="{0EED1959-80E0-496B-8090-11F4F9F4E886}" srcId="{C2F57614-8A15-4593-B67E-0A69AA7BD360}" destId="{68077E01-F171-4DCF-834C-A3EDD76C5BB5}" srcOrd="0" destOrd="0" parTransId="{FD331795-CC87-4911-BDC8-340FEC6D34AF}" sibTransId="{0C9D53FC-3F05-46C4-B936-AE366E126A72}"/>
    <dgm:cxn modelId="{CED6DD7B-A65F-4AF8-9A80-C4BAEC808D1A}" type="presOf" srcId="{FD331795-CC87-4911-BDC8-340FEC6D34AF}" destId="{964DEEE5-C3BD-47F6-A72E-EE6F27983AD2}" srcOrd="0" destOrd="0" presId="urn:microsoft.com/office/officeart/2005/8/layout/hierarchy1"/>
    <dgm:cxn modelId="{6D24F980-D05D-415B-8301-2DA680A68A1C}" type="presOf" srcId="{83DFD441-6488-4466-AF86-2B5C06001B2E}" destId="{7C915D3A-5AFE-4E4D-8DF0-232DA52067CA}" srcOrd="0" destOrd="0" presId="urn:microsoft.com/office/officeart/2005/8/layout/hierarchy1"/>
    <dgm:cxn modelId="{9261BC88-C854-46DD-ACEB-4135EE928DC0}" srcId="{8AB3EA8F-CB84-4A6B-B860-9EEFB4B07C0B}" destId="{9EB5236A-935E-486C-B475-6151E7D508BF}" srcOrd="4" destOrd="0" parTransId="{B5BD3983-5AEF-447B-8F20-BE613D8339F2}" sibTransId="{F44E97B7-1021-4A82-B83A-60370CE1D78F}"/>
    <dgm:cxn modelId="{6445348E-DFA8-4C36-9541-4ED0DD2438C6}" srcId="{68077E01-F171-4DCF-834C-A3EDD76C5BB5}" destId="{78933BAA-496E-4B82-B2F1-CEDFE74E3537}" srcOrd="0" destOrd="0" parTransId="{7E0C3C19-D117-44E9-8DF7-CC9BB4F7E9DE}" sibTransId="{9B918708-E91B-4C49-8A1E-DBA02E3FF2BC}"/>
    <dgm:cxn modelId="{D9E9618F-5FC6-4F82-ADFD-6CB04B42061C}" type="presOf" srcId="{00EE3E77-10E5-4E69-BA41-B242EC42E0EB}" destId="{19980EED-D449-4F9E-91B9-565DF1BFF6E3}" srcOrd="0" destOrd="0" presId="urn:microsoft.com/office/officeart/2005/8/layout/hierarchy1"/>
    <dgm:cxn modelId="{E3E22090-568D-4D30-AABF-31F72CE3507B}" type="presOf" srcId="{7E0C3C19-D117-44E9-8DF7-CC9BB4F7E9DE}" destId="{0441CD7F-683E-4C02-93CA-DD1DA7BF5504}" srcOrd="0" destOrd="0" presId="urn:microsoft.com/office/officeart/2005/8/layout/hierarchy1"/>
    <dgm:cxn modelId="{29FA7C95-6F11-4E46-AC0F-0E8DC3C103FA}" type="presOf" srcId="{56C61847-ADCA-406F-90CC-9C87F0093502}" destId="{DA8B1F56-C044-40B3-869D-996C7B66ED05}" srcOrd="0" destOrd="0" presId="urn:microsoft.com/office/officeart/2005/8/layout/hierarchy1"/>
    <dgm:cxn modelId="{CBC9FD97-DC4A-4B48-8087-179F391F9E14}" type="presOf" srcId="{E04F3ADE-C788-498A-8087-2756EAABCA48}" destId="{23989C0F-BB81-4B54-8C77-8CE4805C6F2D}" srcOrd="0" destOrd="0" presId="urn:microsoft.com/office/officeart/2005/8/layout/hierarchy1"/>
    <dgm:cxn modelId="{B3566198-D06E-4B3F-AF56-4ACE683F7710}" type="presOf" srcId="{620D0E7D-D971-4A71-A6D6-5CD905440A7C}" destId="{7D63A8B2-B523-4AC0-A3A6-2581346F190B}" srcOrd="0" destOrd="0" presId="urn:microsoft.com/office/officeart/2005/8/layout/hierarchy1"/>
    <dgm:cxn modelId="{0CD6939A-7989-47FB-B61C-FB6C3AC9A2E9}" type="presOf" srcId="{26240D64-C75C-4077-B276-34349C88B4EE}" destId="{7A6BA72F-7904-4339-A325-34C568F60A60}" srcOrd="0" destOrd="0" presId="urn:microsoft.com/office/officeart/2005/8/layout/hierarchy1"/>
    <dgm:cxn modelId="{786F5FA3-F666-49EE-B389-1B4F1FB30D83}" srcId="{67A41DD1-8912-4A40-87EE-84C6D35F59A4}" destId="{02063544-224F-4451-9E60-482B557C88BB}" srcOrd="0" destOrd="0" parTransId="{83DFD441-6488-4466-AF86-2B5C06001B2E}" sibTransId="{134C39BF-E977-4165-A4B9-036AB58D54B8}"/>
    <dgm:cxn modelId="{FDA22AA4-E13D-4119-8E06-4E7E0BD1334E}" srcId="{8AB3EA8F-CB84-4A6B-B860-9EEFB4B07C0B}" destId="{67A41DD1-8912-4A40-87EE-84C6D35F59A4}" srcOrd="1" destOrd="0" parTransId="{916CB800-0D5B-4248-B787-7C409D58D9B7}" sibTransId="{08AD9E0A-C6E7-4541-BE93-E8EA6EA3D472}"/>
    <dgm:cxn modelId="{F6750AAB-CC1F-4242-A001-78E96F2632C9}" srcId="{8FFF7771-7645-4F09-8603-B93FADF56E56}" destId="{B8A2D4A2-D342-4D4D-91DE-8CD51B19C87C}" srcOrd="0" destOrd="0" parTransId="{26240D64-C75C-4077-B276-34349C88B4EE}" sibTransId="{FDB64B32-7612-48B0-96CD-4BDAECCC385A}"/>
    <dgm:cxn modelId="{4D6029B4-EBED-4FB9-A443-303C962F3AB3}" type="presOf" srcId="{BD511F6C-BF4F-4953-A707-C6226AEC11CA}" destId="{66E7BF49-A39E-480C-A911-16A6F8677AAA}" srcOrd="0" destOrd="0" presId="urn:microsoft.com/office/officeart/2005/8/layout/hierarchy1"/>
    <dgm:cxn modelId="{FC32ECB8-A4D8-4421-A7C6-A79668B536F6}" type="presOf" srcId="{8AB3EA8F-CB84-4A6B-B860-9EEFB4B07C0B}" destId="{014FFC73-A71A-441F-B971-B505E161C76C}" srcOrd="0" destOrd="0" presId="urn:microsoft.com/office/officeart/2005/8/layout/hierarchy1"/>
    <dgm:cxn modelId="{BBA9D3C4-CE4C-4B2F-B7D5-B7D078CAD13D}" type="presOf" srcId="{F3614CB8-39C1-4238-89F2-B32F35458AD4}" destId="{451E6E61-B379-4871-AA4C-C1CB0264F6EC}" srcOrd="0" destOrd="0" presId="urn:microsoft.com/office/officeart/2005/8/layout/hierarchy1"/>
    <dgm:cxn modelId="{566DDAD4-B6DF-41A1-9903-C798F57BEC7C}" type="presOf" srcId="{02063544-224F-4451-9E60-482B557C88BB}" destId="{80F11F28-6569-42A5-B4FD-962C274302D2}" srcOrd="0" destOrd="0" presId="urn:microsoft.com/office/officeart/2005/8/layout/hierarchy1"/>
    <dgm:cxn modelId="{0F70B2DB-D718-4448-970D-9C27F64C934B}" srcId="{8AB3EA8F-CB84-4A6B-B860-9EEFB4B07C0B}" destId="{8FFF7771-7645-4F09-8603-B93FADF56E56}" srcOrd="2" destOrd="0" parTransId="{0D1C30A1-A1B3-4109-9E25-E31830DFB816}" sibTransId="{44940976-9662-49D1-BC2C-37349D58DB44}"/>
    <dgm:cxn modelId="{E784F4DC-4A00-4FCE-ACDE-8DBA7CE9D94D}" srcId="{661D0748-9D25-4569-A867-EF89CFEEA659}" destId="{BC2C6F6F-15F3-42A9-B4F8-E41712069864}" srcOrd="0" destOrd="0" parTransId="{620D0E7D-D971-4A71-A6D6-5CD905440A7C}" sibTransId="{214B4CC5-0405-4000-B153-FBF762B6088C}"/>
    <dgm:cxn modelId="{FC2405DD-C8DB-4C26-A457-6F9F098A0C8A}" type="presOf" srcId="{916CB800-0D5B-4248-B787-7C409D58D9B7}" destId="{5BC0B4DF-6465-404E-A74B-849D41F0AACA}" srcOrd="0" destOrd="0" presId="urn:microsoft.com/office/officeart/2005/8/layout/hierarchy1"/>
    <dgm:cxn modelId="{44650DEB-FD5B-471B-A980-EED315E899CD}" type="presOf" srcId="{B5BD3983-5AEF-447B-8F20-BE613D8339F2}" destId="{6AD06D0B-0E34-4C4C-9174-912FA9E9F3F1}" srcOrd="0" destOrd="0" presId="urn:microsoft.com/office/officeart/2005/8/layout/hierarchy1"/>
    <dgm:cxn modelId="{542401FC-657D-48CE-AFEE-8201014F8A49}" type="presOf" srcId="{0D1C30A1-A1B3-4109-9E25-E31830DFB816}" destId="{5E4AD5A3-4E0A-4F43-BFDC-A710BF107DE2}" srcOrd="0" destOrd="0" presId="urn:microsoft.com/office/officeart/2005/8/layout/hierarchy1"/>
    <dgm:cxn modelId="{F125DC5F-5CE5-4304-A982-EE59967A8D68}" type="presParOf" srcId="{124AB386-2D29-4307-9E5F-39827E3C867B}" destId="{F2039AA4-637F-44CF-8BF2-F34D372E9C4F}" srcOrd="0" destOrd="0" presId="urn:microsoft.com/office/officeart/2005/8/layout/hierarchy1"/>
    <dgm:cxn modelId="{10451272-E2D4-4EA7-92D2-1FE4924283D2}" type="presParOf" srcId="{F2039AA4-637F-44CF-8BF2-F34D372E9C4F}" destId="{4689A1B5-0172-4BAE-BDAA-D4715C63C39F}" srcOrd="0" destOrd="0" presId="urn:microsoft.com/office/officeart/2005/8/layout/hierarchy1"/>
    <dgm:cxn modelId="{48CFB65A-0CB3-437D-8352-C00F7198765C}" type="presParOf" srcId="{4689A1B5-0172-4BAE-BDAA-D4715C63C39F}" destId="{E5BF089C-82A6-4261-9558-1F4106A88A7F}" srcOrd="0" destOrd="0" presId="urn:microsoft.com/office/officeart/2005/8/layout/hierarchy1"/>
    <dgm:cxn modelId="{F0FD8965-6C53-403A-80A4-19FD1584294A}" type="presParOf" srcId="{4689A1B5-0172-4BAE-BDAA-D4715C63C39F}" destId="{014FFC73-A71A-441F-B971-B505E161C76C}" srcOrd="1" destOrd="0" presId="urn:microsoft.com/office/officeart/2005/8/layout/hierarchy1"/>
    <dgm:cxn modelId="{65984E1F-F67E-42EA-896A-1EEC1A072E82}" type="presParOf" srcId="{F2039AA4-637F-44CF-8BF2-F34D372E9C4F}" destId="{B8F32699-6AAC-4650-8601-ECD85C8E3CDA}" srcOrd="1" destOrd="0" presId="urn:microsoft.com/office/officeart/2005/8/layout/hierarchy1"/>
    <dgm:cxn modelId="{0F532F4B-E3B9-43EB-AF72-98E0A3B80B93}" type="presParOf" srcId="{B8F32699-6AAC-4650-8601-ECD85C8E3CDA}" destId="{C8411950-46B1-4B16-8B7D-F71B1435AAF6}" srcOrd="0" destOrd="0" presId="urn:microsoft.com/office/officeart/2005/8/layout/hierarchy1"/>
    <dgm:cxn modelId="{25871E05-5869-4557-B1FC-8F1B12A69F81}" type="presParOf" srcId="{B8F32699-6AAC-4650-8601-ECD85C8E3CDA}" destId="{DBC87CD9-BC9B-4CF8-8A09-4C23CAFE6A8B}" srcOrd="1" destOrd="0" presId="urn:microsoft.com/office/officeart/2005/8/layout/hierarchy1"/>
    <dgm:cxn modelId="{D68D60C5-C95C-483C-9FDD-2FAE32A5C3FA}" type="presParOf" srcId="{DBC87CD9-BC9B-4CF8-8A09-4C23CAFE6A8B}" destId="{350279FD-BAC8-4638-B553-C2EFBA299EE7}" srcOrd="0" destOrd="0" presId="urn:microsoft.com/office/officeart/2005/8/layout/hierarchy1"/>
    <dgm:cxn modelId="{8363F207-29EE-407F-A6BC-F545A124065E}" type="presParOf" srcId="{350279FD-BAC8-4638-B553-C2EFBA299EE7}" destId="{410BD2F8-DD0B-4232-8883-590A2E874CB4}" srcOrd="0" destOrd="0" presId="urn:microsoft.com/office/officeart/2005/8/layout/hierarchy1"/>
    <dgm:cxn modelId="{BD2BD225-2AAE-402D-BDD4-C1628441138D}" type="presParOf" srcId="{350279FD-BAC8-4638-B553-C2EFBA299EE7}" destId="{2721783A-A659-4269-9CBE-32CCAAE93F48}" srcOrd="1" destOrd="0" presId="urn:microsoft.com/office/officeart/2005/8/layout/hierarchy1"/>
    <dgm:cxn modelId="{8B091CBF-B9A3-4F40-BFAE-3AF1B122D268}" type="presParOf" srcId="{DBC87CD9-BC9B-4CF8-8A09-4C23CAFE6A8B}" destId="{623AB057-3DEB-4AC1-ADE0-DFA163EC862A}" srcOrd="1" destOrd="0" presId="urn:microsoft.com/office/officeart/2005/8/layout/hierarchy1"/>
    <dgm:cxn modelId="{33912621-2F95-4F07-978A-9F7A3E47EE5B}" type="presParOf" srcId="{623AB057-3DEB-4AC1-ADE0-DFA163EC862A}" destId="{964DEEE5-C3BD-47F6-A72E-EE6F27983AD2}" srcOrd="0" destOrd="0" presId="urn:microsoft.com/office/officeart/2005/8/layout/hierarchy1"/>
    <dgm:cxn modelId="{9BAD6A42-ED87-418E-B3E1-7E27DF863735}" type="presParOf" srcId="{623AB057-3DEB-4AC1-ADE0-DFA163EC862A}" destId="{CB1459CC-5CD6-4A5D-9A53-5FEE0DAA3574}" srcOrd="1" destOrd="0" presId="urn:microsoft.com/office/officeart/2005/8/layout/hierarchy1"/>
    <dgm:cxn modelId="{E22833DC-F983-46F8-A852-0AFAC2E7AFB9}" type="presParOf" srcId="{CB1459CC-5CD6-4A5D-9A53-5FEE0DAA3574}" destId="{40433C5E-C494-4A0F-9C59-0812DE6E56B3}" srcOrd="0" destOrd="0" presId="urn:microsoft.com/office/officeart/2005/8/layout/hierarchy1"/>
    <dgm:cxn modelId="{89B50021-D9D6-4E3F-B37B-2C1380B13AA3}" type="presParOf" srcId="{40433C5E-C494-4A0F-9C59-0812DE6E56B3}" destId="{5DBF7538-CE5B-47E2-9024-87B40D331DEF}" srcOrd="0" destOrd="0" presId="urn:microsoft.com/office/officeart/2005/8/layout/hierarchy1"/>
    <dgm:cxn modelId="{F77ACF5C-6DBA-4A20-A60C-3DDB7730FF0A}" type="presParOf" srcId="{40433C5E-C494-4A0F-9C59-0812DE6E56B3}" destId="{C9EECA6F-D74B-40D4-8A1E-6AF987C35383}" srcOrd="1" destOrd="0" presId="urn:microsoft.com/office/officeart/2005/8/layout/hierarchy1"/>
    <dgm:cxn modelId="{A66644A8-51FD-4AFC-BB7C-9316260F7F7B}" type="presParOf" srcId="{CB1459CC-5CD6-4A5D-9A53-5FEE0DAA3574}" destId="{3D365A71-7CCE-46F7-A45F-E2DA39526B69}" srcOrd="1" destOrd="0" presId="urn:microsoft.com/office/officeart/2005/8/layout/hierarchy1"/>
    <dgm:cxn modelId="{A4BEB91C-1C2A-43DA-8A40-247611C2F095}" type="presParOf" srcId="{3D365A71-7CCE-46F7-A45F-E2DA39526B69}" destId="{0441CD7F-683E-4C02-93CA-DD1DA7BF5504}" srcOrd="0" destOrd="0" presId="urn:microsoft.com/office/officeart/2005/8/layout/hierarchy1"/>
    <dgm:cxn modelId="{64E2054B-F20A-4CE3-A225-14AEACCA9B45}" type="presParOf" srcId="{3D365A71-7CCE-46F7-A45F-E2DA39526B69}" destId="{EFA7F7A9-1A6B-4377-A3A5-32ECFDD8C913}" srcOrd="1" destOrd="0" presId="urn:microsoft.com/office/officeart/2005/8/layout/hierarchy1"/>
    <dgm:cxn modelId="{8904C7FC-6ACE-4C33-BC8B-2578EA183E3B}" type="presParOf" srcId="{EFA7F7A9-1A6B-4377-A3A5-32ECFDD8C913}" destId="{E81B54E8-320E-4BAD-B4A8-5E33D77C1E91}" srcOrd="0" destOrd="0" presId="urn:microsoft.com/office/officeart/2005/8/layout/hierarchy1"/>
    <dgm:cxn modelId="{6FCD31DD-262E-43F7-8EB0-75DB99DC37D7}" type="presParOf" srcId="{E81B54E8-320E-4BAD-B4A8-5E33D77C1E91}" destId="{4CD47153-49D3-4BF9-835B-B8C773152D8C}" srcOrd="0" destOrd="0" presId="urn:microsoft.com/office/officeart/2005/8/layout/hierarchy1"/>
    <dgm:cxn modelId="{7DBD386C-19DA-4994-852C-D2539D414C8F}" type="presParOf" srcId="{E81B54E8-320E-4BAD-B4A8-5E33D77C1E91}" destId="{78E7B214-29EA-4EAD-AB50-DEB524AB912E}" srcOrd="1" destOrd="0" presId="urn:microsoft.com/office/officeart/2005/8/layout/hierarchy1"/>
    <dgm:cxn modelId="{525FF97C-BF2B-4393-8464-5EDECA13EFB8}" type="presParOf" srcId="{EFA7F7A9-1A6B-4377-A3A5-32ECFDD8C913}" destId="{2380A0D8-5E1B-453C-9D26-843285A6C76E}" srcOrd="1" destOrd="0" presId="urn:microsoft.com/office/officeart/2005/8/layout/hierarchy1"/>
    <dgm:cxn modelId="{7C4D811D-FD30-4C9E-8A20-C848D2BE264D}" type="presParOf" srcId="{B8F32699-6AAC-4650-8601-ECD85C8E3CDA}" destId="{5BC0B4DF-6465-404E-A74B-849D41F0AACA}" srcOrd="2" destOrd="0" presId="urn:microsoft.com/office/officeart/2005/8/layout/hierarchy1"/>
    <dgm:cxn modelId="{7D37A3A1-EE58-4A55-955C-A937E43CF8B1}" type="presParOf" srcId="{B8F32699-6AAC-4650-8601-ECD85C8E3CDA}" destId="{C8129F91-84A6-4D8A-9D57-CEDA4DE3FB74}" srcOrd="3" destOrd="0" presId="urn:microsoft.com/office/officeart/2005/8/layout/hierarchy1"/>
    <dgm:cxn modelId="{EB537DAA-A8D7-4BF1-A39F-19FFD32DE1BD}" type="presParOf" srcId="{C8129F91-84A6-4D8A-9D57-CEDA4DE3FB74}" destId="{9DB79253-BC42-41B6-9407-3A3C1F9C0D3C}" srcOrd="0" destOrd="0" presId="urn:microsoft.com/office/officeart/2005/8/layout/hierarchy1"/>
    <dgm:cxn modelId="{8C98798E-C5A7-4DA3-BD05-79750F9562B6}" type="presParOf" srcId="{9DB79253-BC42-41B6-9407-3A3C1F9C0D3C}" destId="{CA039341-1AB8-4E25-A729-58CAC3B0035F}" srcOrd="0" destOrd="0" presId="urn:microsoft.com/office/officeart/2005/8/layout/hierarchy1"/>
    <dgm:cxn modelId="{907C8FD8-6A80-46CD-8A6A-FED48C8AA8B6}" type="presParOf" srcId="{9DB79253-BC42-41B6-9407-3A3C1F9C0D3C}" destId="{B843DCB9-E8C2-416D-93F6-88401802851F}" srcOrd="1" destOrd="0" presId="urn:microsoft.com/office/officeart/2005/8/layout/hierarchy1"/>
    <dgm:cxn modelId="{B739F487-84CE-429F-BBFB-ACA34273A662}" type="presParOf" srcId="{C8129F91-84A6-4D8A-9D57-CEDA4DE3FB74}" destId="{441ECBC4-D4A3-49CE-B1D6-CBC1D8C09938}" srcOrd="1" destOrd="0" presId="urn:microsoft.com/office/officeart/2005/8/layout/hierarchy1"/>
    <dgm:cxn modelId="{D94C3AE2-765D-44E7-A53A-2B15DB1149E3}" type="presParOf" srcId="{441ECBC4-D4A3-49CE-B1D6-CBC1D8C09938}" destId="{7C915D3A-5AFE-4E4D-8DF0-232DA52067CA}" srcOrd="0" destOrd="0" presId="urn:microsoft.com/office/officeart/2005/8/layout/hierarchy1"/>
    <dgm:cxn modelId="{88BF556F-3917-471F-92A3-20848A571211}" type="presParOf" srcId="{441ECBC4-D4A3-49CE-B1D6-CBC1D8C09938}" destId="{DAE6CF0A-3370-43D5-A3FA-0667B43DB17F}" srcOrd="1" destOrd="0" presId="urn:microsoft.com/office/officeart/2005/8/layout/hierarchy1"/>
    <dgm:cxn modelId="{23885391-3B61-4AA9-9DD1-2F2344EB580D}" type="presParOf" srcId="{DAE6CF0A-3370-43D5-A3FA-0667B43DB17F}" destId="{7F4EEFA8-A405-465A-945D-73B415CC09AB}" srcOrd="0" destOrd="0" presId="urn:microsoft.com/office/officeart/2005/8/layout/hierarchy1"/>
    <dgm:cxn modelId="{D3112AE4-1DFF-441A-9EE5-ED378E6518F7}" type="presParOf" srcId="{7F4EEFA8-A405-465A-945D-73B415CC09AB}" destId="{A8D9FFAF-C8B8-4496-8597-C6178AC8B949}" srcOrd="0" destOrd="0" presId="urn:microsoft.com/office/officeart/2005/8/layout/hierarchy1"/>
    <dgm:cxn modelId="{C3697F77-A3CB-41D3-AF4C-637D9049439E}" type="presParOf" srcId="{7F4EEFA8-A405-465A-945D-73B415CC09AB}" destId="{80F11F28-6569-42A5-B4FD-962C274302D2}" srcOrd="1" destOrd="0" presId="urn:microsoft.com/office/officeart/2005/8/layout/hierarchy1"/>
    <dgm:cxn modelId="{0A75A614-AA1A-4A54-BB13-555936EC9558}" type="presParOf" srcId="{DAE6CF0A-3370-43D5-A3FA-0667B43DB17F}" destId="{E0659297-5CE2-4408-A903-3D6B97305F3F}" srcOrd="1" destOrd="0" presId="urn:microsoft.com/office/officeart/2005/8/layout/hierarchy1"/>
    <dgm:cxn modelId="{7194E1EA-AF4A-4DBF-8567-9AEC6AD3D171}" type="presParOf" srcId="{E0659297-5CE2-4408-A903-3D6B97305F3F}" destId="{DC097A8D-5CED-4339-8A07-8DCD87123F11}" srcOrd="0" destOrd="0" presId="urn:microsoft.com/office/officeart/2005/8/layout/hierarchy1"/>
    <dgm:cxn modelId="{C7A095CA-6EE2-44E0-A615-C7F8A938ADAC}" type="presParOf" srcId="{E0659297-5CE2-4408-A903-3D6B97305F3F}" destId="{CD829695-A892-464B-9CD1-D61D4C83135D}" srcOrd="1" destOrd="0" presId="urn:microsoft.com/office/officeart/2005/8/layout/hierarchy1"/>
    <dgm:cxn modelId="{1EA03377-FF7C-408E-82CE-88FEA4B05BD4}" type="presParOf" srcId="{CD829695-A892-464B-9CD1-D61D4C83135D}" destId="{CBB25AA3-41F7-4E03-8C62-09A027B1C461}" srcOrd="0" destOrd="0" presId="urn:microsoft.com/office/officeart/2005/8/layout/hierarchy1"/>
    <dgm:cxn modelId="{2CFF3A52-1CCC-49B1-BFB1-2CD40DF5BC48}" type="presParOf" srcId="{CBB25AA3-41F7-4E03-8C62-09A027B1C461}" destId="{A24CC23F-3ABE-41C4-B1EA-AC17B30A6B2A}" srcOrd="0" destOrd="0" presId="urn:microsoft.com/office/officeart/2005/8/layout/hierarchy1"/>
    <dgm:cxn modelId="{D023A0B4-0F55-44FA-B029-24CC32E0696D}" type="presParOf" srcId="{CBB25AA3-41F7-4E03-8C62-09A027B1C461}" destId="{9380577B-FB1F-478F-8F32-6E8E0CB3E6B5}" srcOrd="1" destOrd="0" presId="urn:microsoft.com/office/officeart/2005/8/layout/hierarchy1"/>
    <dgm:cxn modelId="{6D8745B7-389A-4DC4-AC12-DF08587E4109}" type="presParOf" srcId="{CD829695-A892-464B-9CD1-D61D4C83135D}" destId="{36AEBEF7-4580-4CCF-B8EF-445FCBCF7586}" srcOrd="1" destOrd="0" presId="urn:microsoft.com/office/officeart/2005/8/layout/hierarchy1"/>
    <dgm:cxn modelId="{0220DC9E-A118-4866-927E-E2011207DBEC}" type="presParOf" srcId="{B8F32699-6AAC-4650-8601-ECD85C8E3CDA}" destId="{5E4AD5A3-4E0A-4F43-BFDC-A710BF107DE2}" srcOrd="4" destOrd="0" presId="urn:microsoft.com/office/officeart/2005/8/layout/hierarchy1"/>
    <dgm:cxn modelId="{DE4D92A5-C373-417D-BE2C-AE904720ED3C}" type="presParOf" srcId="{B8F32699-6AAC-4650-8601-ECD85C8E3CDA}" destId="{BBE2E3D2-D2CE-4523-BF16-DDD141FD9511}" srcOrd="5" destOrd="0" presId="urn:microsoft.com/office/officeart/2005/8/layout/hierarchy1"/>
    <dgm:cxn modelId="{A2B75297-1DB8-451F-BA8E-E64B83BC9301}" type="presParOf" srcId="{BBE2E3D2-D2CE-4523-BF16-DDD141FD9511}" destId="{96026949-4F61-4399-AACB-259924B8A8B2}" srcOrd="0" destOrd="0" presId="urn:microsoft.com/office/officeart/2005/8/layout/hierarchy1"/>
    <dgm:cxn modelId="{38D47581-1A9C-4544-8ADE-1C0670210D6D}" type="presParOf" srcId="{96026949-4F61-4399-AACB-259924B8A8B2}" destId="{7C35A6D8-E9BD-4AFF-9297-623B727FE756}" srcOrd="0" destOrd="0" presId="urn:microsoft.com/office/officeart/2005/8/layout/hierarchy1"/>
    <dgm:cxn modelId="{FE3E028C-23C6-4D8A-9877-998177E881A4}" type="presParOf" srcId="{96026949-4F61-4399-AACB-259924B8A8B2}" destId="{047620DB-463F-4C22-B058-0D0AD151734C}" srcOrd="1" destOrd="0" presId="urn:microsoft.com/office/officeart/2005/8/layout/hierarchy1"/>
    <dgm:cxn modelId="{2B04A8F5-F210-4B59-A5FE-822955780FCA}" type="presParOf" srcId="{BBE2E3D2-D2CE-4523-BF16-DDD141FD9511}" destId="{01B9CB5C-6088-4E62-A18C-D2C4955F27EC}" srcOrd="1" destOrd="0" presId="urn:microsoft.com/office/officeart/2005/8/layout/hierarchy1"/>
    <dgm:cxn modelId="{C18D9741-80CE-4BB7-8BD9-5838D48458D4}" type="presParOf" srcId="{01B9CB5C-6088-4E62-A18C-D2C4955F27EC}" destId="{7A6BA72F-7904-4339-A325-34C568F60A60}" srcOrd="0" destOrd="0" presId="urn:microsoft.com/office/officeart/2005/8/layout/hierarchy1"/>
    <dgm:cxn modelId="{BC12BBD3-21C0-49EA-B659-A713B7A6E899}" type="presParOf" srcId="{01B9CB5C-6088-4E62-A18C-D2C4955F27EC}" destId="{41E2A0BC-6260-4B0E-9F93-1F1081A1E60E}" srcOrd="1" destOrd="0" presId="urn:microsoft.com/office/officeart/2005/8/layout/hierarchy1"/>
    <dgm:cxn modelId="{AC8E7BF5-BA4A-4395-82F0-51C96E0E54E6}" type="presParOf" srcId="{41E2A0BC-6260-4B0E-9F93-1F1081A1E60E}" destId="{AD4798DF-95B1-4949-A3B9-1957DF4C6BD1}" srcOrd="0" destOrd="0" presId="urn:microsoft.com/office/officeart/2005/8/layout/hierarchy1"/>
    <dgm:cxn modelId="{B9BFF2C0-921D-41C3-A5B9-55D85D425C22}" type="presParOf" srcId="{AD4798DF-95B1-4949-A3B9-1957DF4C6BD1}" destId="{FA5ED917-CDA2-476E-BCAF-DB5AAB0F5B58}" srcOrd="0" destOrd="0" presId="urn:microsoft.com/office/officeart/2005/8/layout/hierarchy1"/>
    <dgm:cxn modelId="{1FCC1EDD-2412-41DD-A8B6-5F0B18C53F0C}" type="presParOf" srcId="{AD4798DF-95B1-4949-A3B9-1957DF4C6BD1}" destId="{D87E0BE6-1901-4A7F-B9AB-9D5EB5319C1E}" srcOrd="1" destOrd="0" presId="urn:microsoft.com/office/officeart/2005/8/layout/hierarchy1"/>
    <dgm:cxn modelId="{ACA197EB-9167-4979-8B3B-F9FE27EB2A50}" type="presParOf" srcId="{41E2A0BC-6260-4B0E-9F93-1F1081A1E60E}" destId="{9A3BA6EB-327A-407C-83D9-77386B98333C}" srcOrd="1" destOrd="0" presId="urn:microsoft.com/office/officeart/2005/8/layout/hierarchy1"/>
    <dgm:cxn modelId="{6A003B31-F233-4376-BD59-91BD6C2EE3FD}" type="presParOf" srcId="{9A3BA6EB-327A-407C-83D9-77386B98333C}" destId="{878EA341-9850-444B-B5EC-86F9118B8CC0}" srcOrd="0" destOrd="0" presId="urn:microsoft.com/office/officeart/2005/8/layout/hierarchy1"/>
    <dgm:cxn modelId="{DDF9AD0C-94D1-46FB-AF29-1BE8E830670F}" type="presParOf" srcId="{9A3BA6EB-327A-407C-83D9-77386B98333C}" destId="{D5E64547-4890-4E56-A9A3-6BBB1C220531}" srcOrd="1" destOrd="0" presId="urn:microsoft.com/office/officeart/2005/8/layout/hierarchy1"/>
    <dgm:cxn modelId="{03F4F48C-6B52-423E-9FDC-FEB568A7899E}" type="presParOf" srcId="{D5E64547-4890-4E56-A9A3-6BBB1C220531}" destId="{8DFDD639-E30B-433B-8857-01923E28CABC}" srcOrd="0" destOrd="0" presId="urn:microsoft.com/office/officeart/2005/8/layout/hierarchy1"/>
    <dgm:cxn modelId="{0ADDC81E-379C-4578-8402-F19A07457DB6}" type="presParOf" srcId="{8DFDD639-E30B-433B-8857-01923E28CABC}" destId="{EC1BA3F3-BA68-46FB-AD38-C7E5D7679B22}" srcOrd="0" destOrd="0" presId="urn:microsoft.com/office/officeart/2005/8/layout/hierarchy1"/>
    <dgm:cxn modelId="{C9A828E0-6A2C-4EF0-8D13-097F67A4B72F}" type="presParOf" srcId="{8DFDD639-E30B-433B-8857-01923E28CABC}" destId="{23989C0F-BB81-4B54-8C77-8CE4805C6F2D}" srcOrd="1" destOrd="0" presId="urn:microsoft.com/office/officeart/2005/8/layout/hierarchy1"/>
    <dgm:cxn modelId="{4E17CA46-E23C-4892-BFBD-9AAD7F74F3E7}" type="presParOf" srcId="{D5E64547-4890-4E56-A9A3-6BBB1C220531}" destId="{4ADC4F3A-9052-49CA-9784-70146622AA4A}" srcOrd="1" destOrd="0" presId="urn:microsoft.com/office/officeart/2005/8/layout/hierarchy1"/>
    <dgm:cxn modelId="{A5FDB7CE-1BE4-4803-BD76-9C04EE110F40}" type="presParOf" srcId="{B8F32699-6AAC-4650-8601-ECD85C8E3CDA}" destId="{66E7BF49-A39E-480C-A911-16A6F8677AAA}" srcOrd="6" destOrd="0" presId="urn:microsoft.com/office/officeart/2005/8/layout/hierarchy1"/>
    <dgm:cxn modelId="{724E9FFB-6979-457B-A5FB-D5778E712359}" type="presParOf" srcId="{B8F32699-6AAC-4650-8601-ECD85C8E3CDA}" destId="{215DAD98-747A-4D48-8C91-C69CB7F56B0E}" srcOrd="7" destOrd="0" presId="urn:microsoft.com/office/officeart/2005/8/layout/hierarchy1"/>
    <dgm:cxn modelId="{BD1C3FBB-13B2-4810-A8D1-42E508F163DF}" type="presParOf" srcId="{215DAD98-747A-4D48-8C91-C69CB7F56B0E}" destId="{75E0F431-0055-4B17-827A-9215E9F72DB4}" srcOrd="0" destOrd="0" presId="urn:microsoft.com/office/officeart/2005/8/layout/hierarchy1"/>
    <dgm:cxn modelId="{0E99EED6-0A19-4A1B-BDE9-BFC4C590CD3A}" type="presParOf" srcId="{75E0F431-0055-4B17-827A-9215E9F72DB4}" destId="{8CB7176C-F8A7-4CB6-BC52-B1FE597D8C0E}" srcOrd="0" destOrd="0" presId="urn:microsoft.com/office/officeart/2005/8/layout/hierarchy1"/>
    <dgm:cxn modelId="{B5C86D4A-5ACA-4793-9C46-5E7063657611}" type="presParOf" srcId="{75E0F431-0055-4B17-827A-9215E9F72DB4}" destId="{8FF286CE-491E-41F7-9291-31B5684DA167}" srcOrd="1" destOrd="0" presId="urn:microsoft.com/office/officeart/2005/8/layout/hierarchy1"/>
    <dgm:cxn modelId="{A51CFBB6-B18E-4CDF-82B1-62906C20ACF9}" type="presParOf" srcId="{215DAD98-747A-4D48-8C91-C69CB7F56B0E}" destId="{AAD13617-40B2-4317-9F96-E969A706AC56}" srcOrd="1" destOrd="0" presId="urn:microsoft.com/office/officeart/2005/8/layout/hierarchy1"/>
    <dgm:cxn modelId="{B95B068B-DC6E-4B5E-9F7D-5A2B98AE4A21}" type="presParOf" srcId="{AAD13617-40B2-4317-9F96-E969A706AC56}" destId="{7D63A8B2-B523-4AC0-A3A6-2581346F190B}" srcOrd="0" destOrd="0" presId="urn:microsoft.com/office/officeart/2005/8/layout/hierarchy1"/>
    <dgm:cxn modelId="{4328EFF6-B2E2-4256-8942-9E90977F140B}" type="presParOf" srcId="{AAD13617-40B2-4317-9F96-E969A706AC56}" destId="{02989DD2-A04B-4B36-8467-A38EF40539C6}" srcOrd="1" destOrd="0" presId="urn:microsoft.com/office/officeart/2005/8/layout/hierarchy1"/>
    <dgm:cxn modelId="{3145683A-139C-4D42-9DFE-803C8A665244}" type="presParOf" srcId="{02989DD2-A04B-4B36-8467-A38EF40539C6}" destId="{CFA0552A-5379-43F3-9DF1-AF744F644E7A}" srcOrd="0" destOrd="0" presId="urn:microsoft.com/office/officeart/2005/8/layout/hierarchy1"/>
    <dgm:cxn modelId="{FFA2AC7B-968C-4814-A4D0-0CE377F1DF3E}" type="presParOf" srcId="{CFA0552A-5379-43F3-9DF1-AF744F644E7A}" destId="{D09E97F8-2F68-4A6F-84F2-33F62F73AAA2}" srcOrd="0" destOrd="0" presId="urn:microsoft.com/office/officeart/2005/8/layout/hierarchy1"/>
    <dgm:cxn modelId="{87B707DE-5816-4B0F-89E0-3F360D665D0D}" type="presParOf" srcId="{CFA0552A-5379-43F3-9DF1-AF744F644E7A}" destId="{3B17C97A-60DD-41A9-900A-E09BC32DFE97}" srcOrd="1" destOrd="0" presId="urn:microsoft.com/office/officeart/2005/8/layout/hierarchy1"/>
    <dgm:cxn modelId="{47E1EA16-C0FF-4259-A961-910D3D1925F3}" type="presParOf" srcId="{02989DD2-A04B-4B36-8467-A38EF40539C6}" destId="{BDCAF412-C7C4-40DD-8EA6-50751DF16061}" srcOrd="1" destOrd="0" presId="urn:microsoft.com/office/officeart/2005/8/layout/hierarchy1"/>
    <dgm:cxn modelId="{E2E6CACA-C930-49D3-BFB9-C7F4B3AEAE85}" type="presParOf" srcId="{BDCAF412-C7C4-40DD-8EA6-50751DF16061}" destId="{19980EED-D449-4F9E-91B9-565DF1BFF6E3}" srcOrd="0" destOrd="0" presId="urn:microsoft.com/office/officeart/2005/8/layout/hierarchy1"/>
    <dgm:cxn modelId="{A01C1F21-F862-4E23-A280-DAE77BE4F740}" type="presParOf" srcId="{BDCAF412-C7C4-40DD-8EA6-50751DF16061}" destId="{E9C6CF12-FCE2-4516-BAF6-095D64FCE55D}" srcOrd="1" destOrd="0" presId="urn:microsoft.com/office/officeart/2005/8/layout/hierarchy1"/>
    <dgm:cxn modelId="{42EF9551-3AAB-4A57-A025-177B69C3F87B}" type="presParOf" srcId="{E9C6CF12-FCE2-4516-BAF6-095D64FCE55D}" destId="{6F653923-0E90-4991-BECC-1DB8D932D391}" srcOrd="0" destOrd="0" presId="urn:microsoft.com/office/officeart/2005/8/layout/hierarchy1"/>
    <dgm:cxn modelId="{5F99F40E-2CF4-4DD4-B467-AC7DA6AE0D4D}" type="presParOf" srcId="{6F653923-0E90-4991-BECC-1DB8D932D391}" destId="{7A5B70A1-8508-4D4D-8C70-DFBE46EC6F95}" srcOrd="0" destOrd="0" presId="urn:microsoft.com/office/officeart/2005/8/layout/hierarchy1"/>
    <dgm:cxn modelId="{96AC8D2C-6895-480F-95EF-60A6A2F3ABEE}" type="presParOf" srcId="{6F653923-0E90-4991-BECC-1DB8D932D391}" destId="{C1070F50-D500-482A-A733-705A92097269}" srcOrd="1" destOrd="0" presId="urn:microsoft.com/office/officeart/2005/8/layout/hierarchy1"/>
    <dgm:cxn modelId="{2EDDD870-62B5-4548-8B0C-CB4739120384}" type="presParOf" srcId="{E9C6CF12-FCE2-4516-BAF6-095D64FCE55D}" destId="{1C770CFA-DA51-4C39-AC2C-3EC709B01721}" srcOrd="1" destOrd="0" presId="urn:microsoft.com/office/officeart/2005/8/layout/hierarchy1"/>
    <dgm:cxn modelId="{8AB65BC4-1F81-413A-8F97-A4B4B043588B}" type="presParOf" srcId="{B8F32699-6AAC-4650-8601-ECD85C8E3CDA}" destId="{6AD06D0B-0E34-4C4C-9174-912FA9E9F3F1}" srcOrd="8" destOrd="0" presId="urn:microsoft.com/office/officeart/2005/8/layout/hierarchy1"/>
    <dgm:cxn modelId="{3CC90194-35D6-41BE-A7FB-5985EE604F30}" type="presParOf" srcId="{B8F32699-6AAC-4650-8601-ECD85C8E3CDA}" destId="{E13F0D76-0309-4C19-B812-700FBAE8F964}" srcOrd="9" destOrd="0" presId="urn:microsoft.com/office/officeart/2005/8/layout/hierarchy1"/>
    <dgm:cxn modelId="{91002445-30E3-49BC-BBFE-08D31C11E0F2}" type="presParOf" srcId="{E13F0D76-0309-4C19-B812-700FBAE8F964}" destId="{30AA4934-A7F9-49E1-8348-E9314C282579}" srcOrd="0" destOrd="0" presId="urn:microsoft.com/office/officeart/2005/8/layout/hierarchy1"/>
    <dgm:cxn modelId="{686A730F-FBFC-4848-8453-D8B9E8C921CE}" type="presParOf" srcId="{30AA4934-A7F9-49E1-8348-E9314C282579}" destId="{A282EA4C-45DB-437A-92DB-606E9BC0F121}" srcOrd="0" destOrd="0" presId="urn:microsoft.com/office/officeart/2005/8/layout/hierarchy1"/>
    <dgm:cxn modelId="{72B0A58E-2834-4F27-A827-8723D0CF684C}" type="presParOf" srcId="{30AA4934-A7F9-49E1-8348-E9314C282579}" destId="{05FE7AFA-732E-4DFD-8EC9-35F975A68FC0}" srcOrd="1" destOrd="0" presId="urn:microsoft.com/office/officeart/2005/8/layout/hierarchy1"/>
    <dgm:cxn modelId="{62FA2FCC-7BF6-42EE-9518-79C125CCEB0D}" type="presParOf" srcId="{E13F0D76-0309-4C19-B812-700FBAE8F964}" destId="{678B179D-E3D7-4A98-ABFF-573DD40AEDAF}" srcOrd="1" destOrd="0" presId="urn:microsoft.com/office/officeart/2005/8/layout/hierarchy1"/>
    <dgm:cxn modelId="{160889CB-6D80-43E1-8EB1-DCDAE4DE2F60}" type="presParOf" srcId="{678B179D-E3D7-4A98-ABFF-573DD40AEDAF}" destId="{DA8B1F56-C044-40B3-869D-996C7B66ED05}" srcOrd="0" destOrd="0" presId="urn:microsoft.com/office/officeart/2005/8/layout/hierarchy1"/>
    <dgm:cxn modelId="{678F5DC6-5C62-4E47-AD4B-DEB077549953}" type="presParOf" srcId="{678B179D-E3D7-4A98-ABFF-573DD40AEDAF}" destId="{D40ADC7E-9AE1-457C-9444-49886445F8D6}" srcOrd="1" destOrd="0" presId="urn:microsoft.com/office/officeart/2005/8/layout/hierarchy1"/>
    <dgm:cxn modelId="{22EA5734-E205-4249-A9C2-AA3E3A869DE0}" type="presParOf" srcId="{D40ADC7E-9AE1-457C-9444-49886445F8D6}" destId="{647ED7BD-E458-4849-AA97-83270E0D7302}" srcOrd="0" destOrd="0" presId="urn:microsoft.com/office/officeart/2005/8/layout/hierarchy1"/>
    <dgm:cxn modelId="{C7532CB0-0F86-4502-9D63-BAABFC18E750}" type="presParOf" srcId="{647ED7BD-E458-4849-AA97-83270E0D7302}" destId="{109F7880-4D5A-4683-B4BC-B36B7ACDF023}" srcOrd="0" destOrd="0" presId="urn:microsoft.com/office/officeart/2005/8/layout/hierarchy1"/>
    <dgm:cxn modelId="{256E9E49-F9EB-47BD-B44B-5056FC6F9E3D}" type="presParOf" srcId="{647ED7BD-E458-4849-AA97-83270E0D7302}" destId="{5BE8D44D-F461-4FD2-B17B-DF9F730BB34A}" srcOrd="1" destOrd="0" presId="urn:microsoft.com/office/officeart/2005/8/layout/hierarchy1"/>
    <dgm:cxn modelId="{7C63F41A-92EA-49E6-9D54-322CE234D23A}" type="presParOf" srcId="{D40ADC7E-9AE1-457C-9444-49886445F8D6}" destId="{6768AD28-5E52-493A-842A-6DB891DA397D}" srcOrd="1" destOrd="0" presId="urn:microsoft.com/office/officeart/2005/8/layout/hierarchy1"/>
    <dgm:cxn modelId="{5BC90A02-65F6-4B71-A9A4-AC04C8A5FAC1}" type="presParOf" srcId="{6768AD28-5E52-493A-842A-6DB891DA397D}" destId="{B97839C4-6219-47AA-A13F-E60670B2C07E}" srcOrd="0" destOrd="0" presId="urn:microsoft.com/office/officeart/2005/8/layout/hierarchy1"/>
    <dgm:cxn modelId="{DE0C9172-CBE4-484B-BE0F-28378A3BEC07}" type="presParOf" srcId="{6768AD28-5E52-493A-842A-6DB891DA397D}" destId="{E7A4D83A-53C8-42B1-8991-80024584D56F}" srcOrd="1" destOrd="0" presId="urn:microsoft.com/office/officeart/2005/8/layout/hierarchy1"/>
    <dgm:cxn modelId="{870D5BF3-7638-45FA-9811-4A084B82B341}" type="presParOf" srcId="{E7A4D83A-53C8-42B1-8991-80024584D56F}" destId="{FEA68150-59D8-4F18-B2CA-75D4C955B607}" srcOrd="0" destOrd="0" presId="urn:microsoft.com/office/officeart/2005/8/layout/hierarchy1"/>
    <dgm:cxn modelId="{C5D3530F-4805-42DE-AB48-A983B5466AA3}" type="presParOf" srcId="{FEA68150-59D8-4F18-B2CA-75D4C955B607}" destId="{0EE26192-5791-475C-8A86-BD0B54780AEE}" srcOrd="0" destOrd="0" presId="urn:microsoft.com/office/officeart/2005/8/layout/hierarchy1"/>
    <dgm:cxn modelId="{380D5028-4218-4023-A280-2FDF6BD24C86}" type="presParOf" srcId="{FEA68150-59D8-4F18-B2CA-75D4C955B607}" destId="{451E6E61-B379-4871-AA4C-C1CB0264F6EC}" srcOrd="1" destOrd="0" presId="urn:microsoft.com/office/officeart/2005/8/layout/hierarchy1"/>
    <dgm:cxn modelId="{35D1BBBE-EA72-4465-9772-2C899BF0B1E6}" type="presParOf" srcId="{E7A4D83A-53C8-42B1-8991-80024584D56F}" destId="{EC9D5D8B-93D6-4403-BC9F-4068E452864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6E0D58EA-B3D7-4E8D-8BE1-81F41573FB17}"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en-IN"/>
        </a:p>
      </dgm:t>
    </dgm:pt>
    <dgm:pt modelId="{8AB3EA8F-CB84-4A6B-B860-9EEFB4B07C0B}">
      <dgm:prSet phldrT="[Text]" custT="1"/>
      <dgm:spPr/>
      <dgm:t>
        <a:bodyPr/>
        <a:lstStyle/>
        <a:p>
          <a:r>
            <a:rPr lang="en-IN" sz="2000" b="1" dirty="0">
              <a:latin typeface="+mj-lt"/>
            </a:rPr>
            <a:t>In a Commercial Project</a:t>
          </a:r>
        </a:p>
      </dgm:t>
    </dgm:pt>
    <dgm:pt modelId="{E1F0EC22-777C-45C7-B98B-5A0B2C9BB4B4}" type="parTrans" cxnId="{A334E42F-FA0D-4713-A65F-0A896B6829D6}">
      <dgm:prSet/>
      <dgm:spPr/>
      <dgm:t>
        <a:bodyPr/>
        <a:lstStyle/>
        <a:p>
          <a:endParaRPr lang="en-IN"/>
        </a:p>
      </dgm:t>
    </dgm:pt>
    <dgm:pt modelId="{1EE429FE-9759-40DE-BA2B-53774B22C2E8}" type="sibTrans" cxnId="{A334E42F-FA0D-4713-A65F-0A896B6829D6}">
      <dgm:prSet/>
      <dgm:spPr/>
      <dgm:t>
        <a:bodyPr/>
        <a:lstStyle/>
        <a:p>
          <a:endParaRPr lang="en-IN"/>
        </a:p>
      </dgm:t>
    </dgm:pt>
    <dgm:pt modelId="{C2F57614-8A15-4593-B67E-0A69AA7BD360}">
      <dgm:prSet phldrT="[Text]" custT="1"/>
      <dgm:spPr/>
      <dgm:t>
        <a:bodyPr/>
        <a:lstStyle/>
        <a:p>
          <a:r>
            <a:rPr lang="en-IN" sz="2000" b="1" dirty="0">
              <a:latin typeface="+mj-lt"/>
            </a:rPr>
            <a:t>Affordable Portion</a:t>
          </a:r>
        </a:p>
        <a:p>
          <a:r>
            <a:rPr lang="en-IN" sz="2000" b="1" dirty="0">
              <a:solidFill>
                <a:srgbClr val="FF0000"/>
              </a:solidFill>
              <a:latin typeface="+mj-lt"/>
            </a:rPr>
            <a:t>1% -NO ITC</a:t>
          </a:r>
        </a:p>
      </dgm:t>
    </dgm:pt>
    <dgm:pt modelId="{3C0ABD2A-A609-4974-A19D-E0844E27A888}" type="parTrans" cxnId="{CE3DC737-ED09-4A3C-A847-ED36CF476C79}">
      <dgm:prSet/>
      <dgm:spPr/>
      <dgm:t>
        <a:bodyPr/>
        <a:lstStyle/>
        <a:p>
          <a:endParaRPr lang="en-IN" sz="2000" b="1">
            <a:latin typeface="+mj-lt"/>
          </a:endParaRPr>
        </a:p>
      </dgm:t>
    </dgm:pt>
    <dgm:pt modelId="{98B82A6F-BDA5-4EFE-BA09-E18CD03DA3B7}" type="sibTrans" cxnId="{CE3DC737-ED09-4A3C-A847-ED36CF476C79}">
      <dgm:prSet/>
      <dgm:spPr/>
      <dgm:t>
        <a:bodyPr/>
        <a:lstStyle/>
        <a:p>
          <a:endParaRPr lang="en-IN"/>
        </a:p>
      </dgm:t>
    </dgm:pt>
    <dgm:pt modelId="{68077E01-F171-4DCF-834C-A3EDD76C5BB5}">
      <dgm:prSet phldrT="[Text]" custT="1"/>
      <dgm:spPr/>
      <dgm:t>
        <a:bodyPr/>
        <a:lstStyle/>
        <a:p>
          <a:r>
            <a:rPr lang="en-IN" sz="2000" b="1" dirty="0">
              <a:latin typeface="+mj-lt"/>
            </a:rPr>
            <a:t>1/3</a:t>
          </a:r>
          <a:r>
            <a:rPr lang="en-IN" sz="2000" b="1" baseline="30000" dirty="0">
              <a:latin typeface="+mj-lt"/>
            </a:rPr>
            <a:t>rd</a:t>
          </a:r>
          <a:r>
            <a:rPr lang="en-IN" sz="2000" b="1" dirty="0">
              <a:latin typeface="+mj-lt"/>
            </a:rPr>
            <a:t> Land Deduction</a:t>
          </a:r>
        </a:p>
      </dgm:t>
    </dgm:pt>
    <dgm:pt modelId="{FD331795-CC87-4911-BDC8-340FEC6D34AF}" type="parTrans" cxnId="{0EED1959-80E0-496B-8090-11F4F9F4E886}">
      <dgm:prSet/>
      <dgm:spPr/>
      <dgm:t>
        <a:bodyPr/>
        <a:lstStyle/>
        <a:p>
          <a:endParaRPr lang="en-IN" sz="2000" b="1">
            <a:latin typeface="+mj-lt"/>
          </a:endParaRPr>
        </a:p>
      </dgm:t>
    </dgm:pt>
    <dgm:pt modelId="{0C9D53FC-3F05-46C4-B936-AE366E126A72}" type="sibTrans" cxnId="{0EED1959-80E0-496B-8090-11F4F9F4E886}">
      <dgm:prSet/>
      <dgm:spPr/>
      <dgm:t>
        <a:bodyPr/>
        <a:lstStyle/>
        <a:p>
          <a:endParaRPr lang="en-IN"/>
        </a:p>
      </dgm:t>
    </dgm:pt>
    <dgm:pt modelId="{67A41DD1-8912-4A40-87EE-84C6D35F59A4}">
      <dgm:prSet phldrT="[Text]" custT="1"/>
      <dgm:spPr/>
      <dgm:t>
        <a:bodyPr/>
        <a:lstStyle/>
        <a:p>
          <a:r>
            <a:rPr lang="en-IN" sz="2000" b="1" dirty="0">
              <a:latin typeface="+mj-lt"/>
            </a:rPr>
            <a:t>Residential Portion</a:t>
          </a:r>
        </a:p>
        <a:p>
          <a:r>
            <a:rPr lang="en-IN" sz="2000" b="1" dirty="0">
              <a:solidFill>
                <a:srgbClr val="FF0000"/>
              </a:solidFill>
              <a:latin typeface="+mj-lt"/>
            </a:rPr>
            <a:t>5% - NO ITC</a:t>
          </a:r>
        </a:p>
      </dgm:t>
    </dgm:pt>
    <dgm:pt modelId="{916CB800-0D5B-4248-B787-7C409D58D9B7}" type="parTrans" cxnId="{FDA22AA4-E13D-4119-8E06-4E7E0BD1334E}">
      <dgm:prSet/>
      <dgm:spPr/>
      <dgm:t>
        <a:bodyPr/>
        <a:lstStyle/>
        <a:p>
          <a:endParaRPr lang="en-IN" sz="2000" b="1">
            <a:latin typeface="+mj-lt"/>
          </a:endParaRPr>
        </a:p>
      </dgm:t>
    </dgm:pt>
    <dgm:pt modelId="{08AD9E0A-C6E7-4541-BE93-E8EA6EA3D472}" type="sibTrans" cxnId="{FDA22AA4-E13D-4119-8E06-4E7E0BD1334E}">
      <dgm:prSet/>
      <dgm:spPr/>
      <dgm:t>
        <a:bodyPr/>
        <a:lstStyle/>
        <a:p>
          <a:endParaRPr lang="en-IN"/>
        </a:p>
      </dgm:t>
    </dgm:pt>
    <dgm:pt modelId="{02063544-224F-4451-9E60-482B557C88BB}">
      <dgm:prSet phldrT="[Text]" custT="1"/>
      <dgm:spPr/>
      <dgm:t>
        <a:bodyPr/>
        <a:lstStyle/>
        <a:p>
          <a:r>
            <a:rPr lang="en-IN" sz="2000" b="1" dirty="0">
              <a:latin typeface="+mj-lt"/>
            </a:rPr>
            <a:t>1/3</a:t>
          </a:r>
          <a:r>
            <a:rPr lang="en-IN" sz="2000" b="1" baseline="30000" dirty="0">
              <a:latin typeface="+mj-lt"/>
            </a:rPr>
            <a:t>rd</a:t>
          </a:r>
          <a:r>
            <a:rPr lang="en-IN" sz="2000" b="1" dirty="0">
              <a:latin typeface="+mj-lt"/>
            </a:rPr>
            <a:t> Land Deduction</a:t>
          </a:r>
        </a:p>
      </dgm:t>
    </dgm:pt>
    <dgm:pt modelId="{83DFD441-6488-4466-AF86-2B5C06001B2E}" type="parTrans" cxnId="{786F5FA3-F666-49EE-B389-1B4F1FB30D83}">
      <dgm:prSet/>
      <dgm:spPr/>
      <dgm:t>
        <a:bodyPr/>
        <a:lstStyle/>
        <a:p>
          <a:endParaRPr lang="en-IN" sz="2000" b="1">
            <a:latin typeface="+mj-lt"/>
          </a:endParaRPr>
        </a:p>
      </dgm:t>
    </dgm:pt>
    <dgm:pt modelId="{134C39BF-E977-4165-A4B9-036AB58D54B8}" type="sibTrans" cxnId="{786F5FA3-F666-49EE-B389-1B4F1FB30D83}">
      <dgm:prSet/>
      <dgm:spPr/>
      <dgm:t>
        <a:bodyPr/>
        <a:lstStyle/>
        <a:p>
          <a:endParaRPr lang="en-IN"/>
        </a:p>
      </dgm:t>
    </dgm:pt>
    <dgm:pt modelId="{8FFF7771-7645-4F09-8603-B93FADF56E56}">
      <dgm:prSet phldrT="[Text]" custT="1"/>
      <dgm:spPr/>
      <dgm:t>
        <a:bodyPr/>
        <a:lstStyle/>
        <a:p>
          <a:r>
            <a:rPr lang="en-IN" sz="1800" b="1" dirty="0">
              <a:latin typeface="+mj-lt"/>
            </a:rPr>
            <a:t>Commercial Portion</a:t>
          </a:r>
          <a:endParaRPr lang="en-IN" sz="2000" b="1" dirty="0">
            <a:latin typeface="+mj-lt"/>
          </a:endParaRPr>
        </a:p>
        <a:p>
          <a:r>
            <a:rPr lang="en-IN" sz="2000" b="1" dirty="0">
              <a:solidFill>
                <a:srgbClr val="FF0000"/>
              </a:solidFill>
              <a:latin typeface="+mj-lt"/>
            </a:rPr>
            <a:t>12% With ITC</a:t>
          </a:r>
        </a:p>
      </dgm:t>
    </dgm:pt>
    <dgm:pt modelId="{0D1C30A1-A1B3-4109-9E25-E31830DFB816}" type="parTrans" cxnId="{0F70B2DB-D718-4448-970D-9C27F64C934B}">
      <dgm:prSet/>
      <dgm:spPr/>
      <dgm:t>
        <a:bodyPr/>
        <a:lstStyle/>
        <a:p>
          <a:endParaRPr lang="en-IN" sz="2000" b="1">
            <a:latin typeface="+mj-lt"/>
          </a:endParaRPr>
        </a:p>
      </dgm:t>
    </dgm:pt>
    <dgm:pt modelId="{44940976-9662-49D1-BC2C-37349D58DB44}" type="sibTrans" cxnId="{0F70B2DB-D718-4448-970D-9C27F64C934B}">
      <dgm:prSet/>
      <dgm:spPr/>
      <dgm:t>
        <a:bodyPr/>
        <a:lstStyle/>
        <a:p>
          <a:endParaRPr lang="en-IN"/>
        </a:p>
      </dgm:t>
    </dgm:pt>
    <dgm:pt modelId="{B8A2D4A2-D342-4D4D-91DE-8CD51B19C87C}">
      <dgm:prSet phldrT="[Text]" custT="1"/>
      <dgm:spPr/>
      <dgm:t>
        <a:bodyPr/>
        <a:lstStyle/>
        <a:p>
          <a:r>
            <a:rPr lang="en-IN" sz="2000" b="1" dirty="0">
              <a:latin typeface="+mj-lt"/>
            </a:rPr>
            <a:t>1/3</a:t>
          </a:r>
          <a:r>
            <a:rPr lang="en-IN" sz="2000" b="1" baseline="30000" dirty="0">
              <a:latin typeface="+mj-lt"/>
            </a:rPr>
            <a:t>rd</a:t>
          </a:r>
          <a:r>
            <a:rPr lang="en-IN" sz="2000" b="1" dirty="0">
              <a:latin typeface="+mj-lt"/>
            </a:rPr>
            <a:t> Land Deduction</a:t>
          </a:r>
        </a:p>
      </dgm:t>
    </dgm:pt>
    <dgm:pt modelId="{26240D64-C75C-4077-B276-34349C88B4EE}" type="parTrans" cxnId="{F6750AAB-CC1F-4242-A001-78E96F2632C9}">
      <dgm:prSet/>
      <dgm:spPr/>
      <dgm:t>
        <a:bodyPr/>
        <a:lstStyle/>
        <a:p>
          <a:endParaRPr lang="en-IN" sz="2000" b="1">
            <a:latin typeface="+mj-lt"/>
          </a:endParaRPr>
        </a:p>
      </dgm:t>
    </dgm:pt>
    <dgm:pt modelId="{FDB64B32-7612-48B0-96CD-4BDAECCC385A}" type="sibTrans" cxnId="{F6750AAB-CC1F-4242-A001-78E96F2632C9}">
      <dgm:prSet/>
      <dgm:spPr/>
      <dgm:t>
        <a:bodyPr/>
        <a:lstStyle/>
        <a:p>
          <a:endParaRPr lang="en-IN"/>
        </a:p>
      </dgm:t>
    </dgm:pt>
    <dgm:pt modelId="{78933BAA-496E-4B82-B2F1-CEDFE74E3537}">
      <dgm:prSet phldrT="[Text]" custT="1"/>
      <dgm:spPr/>
      <dgm:t>
        <a:bodyPr/>
        <a:lstStyle/>
        <a:p>
          <a:r>
            <a:rPr lang="en-IN" sz="2000" b="1" dirty="0">
              <a:latin typeface="+mj-lt"/>
            </a:rPr>
            <a:t>1.5% * 2/3</a:t>
          </a:r>
        </a:p>
      </dgm:t>
    </dgm:pt>
    <dgm:pt modelId="{7E0C3C19-D117-44E9-8DF7-CC9BB4F7E9DE}" type="parTrans" cxnId="{6445348E-DFA8-4C36-9541-4ED0DD2438C6}">
      <dgm:prSet/>
      <dgm:spPr/>
      <dgm:t>
        <a:bodyPr/>
        <a:lstStyle/>
        <a:p>
          <a:endParaRPr lang="en-IN" sz="2000" b="1"/>
        </a:p>
      </dgm:t>
    </dgm:pt>
    <dgm:pt modelId="{9B918708-E91B-4C49-8A1E-DBA02E3FF2BC}" type="sibTrans" cxnId="{6445348E-DFA8-4C36-9541-4ED0DD2438C6}">
      <dgm:prSet/>
      <dgm:spPr/>
      <dgm:t>
        <a:bodyPr/>
        <a:lstStyle/>
        <a:p>
          <a:endParaRPr lang="en-IN"/>
        </a:p>
      </dgm:t>
    </dgm:pt>
    <dgm:pt modelId="{20AD4472-90A9-44DC-9888-3C374868F413}">
      <dgm:prSet phldrT="[Text]" custT="1"/>
      <dgm:spPr/>
      <dgm:t>
        <a:bodyPr/>
        <a:lstStyle/>
        <a:p>
          <a:r>
            <a:rPr lang="en-IN" sz="2000" b="1" dirty="0">
              <a:latin typeface="+mj-lt"/>
            </a:rPr>
            <a:t>7.5% * 2/3</a:t>
          </a:r>
        </a:p>
      </dgm:t>
    </dgm:pt>
    <dgm:pt modelId="{79C1B790-B799-4849-877A-98D2490C9709}" type="parTrans" cxnId="{F7786D4C-917C-4F57-8BE6-618E0ED46255}">
      <dgm:prSet/>
      <dgm:spPr/>
      <dgm:t>
        <a:bodyPr/>
        <a:lstStyle/>
        <a:p>
          <a:endParaRPr lang="en-IN" sz="2000" b="1"/>
        </a:p>
      </dgm:t>
    </dgm:pt>
    <dgm:pt modelId="{CA23FF96-4532-40EB-B563-126F60D55876}" type="sibTrans" cxnId="{F7786D4C-917C-4F57-8BE6-618E0ED46255}">
      <dgm:prSet/>
      <dgm:spPr/>
      <dgm:t>
        <a:bodyPr/>
        <a:lstStyle/>
        <a:p>
          <a:endParaRPr lang="en-IN"/>
        </a:p>
      </dgm:t>
    </dgm:pt>
    <dgm:pt modelId="{E04F3ADE-C788-498A-8087-2756EAABCA48}">
      <dgm:prSet phldrT="[Text]" custT="1"/>
      <dgm:spPr/>
      <dgm:t>
        <a:bodyPr/>
        <a:lstStyle/>
        <a:p>
          <a:r>
            <a:rPr lang="en-IN" sz="2000" b="1" dirty="0">
              <a:latin typeface="+mj-lt"/>
            </a:rPr>
            <a:t>18% * 2/3</a:t>
          </a:r>
        </a:p>
      </dgm:t>
    </dgm:pt>
    <dgm:pt modelId="{B459BB5E-A1F4-49FE-95F2-0F028FB7D94A}" type="parTrans" cxnId="{1787EE6A-266F-4DB6-9EF3-2F9833D5D131}">
      <dgm:prSet/>
      <dgm:spPr/>
      <dgm:t>
        <a:bodyPr/>
        <a:lstStyle/>
        <a:p>
          <a:endParaRPr lang="en-IN" sz="2000" b="1"/>
        </a:p>
      </dgm:t>
    </dgm:pt>
    <dgm:pt modelId="{BFAC7AE8-7DD0-4703-A7FB-82C52A1A6CF8}" type="sibTrans" cxnId="{1787EE6A-266F-4DB6-9EF3-2F9833D5D131}">
      <dgm:prSet/>
      <dgm:spPr/>
      <dgm:t>
        <a:bodyPr/>
        <a:lstStyle/>
        <a:p>
          <a:endParaRPr lang="en-IN"/>
        </a:p>
      </dgm:t>
    </dgm:pt>
    <dgm:pt modelId="{124AB386-2D29-4307-9E5F-39827E3C867B}" type="pres">
      <dgm:prSet presAssocID="{6E0D58EA-B3D7-4E8D-8BE1-81F41573FB17}" presName="hierChild1" presStyleCnt="0">
        <dgm:presLayoutVars>
          <dgm:chPref val="1"/>
          <dgm:dir/>
          <dgm:animOne val="branch"/>
          <dgm:animLvl val="lvl"/>
          <dgm:resizeHandles/>
        </dgm:presLayoutVars>
      </dgm:prSet>
      <dgm:spPr/>
    </dgm:pt>
    <dgm:pt modelId="{F2039AA4-637F-44CF-8BF2-F34D372E9C4F}" type="pres">
      <dgm:prSet presAssocID="{8AB3EA8F-CB84-4A6B-B860-9EEFB4B07C0B}" presName="hierRoot1" presStyleCnt="0"/>
      <dgm:spPr/>
    </dgm:pt>
    <dgm:pt modelId="{4689A1B5-0172-4BAE-BDAA-D4715C63C39F}" type="pres">
      <dgm:prSet presAssocID="{8AB3EA8F-CB84-4A6B-B860-9EEFB4B07C0B}" presName="composite" presStyleCnt="0"/>
      <dgm:spPr/>
    </dgm:pt>
    <dgm:pt modelId="{E5BF089C-82A6-4261-9558-1F4106A88A7F}" type="pres">
      <dgm:prSet presAssocID="{8AB3EA8F-CB84-4A6B-B860-9EEFB4B07C0B}" presName="background" presStyleLbl="node0" presStyleIdx="0" presStyleCnt="1"/>
      <dgm:spPr/>
    </dgm:pt>
    <dgm:pt modelId="{014FFC73-A71A-441F-B971-B505E161C76C}" type="pres">
      <dgm:prSet presAssocID="{8AB3EA8F-CB84-4A6B-B860-9EEFB4B07C0B}" presName="text" presStyleLbl="fgAcc0" presStyleIdx="0" presStyleCnt="1" custScaleX="175166" custScaleY="121690">
        <dgm:presLayoutVars>
          <dgm:chPref val="3"/>
        </dgm:presLayoutVars>
      </dgm:prSet>
      <dgm:spPr/>
    </dgm:pt>
    <dgm:pt modelId="{B8F32699-6AAC-4650-8601-ECD85C8E3CDA}" type="pres">
      <dgm:prSet presAssocID="{8AB3EA8F-CB84-4A6B-B860-9EEFB4B07C0B}" presName="hierChild2" presStyleCnt="0"/>
      <dgm:spPr/>
    </dgm:pt>
    <dgm:pt modelId="{C8411950-46B1-4B16-8B7D-F71B1435AAF6}" type="pres">
      <dgm:prSet presAssocID="{3C0ABD2A-A609-4974-A19D-E0844E27A888}" presName="Name10" presStyleLbl="parChTrans1D2" presStyleIdx="0" presStyleCnt="3" custSzX="2616770" custSzY="475953"/>
      <dgm:spPr/>
    </dgm:pt>
    <dgm:pt modelId="{DBC87CD9-BC9B-4CF8-8A09-4C23CAFE6A8B}" type="pres">
      <dgm:prSet presAssocID="{C2F57614-8A15-4593-B67E-0A69AA7BD360}" presName="hierRoot2" presStyleCnt="0"/>
      <dgm:spPr/>
    </dgm:pt>
    <dgm:pt modelId="{350279FD-BAC8-4638-B553-C2EFBA299EE7}" type="pres">
      <dgm:prSet presAssocID="{C2F57614-8A15-4593-B67E-0A69AA7BD360}" presName="composite2" presStyleCnt="0"/>
      <dgm:spPr/>
    </dgm:pt>
    <dgm:pt modelId="{410BD2F8-DD0B-4232-8883-590A2E874CB4}" type="pres">
      <dgm:prSet presAssocID="{C2F57614-8A15-4593-B67E-0A69AA7BD360}" presName="background2" presStyleLbl="node2" presStyleIdx="0" presStyleCnt="3"/>
      <dgm:spPr/>
    </dgm:pt>
    <dgm:pt modelId="{2721783A-A659-4269-9CBE-32CCAAE93F48}" type="pres">
      <dgm:prSet presAssocID="{C2F57614-8A15-4593-B67E-0A69AA7BD360}" presName="text2" presStyleLbl="fgAcc2" presStyleIdx="0" presStyleCnt="3" custScaleX="175166" custScaleY="121690">
        <dgm:presLayoutVars>
          <dgm:chPref val="3"/>
        </dgm:presLayoutVars>
      </dgm:prSet>
      <dgm:spPr/>
    </dgm:pt>
    <dgm:pt modelId="{623AB057-3DEB-4AC1-ADE0-DFA163EC862A}" type="pres">
      <dgm:prSet presAssocID="{C2F57614-8A15-4593-B67E-0A69AA7BD360}" presName="hierChild3" presStyleCnt="0"/>
      <dgm:spPr/>
    </dgm:pt>
    <dgm:pt modelId="{964DEEE5-C3BD-47F6-A72E-EE6F27983AD2}" type="pres">
      <dgm:prSet presAssocID="{FD331795-CC87-4911-BDC8-340FEC6D34AF}" presName="Name17" presStyleLbl="parChTrans1D3" presStyleIdx="0" presStyleCnt="3" custSzX="116216" custSzY="475953"/>
      <dgm:spPr/>
    </dgm:pt>
    <dgm:pt modelId="{CB1459CC-5CD6-4A5D-9A53-5FEE0DAA3574}" type="pres">
      <dgm:prSet presAssocID="{68077E01-F171-4DCF-834C-A3EDD76C5BB5}" presName="hierRoot3" presStyleCnt="0"/>
      <dgm:spPr/>
    </dgm:pt>
    <dgm:pt modelId="{40433C5E-C494-4A0F-9C59-0812DE6E56B3}" type="pres">
      <dgm:prSet presAssocID="{68077E01-F171-4DCF-834C-A3EDD76C5BB5}" presName="composite3" presStyleCnt="0"/>
      <dgm:spPr/>
    </dgm:pt>
    <dgm:pt modelId="{5DBF7538-CE5B-47E2-9024-87B40D331DEF}" type="pres">
      <dgm:prSet presAssocID="{68077E01-F171-4DCF-834C-A3EDD76C5BB5}" presName="background3" presStyleLbl="node3" presStyleIdx="0" presStyleCnt="3"/>
      <dgm:spPr/>
    </dgm:pt>
    <dgm:pt modelId="{C9EECA6F-D74B-40D4-8A1E-6AF987C35383}" type="pres">
      <dgm:prSet presAssocID="{68077E01-F171-4DCF-834C-A3EDD76C5BB5}" presName="text3" presStyleLbl="fgAcc3" presStyleIdx="0" presStyleCnt="3" custScaleX="175166" custScaleY="121690">
        <dgm:presLayoutVars>
          <dgm:chPref val="3"/>
        </dgm:presLayoutVars>
      </dgm:prSet>
      <dgm:spPr/>
    </dgm:pt>
    <dgm:pt modelId="{3D365A71-7CCE-46F7-A45F-E2DA39526B69}" type="pres">
      <dgm:prSet presAssocID="{68077E01-F171-4DCF-834C-A3EDD76C5BB5}" presName="hierChild4" presStyleCnt="0"/>
      <dgm:spPr/>
    </dgm:pt>
    <dgm:pt modelId="{0441CD7F-683E-4C02-93CA-DD1DA7BF5504}" type="pres">
      <dgm:prSet presAssocID="{7E0C3C19-D117-44E9-8DF7-CC9BB4F7E9DE}" presName="Name23" presStyleLbl="parChTrans1D4" presStyleIdx="0" presStyleCnt="3" custSzX="116216" custSzY="475953"/>
      <dgm:spPr/>
    </dgm:pt>
    <dgm:pt modelId="{EFA7F7A9-1A6B-4377-A3A5-32ECFDD8C913}" type="pres">
      <dgm:prSet presAssocID="{78933BAA-496E-4B82-B2F1-CEDFE74E3537}" presName="hierRoot4" presStyleCnt="0"/>
      <dgm:spPr/>
    </dgm:pt>
    <dgm:pt modelId="{E81B54E8-320E-4BAD-B4A8-5E33D77C1E91}" type="pres">
      <dgm:prSet presAssocID="{78933BAA-496E-4B82-B2F1-CEDFE74E3537}" presName="composite4" presStyleCnt="0"/>
      <dgm:spPr/>
    </dgm:pt>
    <dgm:pt modelId="{4CD47153-49D3-4BF9-835B-B8C773152D8C}" type="pres">
      <dgm:prSet presAssocID="{78933BAA-496E-4B82-B2F1-CEDFE74E3537}" presName="background4" presStyleLbl="node4" presStyleIdx="0" presStyleCnt="3"/>
      <dgm:spPr/>
    </dgm:pt>
    <dgm:pt modelId="{78E7B214-29EA-4EAD-AB50-DEB524AB912E}" type="pres">
      <dgm:prSet presAssocID="{78933BAA-496E-4B82-B2F1-CEDFE74E3537}" presName="text4" presStyleLbl="fgAcc4" presStyleIdx="0" presStyleCnt="3" custScaleX="175166" custScaleY="121690">
        <dgm:presLayoutVars>
          <dgm:chPref val="3"/>
        </dgm:presLayoutVars>
      </dgm:prSet>
      <dgm:spPr/>
    </dgm:pt>
    <dgm:pt modelId="{2380A0D8-5E1B-453C-9D26-843285A6C76E}" type="pres">
      <dgm:prSet presAssocID="{78933BAA-496E-4B82-B2F1-CEDFE74E3537}" presName="hierChild5" presStyleCnt="0"/>
      <dgm:spPr/>
    </dgm:pt>
    <dgm:pt modelId="{5BC0B4DF-6465-404E-A74B-849D41F0AACA}" type="pres">
      <dgm:prSet presAssocID="{916CB800-0D5B-4248-B787-7C409D58D9B7}" presName="Name10" presStyleLbl="parChTrans1D2" presStyleIdx="1" presStyleCnt="3" custSzX="116216" custSzY="475953"/>
      <dgm:spPr/>
    </dgm:pt>
    <dgm:pt modelId="{C8129F91-84A6-4D8A-9D57-CEDA4DE3FB74}" type="pres">
      <dgm:prSet presAssocID="{67A41DD1-8912-4A40-87EE-84C6D35F59A4}" presName="hierRoot2" presStyleCnt="0"/>
      <dgm:spPr/>
    </dgm:pt>
    <dgm:pt modelId="{9DB79253-BC42-41B6-9407-3A3C1F9C0D3C}" type="pres">
      <dgm:prSet presAssocID="{67A41DD1-8912-4A40-87EE-84C6D35F59A4}" presName="composite2" presStyleCnt="0"/>
      <dgm:spPr/>
    </dgm:pt>
    <dgm:pt modelId="{CA039341-1AB8-4E25-A729-58CAC3B0035F}" type="pres">
      <dgm:prSet presAssocID="{67A41DD1-8912-4A40-87EE-84C6D35F59A4}" presName="background2" presStyleLbl="node2" presStyleIdx="1" presStyleCnt="3"/>
      <dgm:spPr/>
    </dgm:pt>
    <dgm:pt modelId="{B843DCB9-E8C2-416D-93F6-88401802851F}" type="pres">
      <dgm:prSet presAssocID="{67A41DD1-8912-4A40-87EE-84C6D35F59A4}" presName="text2" presStyleLbl="fgAcc2" presStyleIdx="1" presStyleCnt="3" custScaleX="175166" custScaleY="121690">
        <dgm:presLayoutVars>
          <dgm:chPref val="3"/>
        </dgm:presLayoutVars>
      </dgm:prSet>
      <dgm:spPr/>
    </dgm:pt>
    <dgm:pt modelId="{441ECBC4-D4A3-49CE-B1D6-CBC1D8C09938}" type="pres">
      <dgm:prSet presAssocID="{67A41DD1-8912-4A40-87EE-84C6D35F59A4}" presName="hierChild3" presStyleCnt="0"/>
      <dgm:spPr/>
    </dgm:pt>
    <dgm:pt modelId="{7C915D3A-5AFE-4E4D-8DF0-232DA52067CA}" type="pres">
      <dgm:prSet presAssocID="{83DFD441-6488-4466-AF86-2B5C06001B2E}" presName="Name17" presStyleLbl="parChTrans1D3" presStyleIdx="1" presStyleCnt="3" custSzX="116216" custSzY="475953"/>
      <dgm:spPr/>
    </dgm:pt>
    <dgm:pt modelId="{DAE6CF0A-3370-43D5-A3FA-0667B43DB17F}" type="pres">
      <dgm:prSet presAssocID="{02063544-224F-4451-9E60-482B557C88BB}" presName="hierRoot3" presStyleCnt="0"/>
      <dgm:spPr/>
    </dgm:pt>
    <dgm:pt modelId="{7F4EEFA8-A405-465A-945D-73B415CC09AB}" type="pres">
      <dgm:prSet presAssocID="{02063544-224F-4451-9E60-482B557C88BB}" presName="composite3" presStyleCnt="0"/>
      <dgm:spPr/>
    </dgm:pt>
    <dgm:pt modelId="{A8D9FFAF-C8B8-4496-8597-C6178AC8B949}" type="pres">
      <dgm:prSet presAssocID="{02063544-224F-4451-9E60-482B557C88BB}" presName="background3" presStyleLbl="node3" presStyleIdx="1" presStyleCnt="3"/>
      <dgm:spPr/>
    </dgm:pt>
    <dgm:pt modelId="{80F11F28-6569-42A5-B4FD-962C274302D2}" type="pres">
      <dgm:prSet presAssocID="{02063544-224F-4451-9E60-482B557C88BB}" presName="text3" presStyleLbl="fgAcc3" presStyleIdx="1" presStyleCnt="3" custScaleX="175166" custScaleY="121690">
        <dgm:presLayoutVars>
          <dgm:chPref val="3"/>
        </dgm:presLayoutVars>
      </dgm:prSet>
      <dgm:spPr/>
    </dgm:pt>
    <dgm:pt modelId="{E0659297-5CE2-4408-A903-3D6B97305F3F}" type="pres">
      <dgm:prSet presAssocID="{02063544-224F-4451-9E60-482B557C88BB}" presName="hierChild4" presStyleCnt="0"/>
      <dgm:spPr/>
    </dgm:pt>
    <dgm:pt modelId="{DC097A8D-5CED-4339-8A07-8DCD87123F11}" type="pres">
      <dgm:prSet presAssocID="{79C1B790-B799-4849-877A-98D2490C9709}" presName="Name23" presStyleLbl="parChTrans1D4" presStyleIdx="1" presStyleCnt="3" custSzX="116216" custSzY="475953"/>
      <dgm:spPr/>
    </dgm:pt>
    <dgm:pt modelId="{CD829695-A892-464B-9CD1-D61D4C83135D}" type="pres">
      <dgm:prSet presAssocID="{20AD4472-90A9-44DC-9888-3C374868F413}" presName="hierRoot4" presStyleCnt="0"/>
      <dgm:spPr/>
    </dgm:pt>
    <dgm:pt modelId="{CBB25AA3-41F7-4E03-8C62-09A027B1C461}" type="pres">
      <dgm:prSet presAssocID="{20AD4472-90A9-44DC-9888-3C374868F413}" presName="composite4" presStyleCnt="0"/>
      <dgm:spPr/>
    </dgm:pt>
    <dgm:pt modelId="{A24CC23F-3ABE-41C4-B1EA-AC17B30A6B2A}" type="pres">
      <dgm:prSet presAssocID="{20AD4472-90A9-44DC-9888-3C374868F413}" presName="background4" presStyleLbl="node4" presStyleIdx="1" presStyleCnt="3"/>
      <dgm:spPr/>
    </dgm:pt>
    <dgm:pt modelId="{9380577B-FB1F-478F-8F32-6E8E0CB3E6B5}" type="pres">
      <dgm:prSet presAssocID="{20AD4472-90A9-44DC-9888-3C374868F413}" presName="text4" presStyleLbl="fgAcc4" presStyleIdx="1" presStyleCnt="3" custScaleX="175166" custScaleY="121690">
        <dgm:presLayoutVars>
          <dgm:chPref val="3"/>
        </dgm:presLayoutVars>
      </dgm:prSet>
      <dgm:spPr/>
    </dgm:pt>
    <dgm:pt modelId="{36AEBEF7-4580-4CCF-B8EF-445FCBCF7586}" type="pres">
      <dgm:prSet presAssocID="{20AD4472-90A9-44DC-9888-3C374868F413}" presName="hierChild5" presStyleCnt="0"/>
      <dgm:spPr/>
    </dgm:pt>
    <dgm:pt modelId="{5E4AD5A3-4E0A-4F43-BFDC-A710BF107DE2}" type="pres">
      <dgm:prSet presAssocID="{0D1C30A1-A1B3-4109-9E25-E31830DFB816}" presName="Name10" presStyleLbl="parChTrans1D2" presStyleIdx="2" presStyleCnt="3" custSzX="2616770" custSzY="475953"/>
      <dgm:spPr/>
    </dgm:pt>
    <dgm:pt modelId="{BBE2E3D2-D2CE-4523-BF16-DDD141FD9511}" type="pres">
      <dgm:prSet presAssocID="{8FFF7771-7645-4F09-8603-B93FADF56E56}" presName="hierRoot2" presStyleCnt="0"/>
      <dgm:spPr/>
    </dgm:pt>
    <dgm:pt modelId="{96026949-4F61-4399-AACB-259924B8A8B2}" type="pres">
      <dgm:prSet presAssocID="{8FFF7771-7645-4F09-8603-B93FADF56E56}" presName="composite2" presStyleCnt="0"/>
      <dgm:spPr/>
    </dgm:pt>
    <dgm:pt modelId="{7C35A6D8-E9BD-4AFF-9297-623B727FE756}" type="pres">
      <dgm:prSet presAssocID="{8FFF7771-7645-4F09-8603-B93FADF56E56}" presName="background2" presStyleLbl="node2" presStyleIdx="2" presStyleCnt="3"/>
      <dgm:spPr/>
    </dgm:pt>
    <dgm:pt modelId="{047620DB-463F-4C22-B058-0D0AD151734C}" type="pres">
      <dgm:prSet presAssocID="{8FFF7771-7645-4F09-8603-B93FADF56E56}" presName="text2" presStyleLbl="fgAcc2" presStyleIdx="2" presStyleCnt="3" custScaleX="175166" custScaleY="121690">
        <dgm:presLayoutVars>
          <dgm:chPref val="3"/>
        </dgm:presLayoutVars>
      </dgm:prSet>
      <dgm:spPr/>
    </dgm:pt>
    <dgm:pt modelId="{01B9CB5C-6088-4E62-A18C-D2C4955F27EC}" type="pres">
      <dgm:prSet presAssocID="{8FFF7771-7645-4F09-8603-B93FADF56E56}" presName="hierChild3" presStyleCnt="0"/>
      <dgm:spPr/>
    </dgm:pt>
    <dgm:pt modelId="{7A6BA72F-7904-4339-A325-34C568F60A60}" type="pres">
      <dgm:prSet presAssocID="{26240D64-C75C-4077-B276-34349C88B4EE}" presName="Name17" presStyleLbl="parChTrans1D3" presStyleIdx="2" presStyleCnt="3" custSzX="116216" custSzY="475953"/>
      <dgm:spPr/>
    </dgm:pt>
    <dgm:pt modelId="{41E2A0BC-6260-4B0E-9F93-1F1081A1E60E}" type="pres">
      <dgm:prSet presAssocID="{B8A2D4A2-D342-4D4D-91DE-8CD51B19C87C}" presName="hierRoot3" presStyleCnt="0"/>
      <dgm:spPr/>
    </dgm:pt>
    <dgm:pt modelId="{AD4798DF-95B1-4949-A3B9-1957DF4C6BD1}" type="pres">
      <dgm:prSet presAssocID="{B8A2D4A2-D342-4D4D-91DE-8CD51B19C87C}" presName="composite3" presStyleCnt="0"/>
      <dgm:spPr/>
    </dgm:pt>
    <dgm:pt modelId="{FA5ED917-CDA2-476E-BCAF-DB5AAB0F5B58}" type="pres">
      <dgm:prSet presAssocID="{B8A2D4A2-D342-4D4D-91DE-8CD51B19C87C}" presName="background3" presStyleLbl="node3" presStyleIdx="2" presStyleCnt="3"/>
      <dgm:spPr/>
    </dgm:pt>
    <dgm:pt modelId="{D87E0BE6-1901-4A7F-B9AB-9D5EB5319C1E}" type="pres">
      <dgm:prSet presAssocID="{B8A2D4A2-D342-4D4D-91DE-8CD51B19C87C}" presName="text3" presStyleLbl="fgAcc3" presStyleIdx="2" presStyleCnt="3" custScaleX="175166" custScaleY="121690">
        <dgm:presLayoutVars>
          <dgm:chPref val="3"/>
        </dgm:presLayoutVars>
      </dgm:prSet>
      <dgm:spPr/>
    </dgm:pt>
    <dgm:pt modelId="{9A3BA6EB-327A-407C-83D9-77386B98333C}" type="pres">
      <dgm:prSet presAssocID="{B8A2D4A2-D342-4D4D-91DE-8CD51B19C87C}" presName="hierChild4" presStyleCnt="0"/>
      <dgm:spPr/>
    </dgm:pt>
    <dgm:pt modelId="{878EA341-9850-444B-B5EC-86F9118B8CC0}" type="pres">
      <dgm:prSet presAssocID="{B459BB5E-A1F4-49FE-95F2-0F028FB7D94A}" presName="Name23" presStyleLbl="parChTrans1D4" presStyleIdx="2" presStyleCnt="3" custSzX="116216" custSzY="475953"/>
      <dgm:spPr/>
    </dgm:pt>
    <dgm:pt modelId="{D5E64547-4890-4E56-A9A3-6BBB1C220531}" type="pres">
      <dgm:prSet presAssocID="{E04F3ADE-C788-498A-8087-2756EAABCA48}" presName="hierRoot4" presStyleCnt="0"/>
      <dgm:spPr/>
    </dgm:pt>
    <dgm:pt modelId="{8DFDD639-E30B-433B-8857-01923E28CABC}" type="pres">
      <dgm:prSet presAssocID="{E04F3ADE-C788-498A-8087-2756EAABCA48}" presName="composite4" presStyleCnt="0"/>
      <dgm:spPr/>
    </dgm:pt>
    <dgm:pt modelId="{EC1BA3F3-BA68-46FB-AD38-C7E5D7679B22}" type="pres">
      <dgm:prSet presAssocID="{E04F3ADE-C788-498A-8087-2756EAABCA48}" presName="background4" presStyleLbl="node4" presStyleIdx="2" presStyleCnt="3"/>
      <dgm:spPr/>
    </dgm:pt>
    <dgm:pt modelId="{23989C0F-BB81-4B54-8C77-8CE4805C6F2D}" type="pres">
      <dgm:prSet presAssocID="{E04F3ADE-C788-498A-8087-2756EAABCA48}" presName="text4" presStyleLbl="fgAcc4" presStyleIdx="2" presStyleCnt="3" custScaleX="175166" custScaleY="121690">
        <dgm:presLayoutVars>
          <dgm:chPref val="3"/>
        </dgm:presLayoutVars>
      </dgm:prSet>
      <dgm:spPr/>
    </dgm:pt>
    <dgm:pt modelId="{4ADC4F3A-9052-49CA-9784-70146622AA4A}" type="pres">
      <dgm:prSet presAssocID="{E04F3ADE-C788-498A-8087-2756EAABCA48}" presName="hierChild5" presStyleCnt="0"/>
      <dgm:spPr/>
    </dgm:pt>
  </dgm:ptLst>
  <dgm:cxnLst>
    <dgm:cxn modelId="{6B580807-3143-4941-A13B-08CD64E87EC1}" type="presOf" srcId="{79C1B790-B799-4849-877A-98D2490C9709}" destId="{DC097A8D-5CED-4339-8A07-8DCD87123F11}" srcOrd="0" destOrd="0" presId="urn:microsoft.com/office/officeart/2005/8/layout/hierarchy1"/>
    <dgm:cxn modelId="{E3DD6908-9A1B-4516-9F65-CABFD30D8849}" type="presOf" srcId="{6E0D58EA-B3D7-4E8D-8BE1-81F41573FB17}" destId="{124AB386-2D29-4307-9E5F-39827E3C867B}" srcOrd="0" destOrd="0" presId="urn:microsoft.com/office/officeart/2005/8/layout/hierarchy1"/>
    <dgm:cxn modelId="{E227CB16-AFE0-42D9-8346-2759B7D863F9}" type="presOf" srcId="{8FFF7771-7645-4F09-8603-B93FADF56E56}" destId="{047620DB-463F-4C22-B058-0D0AD151734C}" srcOrd="0" destOrd="0" presId="urn:microsoft.com/office/officeart/2005/8/layout/hierarchy1"/>
    <dgm:cxn modelId="{A334E42F-FA0D-4713-A65F-0A896B6829D6}" srcId="{6E0D58EA-B3D7-4E8D-8BE1-81F41573FB17}" destId="{8AB3EA8F-CB84-4A6B-B860-9EEFB4B07C0B}" srcOrd="0" destOrd="0" parTransId="{E1F0EC22-777C-45C7-B98B-5A0B2C9BB4B4}" sibTransId="{1EE429FE-9759-40DE-BA2B-53774B22C2E8}"/>
    <dgm:cxn modelId="{0E3D9336-7C13-4F37-B1AC-5899599539B0}" type="presOf" srcId="{20AD4472-90A9-44DC-9888-3C374868F413}" destId="{9380577B-FB1F-478F-8F32-6E8E0CB3E6B5}" srcOrd="0" destOrd="0" presId="urn:microsoft.com/office/officeart/2005/8/layout/hierarchy1"/>
    <dgm:cxn modelId="{CE3DC737-ED09-4A3C-A847-ED36CF476C79}" srcId="{8AB3EA8F-CB84-4A6B-B860-9EEFB4B07C0B}" destId="{C2F57614-8A15-4593-B67E-0A69AA7BD360}" srcOrd="0" destOrd="0" parTransId="{3C0ABD2A-A609-4974-A19D-E0844E27A888}" sibTransId="{98B82A6F-BDA5-4EFE-BA09-E18CD03DA3B7}"/>
    <dgm:cxn modelId="{1A2FA33B-CB7B-4BF6-83F3-6B56E1C74DDF}" type="presOf" srcId="{78933BAA-496E-4B82-B2F1-CEDFE74E3537}" destId="{78E7B214-29EA-4EAD-AB50-DEB524AB912E}" srcOrd="0" destOrd="0" presId="urn:microsoft.com/office/officeart/2005/8/layout/hierarchy1"/>
    <dgm:cxn modelId="{2F7F7B61-D404-49E1-8F58-EFE827064C45}" type="presOf" srcId="{B459BB5E-A1F4-49FE-95F2-0F028FB7D94A}" destId="{878EA341-9850-444B-B5EC-86F9118B8CC0}" srcOrd="0" destOrd="0" presId="urn:microsoft.com/office/officeart/2005/8/layout/hierarchy1"/>
    <dgm:cxn modelId="{8F238A42-C8A1-4BB9-B848-8C00D7E6FFB2}" type="presOf" srcId="{68077E01-F171-4DCF-834C-A3EDD76C5BB5}" destId="{C9EECA6F-D74B-40D4-8A1E-6AF987C35383}" srcOrd="0" destOrd="0" presId="urn:microsoft.com/office/officeart/2005/8/layout/hierarchy1"/>
    <dgm:cxn modelId="{CDB1BD64-5DF9-4F3E-8E19-C8CFA5C898AD}" type="presOf" srcId="{C2F57614-8A15-4593-B67E-0A69AA7BD360}" destId="{2721783A-A659-4269-9CBE-32CCAAE93F48}" srcOrd="0" destOrd="0" presId="urn:microsoft.com/office/officeart/2005/8/layout/hierarchy1"/>
    <dgm:cxn modelId="{1787EE6A-266F-4DB6-9EF3-2F9833D5D131}" srcId="{B8A2D4A2-D342-4D4D-91DE-8CD51B19C87C}" destId="{E04F3ADE-C788-498A-8087-2756EAABCA48}" srcOrd="0" destOrd="0" parTransId="{B459BB5E-A1F4-49FE-95F2-0F028FB7D94A}" sibTransId="{BFAC7AE8-7DD0-4703-A7FB-82C52A1A6CF8}"/>
    <dgm:cxn modelId="{F7786D4C-917C-4F57-8BE6-618E0ED46255}" srcId="{02063544-224F-4451-9E60-482B557C88BB}" destId="{20AD4472-90A9-44DC-9888-3C374868F413}" srcOrd="0" destOrd="0" parTransId="{79C1B790-B799-4849-877A-98D2490C9709}" sibTransId="{CA23FF96-4532-40EB-B563-126F60D55876}"/>
    <dgm:cxn modelId="{5AB41251-2CA7-4F99-A1CF-F27F6FEAA0A8}" type="presOf" srcId="{67A41DD1-8912-4A40-87EE-84C6D35F59A4}" destId="{B843DCB9-E8C2-416D-93F6-88401802851F}" srcOrd="0" destOrd="0" presId="urn:microsoft.com/office/officeart/2005/8/layout/hierarchy1"/>
    <dgm:cxn modelId="{93ACA172-343B-403A-BFBD-07A89D8FD310}" type="presOf" srcId="{B8A2D4A2-D342-4D4D-91DE-8CD51B19C87C}" destId="{D87E0BE6-1901-4A7F-B9AB-9D5EB5319C1E}" srcOrd="0" destOrd="0" presId="urn:microsoft.com/office/officeart/2005/8/layout/hierarchy1"/>
    <dgm:cxn modelId="{FEB4C573-D1A7-4473-92DB-484E399C261A}" type="presOf" srcId="{3C0ABD2A-A609-4974-A19D-E0844E27A888}" destId="{C8411950-46B1-4B16-8B7D-F71B1435AAF6}" srcOrd="0" destOrd="0" presId="urn:microsoft.com/office/officeart/2005/8/layout/hierarchy1"/>
    <dgm:cxn modelId="{0EED1959-80E0-496B-8090-11F4F9F4E886}" srcId="{C2F57614-8A15-4593-B67E-0A69AA7BD360}" destId="{68077E01-F171-4DCF-834C-A3EDD76C5BB5}" srcOrd="0" destOrd="0" parTransId="{FD331795-CC87-4911-BDC8-340FEC6D34AF}" sibTransId="{0C9D53FC-3F05-46C4-B936-AE366E126A72}"/>
    <dgm:cxn modelId="{CED6DD7B-A65F-4AF8-9A80-C4BAEC808D1A}" type="presOf" srcId="{FD331795-CC87-4911-BDC8-340FEC6D34AF}" destId="{964DEEE5-C3BD-47F6-A72E-EE6F27983AD2}" srcOrd="0" destOrd="0" presId="urn:microsoft.com/office/officeart/2005/8/layout/hierarchy1"/>
    <dgm:cxn modelId="{6D24F980-D05D-415B-8301-2DA680A68A1C}" type="presOf" srcId="{83DFD441-6488-4466-AF86-2B5C06001B2E}" destId="{7C915D3A-5AFE-4E4D-8DF0-232DA52067CA}" srcOrd="0" destOrd="0" presId="urn:microsoft.com/office/officeart/2005/8/layout/hierarchy1"/>
    <dgm:cxn modelId="{6445348E-DFA8-4C36-9541-4ED0DD2438C6}" srcId="{68077E01-F171-4DCF-834C-A3EDD76C5BB5}" destId="{78933BAA-496E-4B82-B2F1-CEDFE74E3537}" srcOrd="0" destOrd="0" parTransId="{7E0C3C19-D117-44E9-8DF7-CC9BB4F7E9DE}" sibTransId="{9B918708-E91B-4C49-8A1E-DBA02E3FF2BC}"/>
    <dgm:cxn modelId="{E3E22090-568D-4D30-AABF-31F72CE3507B}" type="presOf" srcId="{7E0C3C19-D117-44E9-8DF7-CC9BB4F7E9DE}" destId="{0441CD7F-683E-4C02-93CA-DD1DA7BF5504}" srcOrd="0" destOrd="0" presId="urn:microsoft.com/office/officeart/2005/8/layout/hierarchy1"/>
    <dgm:cxn modelId="{CBC9FD97-DC4A-4B48-8087-179F391F9E14}" type="presOf" srcId="{E04F3ADE-C788-498A-8087-2756EAABCA48}" destId="{23989C0F-BB81-4B54-8C77-8CE4805C6F2D}" srcOrd="0" destOrd="0" presId="urn:microsoft.com/office/officeart/2005/8/layout/hierarchy1"/>
    <dgm:cxn modelId="{0CD6939A-7989-47FB-B61C-FB6C3AC9A2E9}" type="presOf" srcId="{26240D64-C75C-4077-B276-34349C88B4EE}" destId="{7A6BA72F-7904-4339-A325-34C568F60A60}" srcOrd="0" destOrd="0" presId="urn:microsoft.com/office/officeart/2005/8/layout/hierarchy1"/>
    <dgm:cxn modelId="{786F5FA3-F666-49EE-B389-1B4F1FB30D83}" srcId="{67A41DD1-8912-4A40-87EE-84C6D35F59A4}" destId="{02063544-224F-4451-9E60-482B557C88BB}" srcOrd="0" destOrd="0" parTransId="{83DFD441-6488-4466-AF86-2B5C06001B2E}" sibTransId="{134C39BF-E977-4165-A4B9-036AB58D54B8}"/>
    <dgm:cxn modelId="{FDA22AA4-E13D-4119-8E06-4E7E0BD1334E}" srcId="{8AB3EA8F-CB84-4A6B-B860-9EEFB4B07C0B}" destId="{67A41DD1-8912-4A40-87EE-84C6D35F59A4}" srcOrd="1" destOrd="0" parTransId="{916CB800-0D5B-4248-B787-7C409D58D9B7}" sibTransId="{08AD9E0A-C6E7-4541-BE93-E8EA6EA3D472}"/>
    <dgm:cxn modelId="{F6750AAB-CC1F-4242-A001-78E96F2632C9}" srcId="{8FFF7771-7645-4F09-8603-B93FADF56E56}" destId="{B8A2D4A2-D342-4D4D-91DE-8CD51B19C87C}" srcOrd="0" destOrd="0" parTransId="{26240D64-C75C-4077-B276-34349C88B4EE}" sibTransId="{FDB64B32-7612-48B0-96CD-4BDAECCC385A}"/>
    <dgm:cxn modelId="{FC32ECB8-A4D8-4421-A7C6-A79668B536F6}" type="presOf" srcId="{8AB3EA8F-CB84-4A6B-B860-9EEFB4B07C0B}" destId="{014FFC73-A71A-441F-B971-B505E161C76C}" srcOrd="0" destOrd="0" presId="urn:microsoft.com/office/officeart/2005/8/layout/hierarchy1"/>
    <dgm:cxn modelId="{566DDAD4-B6DF-41A1-9903-C798F57BEC7C}" type="presOf" srcId="{02063544-224F-4451-9E60-482B557C88BB}" destId="{80F11F28-6569-42A5-B4FD-962C274302D2}" srcOrd="0" destOrd="0" presId="urn:microsoft.com/office/officeart/2005/8/layout/hierarchy1"/>
    <dgm:cxn modelId="{0F70B2DB-D718-4448-970D-9C27F64C934B}" srcId="{8AB3EA8F-CB84-4A6B-B860-9EEFB4B07C0B}" destId="{8FFF7771-7645-4F09-8603-B93FADF56E56}" srcOrd="2" destOrd="0" parTransId="{0D1C30A1-A1B3-4109-9E25-E31830DFB816}" sibTransId="{44940976-9662-49D1-BC2C-37349D58DB44}"/>
    <dgm:cxn modelId="{FC2405DD-C8DB-4C26-A457-6F9F098A0C8A}" type="presOf" srcId="{916CB800-0D5B-4248-B787-7C409D58D9B7}" destId="{5BC0B4DF-6465-404E-A74B-849D41F0AACA}" srcOrd="0" destOrd="0" presId="urn:microsoft.com/office/officeart/2005/8/layout/hierarchy1"/>
    <dgm:cxn modelId="{542401FC-657D-48CE-AFEE-8201014F8A49}" type="presOf" srcId="{0D1C30A1-A1B3-4109-9E25-E31830DFB816}" destId="{5E4AD5A3-4E0A-4F43-BFDC-A710BF107DE2}" srcOrd="0" destOrd="0" presId="urn:microsoft.com/office/officeart/2005/8/layout/hierarchy1"/>
    <dgm:cxn modelId="{F125DC5F-5CE5-4304-A982-EE59967A8D68}" type="presParOf" srcId="{124AB386-2D29-4307-9E5F-39827E3C867B}" destId="{F2039AA4-637F-44CF-8BF2-F34D372E9C4F}" srcOrd="0" destOrd="0" presId="urn:microsoft.com/office/officeart/2005/8/layout/hierarchy1"/>
    <dgm:cxn modelId="{10451272-E2D4-4EA7-92D2-1FE4924283D2}" type="presParOf" srcId="{F2039AA4-637F-44CF-8BF2-F34D372E9C4F}" destId="{4689A1B5-0172-4BAE-BDAA-D4715C63C39F}" srcOrd="0" destOrd="0" presId="urn:microsoft.com/office/officeart/2005/8/layout/hierarchy1"/>
    <dgm:cxn modelId="{48CFB65A-0CB3-437D-8352-C00F7198765C}" type="presParOf" srcId="{4689A1B5-0172-4BAE-BDAA-D4715C63C39F}" destId="{E5BF089C-82A6-4261-9558-1F4106A88A7F}" srcOrd="0" destOrd="0" presId="urn:microsoft.com/office/officeart/2005/8/layout/hierarchy1"/>
    <dgm:cxn modelId="{F0FD8965-6C53-403A-80A4-19FD1584294A}" type="presParOf" srcId="{4689A1B5-0172-4BAE-BDAA-D4715C63C39F}" destId="{014FFC73-A71A-441F-B971-B505E161C76C}" srcOrd="1" destOrd="0" presId="urn:microsoft.com/office/officeart/2005/8/layout/hierarchy1"/>
    <dgm:cxn modelId="{65984E1F-F67E-42EA-896A-1EEC1A072E82}" type="presParOf" srcId="{F2039AA4-637F-44CF-8BF2-F34D372E9C4F}" destId="{B8F32699-6AAC-4650-8601-ECD85C8E3CDA}" srcOrd="1" destOrd="0" presId="urn:microsoft.com/office/officeart/2005/8/layout/hierarchy1"/>
    <dgm:cxn modelId="{0F532F4B-E3B9-43EB-AF72-98E0A3B80B93}" type="presParOf" srcId="{B8F32699-6AAC-4650-8601-ECD85C8E3CDA}" destId="{C8411950-46B1-4B16-8B7D-F71B1435AAF6}" srcOrd="0" destOrd="0" presId="urn:microsoft.com/office/officeart/2005/8/layout/hierarchy1"/>
    <dgm:cxn modelId="{25871E05-5869-4557-B1FC-8F1B12A69F81}" type="presParOf" srcId="{B8F32699-6AAC-4650-8601-ECD85C8E3CDA}" destId="{DBC87CD9-BC9B-4CF8-8A09-4C23CAFE6A8B}" srcOrd="1" destOrd="0" presId="urn:microsoft.com/office/officeart/2005/8/layout/hierarchy1"/>
    <dgm:cxn modelId="{D68D60C5-C95C-483C-9FDD-2FAE32A5C3FA}" type="presParOf" srcId="{DBC87CD9-BC9B-4CF8-8A09-4C23CAFE6A8B}" destId="{350279FD-BAC8-4638-B553-C2EFBA299EE7}" srcOrd="0" destOrd="0" presId="urn:microsoft.com/office/officeart/2005/8/layout/hierarchy1"/>
    <dgm:cxn modelId="{8363F207-29EE-407F-A6BC-F545A124065E}" type="presParOf" srcId="{350279FD-BAC8-4638-B553-C2EFBA299EE7}" destId="{410BD2F8-DD0B-4232-8883-590A2E874CB4}" srcOrd="0" destOrd="0" presId="urn:microsoft.com/office/officeart/2005/8/layout/hierarchy1"/>
    <dgm:cxn modelId="{BD2BD225-2AAE-402D-BDD4-C1628441138D}" type="presParOf" srcId="{350279FD-BAC8-4638-B553-C2EFBA299EE7}" destId="{2721783A-A659-4269-9CBE-32CCAAE93F48}" srcOrd="1" destOrd="0" presId="urn:microsoft.com/office/officeart/2005/8/layout/hierarchy1"/>
    <dgm:cxn modelId="{8B091CBF-B9A3-4F40-BFAE-3AF1B122D268}" type="presParOf" srcId="{DBC87CD9-BC9B-4CF8-8A09-4C23CAFE6A8B}" destId="{623AB057-3DEB-4AC1-ADE0-DFA163EC862A}" srcOrd="1" destOrd="0" presId="urn:microsoft.com/office/officeart/2005/8/layout/hierarchy1"/>
    <dgm:cxn modelId="{33912621-2F95-4F07-978A-9F7A3E47EE5B}" type="presParOf" srcId="{623AB057-3DEB-4AC1-ADE0-DFA163EC862A}" destId="{964DEEE5-C3BD-47F6-A72E-EE6F27983AD2}" srcOrd="0" destOrd="0" presId="urn:microsoft.com/office/officeart/2005/8/layout/hierarchy1"/>
    <dgm:cxn modelId="{9BAD6A42-ED87-418E-B3E1-7E27DF863735}" type="presParOf" srcId="{623AB057-3DEB-4AC1-ADE0-DFA163EC862A}" destId="{CB1459CC-5CD6-4A5D-9A53-5FEE0DAA3574}" srcOrd="1" destOrd="0" presId="urn:microsoft.com/office/officeart/2005/8/layout/hierarchy1"/>
    <dgm:cxn modelId="{E22833DC-F983-46F8-A852-0AFAC2E7AFB9}" type="presParOf" srcId="{CB1459CC-5CD6-4A5D-9A53-5FEE0DAA3574}" destId="{40433C5E-C494-4A0F-9C59-0812DE6E56B3}" srcOrd="0" destOrd="0" presId="urn:microsoft.com/office/officeart/2005/8/layout/hierarchy1"/>
    <dgm:cxn modelId="{89B50021-D9D6-4E3F-B37B-2C1380B13AA3}" type="presParOf" srcId="{40433C5E-C494-4A0F-9C59-0812DE6E56B3}" destId="{5DBF7538-CE5B-47E2-9024-87B40D331DEF}" srcOrd="0" destOrd="0" presId="urn:microsoft.com/office/officeart/2005/8/layout/hierarchy1"/>
    <dgm:cxn modelId="{F77ACF5C-6DBA-4A20-A60C-3DDB7730FF0A}" type="presParOf" srcId="{40433C5E-C494-4A0F-9C59-0812DE6E56B3}" destId="{C9EECA6F-D74B-40D4-8A1E-6AF987C35383}" srcOrd="1" destOrd="0" presId="urn:microsoft.com/office/officeart/2005/8/layout/hierarchy1"/>
    <dgm:cxn modelId="{A66644A8-51FD-4AFC-BB7C-9316260F7F7B}" type="presParOf" srcId="{CB1459CC-5CD6-4A5D-9A53-5FEE0DAA3574}" destId="{3D365A71-7CCE-46F7-A45F-E2DA39526B69}" srcOrd="1" destOrd="0" presId="urn:microsoft.com/office/officeart/2005/8/layout/hierarchy1"/>
    <dgm:cxn modelId="{A4BEB91C-1C2A-43DA-8A40-247611C2F095}" type="presParOf" srcId="{3D365A71-7CCE-46F7-A45F-E2DA39526B69}" destId="{0441CD7F-683E-4C02-93CA-DD1DA7BF5504}" srcOrd="0" destOrd="0" presId="urn:microsoft.com/office/officeart/2005/8/layout/hierarchy1"/>
    <dgm:cxn modelId="{64E2054B-F20A-4CE3-A225-14AEACCA9B45}" type="presParOf" srcId="{3D365A71-7CCE-46F7-A45F-E2DA39526B69}" destId="{EFA7F7A9-1A6B-4377-A3A5-32ECFDD8C913}" srcOrd="1" destOrd="0" presId="urn:microsoft.com/office/officeart/2005/8/layout/hierarchy1"/>
    <dgm:cxn modelId="{8904C7FC-6ACE-4C33-BC8B-2578EA183E3B}" type="presParOf" srcId="{EFA7F7A9-1A6B-4377-A3A5-32ECFDD8C913}" destId="{E81B54E8-320E-4BAD-B4A8-5E33D77C1E91}" srcOrd="0" destOrd="0" presId="urn:microsoft.com/office/officeart/2005/8/layout/hierarchy1"/>
    <dgm:cxn modelId="{6FCD31DD-262E-43F7-8EB0-75DB99DC37D7}" type="presParOf" srcId="{E81B54E8-320E-4BAD-B4A8-5E33D77C1E91}" destId="{4CD47153-49D3-4BF9-835B-B8C773152D8C}" srcOrd="0" destOrd="0" presId="urn:microsoft.com/office/officeart/2005/8/layout/hierarchy1"/>
    <dgm:cxn modelId="{7DBD386C-19DA-4994-852C-D2539D414C8F}" type="presParOf" srcId="{E81B54E8-320E-4BAD-B4A8-5E33D77C1E91}" destId="{78E7B214-29EA-4EAD-AB50-DEB524AB912E}" srcOrd="1" destOrd="0" presId="urn:microsoft.com/office/officeart/2005/8/layout/hierarchy1"/>
    <dgm:cxn modelId="{525FF97C-BF2B-4393-8464-5EDECA13EFB8}" type="presParOf" srcId="{EFA7F7A9-1A6B-4377-A3A5-32ECFDD8C913}" destId="{2380A0D8-5E1B-453C-9D26-843285A6C76E}" srcOrd="1" destOrd="0" presId="urn:microsoft.com/office/officeart/2005/8/layout/hierarchy1"/>
    <dgm:cxn modelId="{7C4D811D-FD30-4C9E-8A20-C848D2BE264D}" type="presParOf" srcId="{B8F32699-6AAC-4650-8601-ECD85C8E3CDA}" destId="{5BC0B4DF-6465-404E-A74B-849D41F0AACA}" srcOrd="2" destOrd="0" presId="urn:microsoft.com/office/officeart/2005/8/layout/hierarchy1"/>
    <dgm:cxn modelId="{7D37A3A1-EE58-4A55-955C-A937E43CF8B1}" type="presParOf" srcId="{B8F32699-6AAC-4650-8601-ECD85C8E3CDA}" destId="{C8129F91-84A6-4D8A-9D57-CEDA4DE3FB74}" srcOrd="3" destOrd="0" presId="urn:microsoft.com/office/officeart/2005/8/layout/hierarchy1"/>
    <dgm:cxn modelId="{EB537DAA-A8D7-4BF1-A39F-19FFD32DE1BD}" type="presParOf" srcId="{C8129F91-84A6-4D8A-9D57-CEDA4DE3FB74}" destId="{9DB79253-BC42-41B6-9407-3A3C1F9C0D3C}" srcOrd="0" destOrd="0" presId="urn:microsoft.com/office/officeart/2005/8/layout/hierarchy1"/>
    <dgm:cxn modelId="{8C98798E-C5A7-4DA3-BD05-79750F9562B6}" type="presParOf" srcId="{9DB79253-BC42-41B6-9407-3A3C1F9C0D3C}" destId="{CA039341-1AB8-4E25-A729-58CAC3B0035F}" srcOrd="0" destOrd="0" presId="urn:microsoft.com/office/officeart/2005/8/layout/hierarchy1"/>
    <dgm:cxn modelId="{907C8FD8-6A80-46CD-8A6A-FED48C8AA8B6}" type="presParOf" srcId="{9DB79253-BC42-41B6-9407-3A3C1F9C0D3C}" destId="{B843DCB9-E8C2-416D-93F6-88401802851F}" srcOrd="1" destOrd="0" presId="urn:microsoft.com/office/officeart/2005/8/layout/hierarchy1"/>
    <dgm:cxn modelId="{B739F487-84CE-429F-BBFB-ACA34273A662}" type="presParOf" srcId="{C8129F91-84A6-4D8A-9D57-CEDA4DE3FB74}" destId="{441ECBC4-D4A3-49CE-B1D6-CBC1D8C09938}" srcOrd="1" destOrd="0" presId="urn:microsoft.com/office/officeart/2005/8/layout/hierarchy1"/>
    <dgm:cxn modelId="{D94C3AE2-765D-44E7-A53A-2B15DB1149E3}" type="presParOf" srcId="{441ECBC4-D4A3-49CE-B1D6-CBC1D8C09938}" destId="{7C915D3A-5AFE-4E4D-8DF0-232DA52067CA}" srcOrd="0" destOrd="0" presId="urn:microsoft.com/office/officeart/2005/8/layout/hierarchy1"/>
    <dgm:cxn modelId="{88BF556F-3917-471F-92A3-20848A571211}" type="presParOf" srcId="{441ECBC4-D4A3-49CE-B1D6-CBC1D8C09938}" destId="{DAE6CF0A-3370-43D5-A3FA-0667B43DB17F}" srcOrd="1" destOrd="0" presId="urn:microsoft.com/office/officeart/2005/8/layout/hierarchy1"/>
    <dgm:cxn modelId="{23885391-3B61-4AA9-9DD1-2F2344EB580D}" type="presParOf" srcId="{DAE6CF0A-3370-43D5-A3FA-0667B43DB17F}" destId="{7F4EEFA8-A405-465A-945D-73B415CC09AB}" srcOrd="0" destOrd="0" presId="urn:microsoft.com/office/officeart/2005/8/layout/hierarchy1"/>
    <dgm:cxn modelId="{D3112AE4-1DFF-441A-9EE5-ED378E6518F7}" type="presParOf" srcId="{7F4EEFA8-A405-465A-945D-73B415CC09AB}" destId="{A8D9FFAF-C8B8-4496-8597-C6178AC8B949}" srcOrd="0" destOrd="0" presId="urn:microsoft.com/office/officeart/2005/8/layout/hierarchy1"/>
    <dgm:cxn modelId="{C3697F77-A3CB-41D3-AF4C-637D9049439E}" type="presParOf" srcId="{7F4EEFA8-A405-465A-945D-73B415CC09AB}" destId="{80F11F28-6569-42A5-B4FD-962C274302D2}" srcOrd="1" destOrd="0" presId="urn:microsoft.com/office/officeart/2005/8/layout/hierarchy1"/>
    <dgm:cxn modelId="{0A75A614-AA1A-4A54-BB13-555936EC9558}" type="presParOf" srcId="{DAE6CF0A-3370-43D5-A3FA-0667B43DB17F}" destId="{E0659297-5CE2-4408-A903-3D6B97305F3F}" srcOrd="1" destOrd="0" presId="urn:microsoft.com/office/officeart/2005/8/layout/hierarchy1"/>
    <dgm:cxn modelId="{7194E1EA-AF4A-4DBF-8567-9AEC6AD3D171}" type="presParOf" srcId="{E0659297-5CE2-4408-A903-3D6B97305F3F}" destId="{DC097A8D-5CED-4339-8A07-8DCD87123F11}" srcOrd="0" destOrd="0" presId="urn:microsoft.com/office/officeart/2005/8/layout/hierarchy1"/>
    <dgm:cxn modelId="{C7A095CA-6EE2-44E0-A615-C7F8A938ADAC}" type="presParOf" srcId="{E0659297-5CE2-4408-A903-3D6B97305F3F}" destId="{CD829695-A892-464B-9CD1-D61D4C83135D}" srcOrd="1" destOrd="0" presId="urn:microsoft.com/office/officeart/2005/8/layout/hierarchy1"/>
    <dgm:cxn modelId="{1EA03377-FF7C-408E-82CE-88FEA4B05BD4}" type="presParOf" srcId="{CD829695-A892-464B-9CD1-D61D4C83135D}" destId="{CBB25AA3-41F7-4E03-8C62-09A027B1C461}" srcOrd="0" destOrd="0" presId="urn:microsoft.com/office/officeart/2005/8/layout/hierarchy1"/>
    <dgm:cxn modelId="{2CFF3A52-1CCC-49B1-BFB1-2CD40DF5BC48}" type="presParOf" srcId="{CBB25AA3-41F7-4E03-8C62-09A027B1C461}" destId="{A24CC23F-3ABE-41C4-B1EA-AC17B30A6B2A}" srcOrd="0" destOrd="0" presId="urn:microsoft.com/office/officeart/2005/8/layout/hierarchy1"/>
    <dgm:cxn modelId="{D023A0B4-0F55-44FA-B029-24CC32E0696D}" type="presParOf" srcId="{CBB25AA3-41F7-4E03-8C62-09A027B1C461}" destId="{9380577B-FB1F-478F-8F32-6E8E0CB3E6B5}" srcOrd="1" destOrd="0" presId="urn:microsoft.com/office/officeart/2005/8/layout/hierarchy1"/>
    <dgm:cxn modelId="{6D8745B7-389A-4DC4-AC12-DF08587E4109}" type="presParOf" srcId="{CD829695-A892-464B-9CD1-D61D4C83135D}" destId="{36AEBEF7-4580-4CCF-B8EF-445FCBCF7586}" srcOrd="1" destOrd="0" presId="urn:microsoft.com/office/officeart/2005/8/layout/hierarchy1"/>
    <dgm:cxn modelId="{0220DC9E-A118-4866-927E-E2011207DBEC}" type="presParOf" srcId="{B8F32699-6AAC-4650-8601-ECD85C8E3CDA}" destId="{5E4AD5A3-4E0A-4F43-BFDC-A710BF107DE2}" srcOrd="4" destOrd="0" presId="urn:microsoft.com/office/officeart/2005/8/layout/hierarchy1"/>
    <dgm:cxn modelId="{DE4D92A5-C373-417D-BE2C-AE904720ED3C}" type="presParOf" srcId="{B8F32699-6AAC-4650-8601-ECD85C8E3CDA}" destId="{BBE2E3D2-D2CE-4523-BF16-DDD141FD9511}" srcOrd="5" destOrd="0" presId="urn:microsoft.com/office/officeart/2005/8/layout/hierarchy1"/>
    <dgm:cxn modelId="{A2B75297-1DB8-451F-BA8E-E64B83BC9301}" type="presParOf" srcId="{BBE2E3D2-D2CE-4523-BF16-DDD141FD9511}" destId="{96026949-4F61-4399-AACB-259924B8A8B2}" srcOrd="0" destOrd="0" presId="urn:microsoft.com/office/officeart/2005/8/layout/hierarchy1"/>
    <dgm:cxn modelId="{38D47581-1A9C-4544-8ADE-1C0670210D6D}" type="presParOf" srcId="{96026949-4F61-4399-AACB-259924B8A8B2}" destId="{7C35A6D8-E9BD-4AFF-9297-623B727FE756}" srcOrd="0" destOrd="0" presId="urn:microsoft.com/office/officeart/2005/8/layout/hierarchy1"/>
    <dgm:cxn modelId="{FE3E028C-23C6-4D8A-9877-998177E881A4}" type="presParOf" srcId="{96026949-4F61-4399-AACB-259924B8A8B2}" destId="{047620DB-463F-4C22-B058-0D0AD151734C}" srcOrd="1" destOrd="0" presId="urn:microsoft.com/office/officeart/2005/8/layout/hierarchy1"/>
    <dgm:cxn modelId="{2B04A8F5-F210-4B59-A5FE-822955780FCA}" type="presParOf" srcId="{BBE2E3D2-D2CE-4523-BF16-DDD141FD9511}" destId="{01B9CB5C-6088-4E62-A18C-D2C4955F27EC}" srcOrd="1" destOrd="0" presId="urn:microsoft.com/office/officeart/2005/8/layout/hierarchy1"/>
    <dgm:cxn modelId="{C18D9741-80CE-4BB7-8BD9-5838D48458D4}" type="presParOf" srcId="{01B9CB5C-6088-4E62-A18C-D2C4955F27EC}" destId="{7A6BA72F-7904-4339-A325-34C568F60A60}" srcOrd="0" destOrd="0" presId="urn:microsoft.com/office/officeart/2005/8/layout/hierarchy1"/>
    <dgm:cxn modelId="{BC12BBD3-21C0-49EA-B659-A713B7A6E899}" type="presParOf" srcId="{01B9CB5C-6088-4E62-A18C-D2C4955F27EC}" destId="{41E2A0BC-6260-4B0E-9F93-1F1081A1E60E}" srcOrd="1" destOrd="0" presId="urn:microsoft.com/office/officeart/2005/8/layout/hierarchy1"/>
    <dgm:cxn modelId="{AC8E7BF5-BA4A-4395-82F0-51C96E0E54E6}" type="presParOf" srcId="{41E2A0BC-6260-4B0E-9F93-1F1081A1E60E}" destId="{AD4798DF-95B1-4949-A3B9-1957DF4C6BD1}" srcOrd="0" destOrd="0" presId="urn:microsoft.com/office/officeart/2005/8/layout/hierarchy1"/>
    <dgm:cxn modelId="{B9BFF2C0-921D-41C3-A5B9-55D85D425C22}" type="presParOf" srcId="{AD4798DF-95B1-4949-A3B9-1957DF4C6BD1}" destId="{FA5ED917-CDA2-476E-BCAF-DB5AAB0F5B58}" srcOrd="0" destOrd="0" presId="urn:microsoft.com/office/officeart/2005/8/layout/hierarchy1"/>
    <dgm:cxn modelId="{1FCC1EDD-2412-41DD-A8B6-5F0B18C53F0C}" type="presParOf" srcId="{AD4798DF-95B1-4949-A3B9-1957DF4C6BD1}" destId="{D87E0BE6-1901-4A7F-B9AB-9D5EB5319C1E}" srcOrd="1" destOrd="0" presId="urn:microsoft.com/office/officeart/2005/8/layout/hierarchy1"/>
    <dgm:cxn modelId="{ACA197EB-9167-4979-8B3B-F9FE27EB2A50}" type="presParOf" srcId="{41E2A0BC-6260-4B0E-9F93-1F1081A1E60E}" destId="{9A3BA6EB-327A-407C-83D9-77386B98333C}" srcOrd="1" destOrd="0" presId="urn:microsoft.com/office/officeart/2005/8/layout/hierarchy1"/>
    <dgm:cxn modelId="{6A003B31-F233-4376-BD59-91BD6C2EE3FD}" type="presParOf" srcId="{9A3BA6EB-327A-407C-83D9-77386B98333C}" destId="{878EA341-9850-444B-B5EC-86F9118B8CC0}" srcOrd="0" destOrd="0" presId="urn:microsoft.com/office/officeart/2005/8/layout/hierarchy1"/>
    <dgm:cxn modelId="{DDF9AD0C-94D1-46FB-AF29-1BE8E830670F}" type="presParOf" srcId="{9A3BA6EB-327A-407C-83D9-77386B98333C}" destId="{D5E64547-4890-4E56-A9A3-6BBB1C220531}" srcOrd="1" destOrd="0" presId="urn:microsoft.com/office/officeart/2005/8/layout/hierarchy1"/>
    <dgm:cxn modelId="{03F4F48C-6B52-423E-9FDC-FEB568A7899E}" type="presParOf" srcId="{D5E64547-4890-4E56-A9A3-6BBB1C220531}" destId="{8DFDD639-E30B-433B-8857-01923E28CABC}" srcOrd="0" destOrd="0" presId="urn:microsoft.com/office/officeart/2005/8/layout/hierarchy1"/>
    <dgm:cxn modelId="{0ADDC81E-379C-4578-8402-F19A07457DB6}" type="presParOf" srcId="{8DFDD639-E30B-433B-8857-01923E28CABC}" destId="{EC1BA3F3-BA68-46FB-AD38-C7E5D7679B22}" srcOrd="0" destOrd="0" presId="urn:microsoft.com/office/officeart/2005/8/layout/hierarchy1"/>
    <dgm:cxn modelId="{C9A828E0-6A2C-4EF0-8D13-097F67A4B72F}" type="presParOf" srcId="{8DFDD639-E30B-433B-8857-01923E28CABC}" destId="{23989C0F-BB81-4B54-8C77-8CE4805C6F2D}" srcOrd="1" destOrd="0" presId="urn:microsoft.com/office/officeart/2005/8/layout/hierarchy1"/>
    <dgm:cxn modelId="{4E17CA46-E23C-4892-BFBD-9AAD7F74F3E7}" type="presParOf" srcId="{D5E64547-4890-4E56-A9A3-6BBB1C220531}" destId="{4ADC4F3A-9052-49CA-9784-70146622AA4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6E0D58EA-B3D7-4E8D-8BE1-81F41573FB17}"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en-IN"/>
        </a:p>
      </dgm:t>
    </dgm:pt>
    <dgm:pt modelId="{8AB3EA8F-CB84-4A6B-B860-9EEFB4B07C0B}">
      <dgm:prSet phldrT="[Text]" custT="1"/>
      <dgm:spPr/>
      <dgm:t>
        <a:bodyPr/>
        <a:lstStyle/>
        <a:p>
          <a:r>
            <a:rPr lang="en-IN" sz="2000" b="1" dirty="0">
              <a:latin typeface="+mj-lt"/>
            </a:rPr>
            <a:t>In a Residential</a:t>
          </a:r>
        </a:p>
      </dgm:t>
    </dgm:pt>
    <dgm:pt modelId="{E1F0EC22-777C-45C7-B98B-5A0B2C9BB4B4}" type="parTrans" cxnId="{A334E42F-FA0D-4713-A65F-0A896B6829D6}">
      <dgm:prSet/>
      <dgm:spPr/>
      <dgm:t>
        <a:bodyPr/>
        <a:lstStyle/>
        <a:p>
          <a:endParaRPr lang="en-IN"/>
        </a:p>
      </dgm:t>
    </dgm:pt>
    <dgm:pt modelId="{1EE429FE-9759-40DE-BA2B-53774B22C2E8}" type="sibTrans" cxnId="{A334E42F-FA0D-4713-A65F-0A896B6829D6}">
      <dgm:prSet/>
      <dgm:spPr/>
      <dgm:t>
        <a:bodyPr/>
        <a:lstStyle/>
        <a:p>
          <a:endParaRPr lang="en-IN"/>
        </a:p>
      </dgm:t>
    </dgm:pt>
    <dgm:pt modelId="{C2F57614-8A15-4593-B67E-0A69AA7BD360}">
      <dgm:prSet phldrT="[Text]" custT="1"/>
      <dgm:spPr/>
      <dgm:t>
        <a:bodyPr/>
        <a:lstStyle/>
        <a:p>
          <a:r>
            <a:rPr lang="en-IN" sz="2000" b="1" dirty="0" err="1">
              <a:latin typeface="+mj-lt"/>
            </a:rPr>
            <a:t>Afordable</a:t>
          </a:r>
          <a:r>
            <a:rPr lang="en-IN" sz="2000" b="1" dirty="0">
              <a:latin typeface="+mj-lt"/>
            </a:rPr>
            <a:t> Portion</a:t>
          </a:r>
        </a:p>
        <a:p>
          <a:r>
            <a:rPr lang="en-IN" sz="2000" b="1" dirty="0">
              <a:solidFill>
                <a:srgbClr val="FF0000"/>
              </a:solidFill>
              <a:latin typeface="+mj-lt"/>
            </a:rPr>
            <a:t>1% -NO ITC</a:t>
          </a:r>
        </a:p>
      </dgm:t>
    </dgm:pt>
    <dgm:pt modelId="{3C0ABD2A-A609-4974-A19D-E0844E27A888}" type="parTrans" cxnId="{CE3DC737-ED09-4A3C-A847-ED36CF476C79}">
      <dgm:prSet/>
      <dgm:spPr/>
      <dgm:t>
        <a:bodyPr/>
        <a:lstStyle/>
        <a:p>
          <a:endParaRPr lang="en-IN" sz="2000" b="1">
            <a:latin typeface="+mj-lt"/>
          </a:endParaRPr>
        </a:p>
      </dgm:t>
    </dgm:pt>
    <dgm:pt modelId="{98B82A6F-BDA5-4EFE-BA09-E18CD03DA3B7}" type="sibTrans" cxnId="{CE3DC737-ED09-4A3C-A847-ED36CF476C79}">
      <dgm:prSet/>
      <dgm:spPr/>
      <dgm:t>
        <a:bodyPr/>
        <a:lstStyle/>
        <a:p>
          <a:endParaRPr lang="en-IN"/>
        </a:p>
      </dgm:t>
    </dgm:pt>
    <dgm:pt modelId="{68077E01-F171-4DCF-834C-A3EDD76C5BB5}">
      <dgm:prSet phldrT="[Text]" custT="1"/>
      <dgm:spPr/>
      <dgm:t>
        <a:bodyPr/>
        <a:lstStyle/>
        <a:p>
          <a:r>
            <a:rPr lang="en-IN" sz="2000" b="1" dirty="0">
              <a:latin typeface="+mj-lt"/>
            </a:rPr>
            <a:t>1/3</a:t>
          </a:r>
          <a:r>
            <a:rPr lang="en-IN" sz="2000" b="1" baseline="30000" dirty="0">
              <a:latin typeface="+mj-lt"/>
            </a:rPr>
            <a:t>rd</a:t>
          </a:r>
          <a:r>
            <a:rPr lang="en-IN" sz="2000" b="1" dirty="0">
              <a:latin typeface="+mj-lt"/>
            </a:rPr>
            <a:t> Land Deduction</a:t>
          </a:r>
        </a:p>
      </dgm:t>
    </dgm:pt>
    <dgm:pt modelId="{FD331795-CC87-4911-BDC8-340FEC6D34AF}" type="parTrans" cxnId="{0EED1959-80E0-496B-8090-11F4F9F4E886}">
      <dgm:prSet/>
      <dgm:spPr/>
      <dgm:t>
        <a:bodyPr/>
        <a:lstStyle/>
        <a:p>
          <a:endParaRPr lang="en-IN" sz="2000" b="1">
            <a:latin typeface="+mj-lt"/>
          </a:endParaRPr>
        </a:p>
      </dgm:t>
    </dgm:pt>
    <dgm:pt modelId="{0C9D53FC-3F05-46C4-B936-AE366E126A72}" type="sibTrans" cxnId="{0EED1959-80E0-496B-8090-11F4F9F4E886}">
      <dgm:prSet/>
      <dgm:spPr/>
      <dgm:t>
        <a:bodyPr/>
        <a:lstStyle/>
        <a:p>
          <a:endParaRPr lang="en-IN"/>
        </a:p>
      </dgm:t>
    </dgm:pt>
    <dgm:pt modelId="{67A41DD1-8912-4A40-87EE-84C6D35F59A4}">
      <dgm:prSet phldrT="[Text]" custT="1"/>
      <dgm:spPr/>
      <dgm:t>
        <a:bodyPr/>
        <a:lstStyle/>
        <a:p>
          <a:r>
            <a:rPr lang="en-IN" sz="2000" b="1" dirty="0">
              <a:latin typeface="+mj-lt"/>
            </a:rPr>
            <a:t>Residential Portion</a:t>
          </a:r>
        </a:p>
        <a:p>
          <a:r>
            <a:rPr lang="en-IN" sz="2000" b="1" dirty="0">
              <a:solidFill>
                <a:srgbClr val="FF0000"/>
              </a:solidFill>
              <a:latin typeface="+mj-lt"/>
            </a:rPr>
            <a:t>5% - NO ITC</a:t>
          </a:r>
        </a:p>
      </dgm:t>
    </dgm:pt>
    <dgm:pt modelId="{916CB800-0D5B-4248-B787-7C409D58D9B7}" type="parTrans" cxnId="{FDA22AA4-E13D-4119-8E06-4E7E0BD1334E}">
      <dgm:prSet/>
      <dgm:spPr/>
      <dgm:t>
        <a:bodyPr/>
        <a:lstStyle/>
        <a:p>
          <a:endParaRPr lang="en-IN" sz="2000" b="1">
            <a:latin typeface="+mj-lt"/>
          </a:endParaRPr>
        </a:p>
      </dgm:t>
    </dgm:pt>
    <dgm:pt modelId="{08AD9E0A-C6E7-4541-BE93-E8EA6EA3D472}" type="sibTrans" cxnId="{FDA22AA4-E13D-4119-8E06-4E7E0BD1334E}">
      <dgm:prSet/>
      <dgm:spPr/>
      <dgm:t>
        <a:bodyPr/>
        <a:lstStyle/>
        <a:p>
          <a:endParaRPr lang="en-IN"/>
        </a:p>
      </dgm:t>
    </dgm:pt>
    <dgm:pt modelId="{02063544-224F-4451-9E60-482B557C88BB}">
      <dgm:prSet phldrT="[Text]" custT="1"/>
      <dgm:spPr/>
      <dgm:t>
        <a:bodyPr/>
        <a:lstStyle/>
        <a:p>
          <a:r>
            <a:rPr lang="en-IN" sz="2000" b="1" dirty="0">
              <a:latin typeface="+mj-lt"/>
            </a:rPr>
            <a:t>1/3</a:t>
          </a:r>
          <a:r>
            <a:rPr lang="en-IN" sz="2000" b="1" baseline="30000" dirty="0">
              <a:latin typeface="+mj-lt"/>
            </a:rPr>
            <a:t>rd</a:t>
          </a:r>
          <a:r>
            <a:rPr lang="en-IN" sz="2000" b="1" dirty="0">
              <a:latin typeface="+mj-lt"/>
            </a:rPr>
            <a:t> Land Deduction</a:t>
          </a:r>
        </a:p>
      </dgm:t>
    </dgm:pt>
    <dgm:pt modelId="{83DFD441-6488-4466-AF86-2B5C06001B2E}" type="parTrans" cxnId="{786F5FA3-F666-49EE-B389-1B4F1FB30D83}">
      <dgm:prSet/>
      <dgm:spPr/>
      <dgm:t>
        <a:bodyPr/>
        <a:lstStyle/>
        <a:p>
          <a:endParaRPr lang="en-IN" sz="2000" b="1">
            <a:latin typeface="+mj-lt"/>
          </a:endParaRPr>
        </a:p>
      </dgm:t>
    </dgm:pt>
    <dgm:pt modelId="{134C39BF-E977-4165-A4B9-036AB58D54B8}" type="sibTrans" cxnId="{786F5FA3-F666-49EE-B389-1B4F1FB30D83}">
      <dgm:prSet/>
      <dgm:spPr/>
      <dgm:t>
        <a:bodyPr/>
        <a:lstStyle/>
        <a:p>
          <a:endParaRPr lang="en-IN"/>
        </a:p>
      </dgm:t>
    </dgm:pt>
    <dgm:pt modelId="{8FFF7771-7645-4F09-8603-B93FADF56E56}">
      <dgm:prSet phldrT="[Text]" custT="1"/>
      <dgm:spPr/>
      <dgm:t>
        <a:bodyPr/>
        <a:lstStyle/>
        <a:p>
          <a:r>
            <a:rPr lang="en-IN" sz="1800" b="1" dirty="0">
              <a:latin typeface="+mj-lt"/>
            </a:rPr>
            <a:t>Commercial Portion*</a:t>
          </a:r>
          <a:endParaRPr lang="en-IN" sz="2000" b="1" dirty="0">
            <a:latin typeface="+mj-lt"/>
          </a:endParaRPr>
        </a:p>
        <a:p>
          <a:r>
            <a:rPr lang="en-IN" sz="2000" b="1" dirty="0">
              <a:solidFill>
                <a:srgbClr val="FF0000"/>
              </a:solidFill>
              <a:latin typeface="+mj-lt"/>
            </a:rPr>
            <a:t>5% NO ITC</a:t>
          </a:r>
        </a:p>
      </dgm:t>
    </dgm:pt>
    <dgm:pt modelId="{0D1C30A1-A1B3-4109-9E25-E31830DFB816}" type="parTrans" cxnId="{0F70B2DB-D718-4448-970D-9C27F64C934B}">
      <dgm:prSet/>
      <dgm:spPr/>
      <dgm:t>
        <a:bodyPr/>
        <a:lstStyle/>
        <a:p>
          <a:endParaRPr lang="en-IN" sz="2000" b="1">
            <a:latin typeface="+mj-lt"/>
          </a:endParaRPr>
        </a:p>
      </dgm:t>
    </dgm:pt>
    <dgm:pt modelId="{44940976-9662-49D1-BC2C-37349D58DB44}" type="sibTrans" cxnId="{0F70B2DB-D718-4448-970D-9C27F64C934B}">
      <dgm:prSet/>
      <dgm:spPr/>
      <dgm:t>
        <a:bodyPr/>
        <a:lstStyle/>
        <a:p>
          <a:endParaRPr lang="en-IN"/>
        </a:p>
      </dgm:t>
    </dgm:pt>
    <dgm:pt modelId="{B8A2D4A2-D342-4D4D-91DE-8CD51B19C87C}">
      <dgm:prSet phldrT="[Text]" custT="1"/>
      <dgm:spPr/>
      <dgm:t>
        <a:bodyPr/>
        <a:lstStyle/>
        <a:p>
          <a:r>
            <a:rPr lang="en-IN" sz="2000" b="1" dirty="0">
              <a:latin typeface="+mj-lt"/>
            </a:rPr>
            <a:t>1/3</a:t>
          </a:r>
          <a:r>
            <a:rPr lang="en-IN" sz="2000" b="1" baseline="30000" dirty="0">
              <a:latin typeface="+mj-lt"/>
            </a:rPr>
            <a:t>rd</a:t>
          </a:r>
          <a:r>
            <a:rPr lang="en-IN" sz="2000" b="1" dirty="0">
              <a:latin typeface="+mj-lt"/>
            </a:rPr>
            <a:t> Land Deduction</a:t>
          </a:r>
        </a:p>
      </dgm:t>
    </dgm:pt>
    <dgm:pt modelId="{26240D64-C75C-4077-B276-34349C88B4EE}" type="parTrans" cxnId="{F6750AAB-CC1F-4242-A001-78E96F2632C9}">
      <dgm:prSet/>
      <dgm:spPr/>
      <dgm:t>
        <a:bodyPr/>
        <a:lstStyle/>
        <a:p>
          <a:endParaRPr lang="en-IN" sz="2000" b="1">
            <a:latin typeface="+mj-lt"/>
          </a:endParaRPr>
        </a:p>
      </dgm:t>
    </dgm:pt>
    <dgm:pt modelId="{FDB64B32-7612-48B0-96CD-4BDAECCC385A}" type="sibTrans" cxnId="{F6750AAB-CC1F-4242-A001-78E96F2632C9}">
      <dgm:prSet/>
      <dgm:spPr/>
      <dgm:t>
        <a:bodyPr/>
        <a:lstStyle/>
        <a:p>
          <a:endParaRPr lang="en-IN"/>
        </a:p>
      </dgm:t>
    </dgm:pt>
    <dgm:pt modelId="{78933BAA-496E-4B82-B2F1-CEDFE74E3537}">
      <dgm:prSet phldrT="[Text]" custT="1"/>
      <dgm:spPr/>
      <dgm:t>
        <a:bodyPr/>
        <a:lstStyle/>
        <a:p>
          <a:r>
            <a:rPr lang="en-IN" sz="2000" b="1" dirty="0">
              <a:latin typeface="+mj-lt"/>
            </a:rPr>
            <a:t>1.5% * 2/3</a:t>
          </a:r>
        </a:p>
      </dgm:t>
    </dgm:pt>
    <dgm:pt modelId="{7E0C3C19-D117-44E9-8DF7-CC9BB4F7E9DE}" type="parTrans" cxnId="{6445348E-DFA8-4C36-9541-4ED0DD2438C6}">
      <dgm:prSet/>
      <dgm:spPr/>
      <dgm:t>
        <a:bodyPr/>
        <a:lstStyle/>
        <a:p>
          <a:endParaRPr lang="en-IN" sz="2000" b="1"/>
        </a:p>
      </dgm:t>
    </dgm:pt>
    <dgm:pt modelId="{9B918708-E91B-4C49-8A1E-DBA02E3FF2BC}" type="sibTrans" cxnId="{6445348E-DFA8-4C36-9541-4ED0DD2438C6}">
      <dgm:prSet/>
      <dgm:spPr/>
      <dgm:t>
        <a:bodyPr/>
        <a:lstStyle/>
        <a:p>
          <a:endParaRPr lang="en-IN"/>
        </a:p>
      </dgm:t>
    </dgm:pt>
    <dgm:pt modelId="{20AD4472-90A9-44DC-9888-3C374868F413}">
      <dgm:prSet phldrT="[Text]" custT="1"/>
      <dgm:spPr/>
      <dgm:t>
        <a:bodyPr/>
        <a:lstStyle/>
        <a:p>
          <a:r>
            <a:rPr lang="en-IN" sz="2000" b="1" dirty="0">
              <a:latin typeface="+mj-lt"/>
            </a:rPr>
            <a:t>7.5% * 2/3</a:t>
          </a:r>
        </a:p>
      </dgm:t>
    </dgm:pt>
    <dgm:pt modelId="{79C1B790-B799-4849-877A-98D2490C9709}" type="parTrans" cxnId="{F7786D4C-917C-4F57-8BE6-618E0ED46255}">
      <dgm:prSet/>
      <dgm:spPr/>
      <dgm:t>
        <a:bodyPr/>
        <a:lstStyle/>
        <a:p>
          <a:endParaRPr lang="en-IN" sz="2000" b="1"/>
        </a:p>
      </dgm:t>
    </dgm:pt>
    <dgm:pt modelId="{CA23FF96-4532-40EB-B563-126F60D55876}" type="sibTrans" cxnId="{F7786D4C-917C-4F57-8BE6-618E0ED46255}">
      <dgm:prSet/>
      <dgm:spPr/>
      <dgm:t>
        <a:bodyPr/>
        <a:lstStyle/>
        <a:p>
          <a:endParaRPr lang="en-IN"/>
        </a:p>
      </dgm:t>
    </dgm:pt>
    <dgm:pt modelId="{E04F3ADE-C788-498A-8087-2756EAABCA48}">
      <dgm:prSet phldrT="[Text]" custT="1"/>
      <dgm:spPr/>
      <dgm:t>
        <a:bodyPr/>
        <a:lstStyle/>
        <a:p>
          <a:r>
            <a:rPr lang="en-IN" sz="2000" b="1" dirty="0">
              <a:latin typeface="+mj-lt"/>
            </a:rPr>
            <a:t>7.5% * 2/3</a:t>
          </a:r>
        </a:p>
      </dgm:t>
    </dgm:pt>
    <dgm:pt modelId="{B459BB5E-A1F4-49FE-95F2-0F028FB7D94A}" type="parTrans" cxnId="{1787EE6A-266F-4DB6-9EF3-2F9833D5D131}">
      <dgm:prSet/>
      <dgm:spPr/>
      <dgm:t>
        <a:bodyPr/>
        <a:lstStyle/>
        <a:p>
          <a:endParaRPr lang="en-IN" sz="2000" b="1"/>
        </a:p>
      </dgm:t>
    </dgm:pt>
    <dgm:pt modelId="{BFAC7AE8-7DD0-4703-A7FB-82C52A1A6CF8}" type="sibTrans" cxnId="{1787EE6A-266F-4DB6-9EF3-2F9833D5D131}">
      <dgm:prSet/>
      <dgm:spPr/>
      <dgm:t>
        <a:bodyPr/>
        <a:lstStyle/>
        <a:p>
          <a:endParaRPr lang="en-IN"/>
        </a:p>
      </dgm:t>
    </dgm:pt>
    <dgm:pt modelId="{124AB386-2D29-4307-9E5F-39827E3C867B}" type="pres">
      <dgm:prSet presAssocID="{6E0D58EA-B3D7-4E8D-8BE1-81F41573FB17}" presName="hierChild1" presStyleCnt="0">
        <dgm:presLayoutVars>
          <dgm:chPref val="1"/>
          <dgm:dir/>
          <dgm:animOne val="branch"/>
          <dgm:animLvl val="lvl"/>
          <dgm:resizeHandles/>
        </dgm:presLayoutVars>
      </dgm:prSet>
      <dgm:spPr/>
    </dgm:pt>
    <dgm:pt modelId="{F2039AA4-637F-44CF-8BF2-F34D372E9C4F}" type="pres">
      <dgm:prSet presAssocID="{8AB3EA8F-CB84-4A6B-B860-9EEFB4B07C0B}" presName="hierRoot1" presStyleCnt="0"/>
      <dgm:spPr/>
    </dgm:pt>
    <dgm:pt modelId="{4689A1B5-0172-4BAE-BDAA-D4715C63C39F}" type="pres">
      <dgm:prSet presAssocID="{8AB3EA8F-CB84-4A6B-B860-9EEFB4B07C0B}" presName="composite" presStyleCnt="0"/>
      <dgm:spPr/>
    </dgm:pt>
    <dgm:pt modelId="{E5BF089C-82A6-4261-9558-1F4106A88A7F}" type="pres">
      <dgm:prSet presAssocID="{8AB3EA8F-CB84-4A6B-B860-9EEFB4B07C0B}" presName="background" presStyleLbl="node0" presStyleIdx="0" presStyleCnt="1"/>
      <dgm:spPr/>
    </dgm:pt>
    <dgm:pt modelId="{014FFC73-A71A-441F-B971-B505E161C76C}" type="pres">
      <dgm:prSet presAssocID="{8AB3EA8F-CB84-4A6B-B860-9EEFB4B07C0B}" presName="text" presStyleLbl="fgAcc0" presStyleIdx="0" presStyleCnt="1" custScaleX="175166" custScaleY="121690">
        <dgm:presLayoutVars>
          <dgm:chPref val="3"/>
        </dgm:presLayoutVars>
      </dgm:prSet>
      <dgm:spPr/>
    </dgm:pt>
    <dgm:pt modelId="{B8F32699-6AAC-4650-8601-ECD85C8E3CDA}" type="pres">
      <dgm:prSet presAssocID="{8AB3EA8F-CB84-4A6B-B860-9EEFB4B07C0B}" presName="hierChild2" presStyleCnt="0"/>
      <dgm:spPr/>
    </dgm:pt>
    <dgm:pt modelId="{C8411950-46B1-4B16-8B7D-F71B1435AAF6}" type="pres">
      <dgm:prSet presAssocID="{3C0ABD2A-A609-4974-A19D-E0844E27A888}" presName="Name10" presStyleLbl="parChTrans1D2" presStyleIdx="0" presStyleCnt="3" custSzX="2616770" custSzY="475953"/>
      <dgm:spPr/>
    </dgm:pt>
    <dgm:pt modelId="{DBC87CD9-BC9B-4CF8-8A09-4C23CAFE6A8B}" type="pres">
      <dgm:prSet presAssocID="{C2F57614-8A15-4593-B67E-0A69AA7BD360}" presName="hierRoot2" presStyleCnt="0"/>
      <dgm:spPr/>
    </dgm:pt>
    <dgm:pt modelId="{350279FD-BAC8-4638-B553-C2EFBA299EE7}" type="pres">
      <dgm:prSet presAssocID="{C2F57614-8A15-4593-B67E-0A69AA7BD360}" presName="composite2" presStyleCnt="0"/>
      <dgm:spPr/>
    </dgm:pt>
    <dgm:pt modelId="{410BD2F8-DD0B-4232-8883-590A2E874CB4}" type="pres">
      <dgm:prSet presAssocID="{C2F57614-8A15-4593-B67E-0A69AA7BD360}" presName="background2" presStyleLbl="node2" presStyleIdx="0" presStyleCnt="3"/>
      <dgm:spPr/>
    </dgm:pt>
    <dgm:pt modelId="{2721783A-A659-4269-9CBE-32CCAAE93F48}" type="pres">
      <dgm:prSet presAssocID="{C2F57614-8A15-4593-B67E-0A69AA7BD360}" presName="text2" presStyleLbl="fgAcc2" presStyleIdx="0" presStyleCnt="3" custScaleX="175166" custScaleY="121690">
        <dgm:presLayoutVars>
          <dgm:chPref val="3"/>
        </dgm:presLayoutVars>
      </dgm:prSet>
      <dgm:spPr/>
    </dgm:pt>
    <dgm:pt modelId="{623AB057-3DEB-4AC1-ADE0-DFA163EC862A}" type="pres">
      <dgm:prSet presAssocID="{C2F57614-8A15-4593-B67E-0A69AA7BD360}" presName="hierChild3" presStyleCnt="0"/>
      <dgm:spPr/>
    </dgm:pt>
    <dgm:pt modelId="{964DEEE5-C3BD-47F6-A72E-EE6F27983AD2}" type="pres">
      <dgm:prSet presAssocID="{FD331795-CC87-4911-BDC8-340FEC6D34AF}" presName="Name17" presStyleLbl="parChTrans1D3" presStyleIdx="0" presStyleCnt="3" custSzX="116216" custSzY="475953"/>
      <dgm:spPr/>
    </dgm:pt>
    <dgm:pt modelId="{CB1459CC-5CD6-4A5D-9A53-5FEE0DAA3574}" type="pres">
      <dgm:prSet presAssocID="{68077E01-F171-4DCF-834C-A3EDD76C5BB5}" presName="hierRoot3" presStyleCnt="0"/>
      <dgm:spPr/>
    </dgm:pt>
    <dgm:pt modelId="{40433C5E-C494-4A0F-9C59-0812DE6E56B3}" type="pres">
      <dgm:prSet presAssocID="{68077E01-F171-4DCF-834C-A3EDD76C5BB5}" presName="composite3" presStyleCnt="0"/>
      <dgm:spPr/>
    </dgm:pt>
    <dgm:pt modelId="{5DBF7538-CE5B-47E2-9024-87B40D331DEF}" type="pres">
      <dgm:prSet presAssocID="{68077E01-F171-4DCF-834C-A3EDD76C5BB5}" presName="background3" presStyleLbl="node3" presStyleIdx="0" presStyleCnt="3"/>
      <dgm:spPr/>
    </dgm:pt>
    <dgm:pt modelId="{C9EECA6F-D74B-40D4-8A1E-6AF987C35383}" type="pres">
      <dgm:prSet presAssocID="{68077E01-F171-4DCF-834C-A3EDD76C5BB5}" presName="text3" presStyleLbl="fgAcc3" presStyleIdx="0" presStyleCnt="3" custScaleX="175166" custScaleY="121690">
        <dgm:presLayoutVars>
          <dgm:chPref val="3"/>
        </dgm:presLayoutVars>
      </dgm:prSet>
      <dgm:spPr/>
    </dgm:pt>
    <dgm:pt modelId="{3D365A71-7CCE-46F7-A45F-E2DA39526B69}" type="pres">
      <dgm:prSet presAssocID="{68077E01-F171-4DCF-834C-A3EDD76C5BB5}" presName="hierChild4" presStyleCnt="0"/>
      <dgm:spPr/>
    </dgm:pt>
    <dgm:pt modelId="{0441CD7F-683E-4C02-93CA-DD1DA7BF5504}" type="pres">
      <dgm:prSet presAssocID="{7E0C3C19-D117-44E9-8DF7-CC9BB4F7E9DE}" presName="Name23" presStyleLbl="parChTrans1D4" presStyleIdx="0" presStyleCnt="3" custSzX="116216" custSzY="475953"/>
      <dgm:spPr/>
    </dgm:pt>
    <dgm:pt modelId="{EFA7F7A9-1A6B-4377-A3A5-32ECFDD8C913}" type="pres">
      <dgm:prSet presAssocID="{78933BAA-496E-4B82-B2F1-CEDFE74E3537}" presName="hierRoot4" presStyleCnt="0"/>
      <dgm:spPr/>
    </dgm:pt>
    <dgm:pt modelId="{E81B54E8-320E-4BAD-B4A8-5E33D77C1E91}" type="pres">
      <dgm:prSet presAssocID="{78933BAA-496E-4B82-B2F1-CEDFE74E3537}" presName="composite4" presStyleCnt="0"/>
      <dgm:spPr/>
    </dgm:pt>
    <dgm:pt modelId="{4CD47153-49D3-4BF9-835B-B8C773152D8C}" type="pres">
      <dgm:prSet presAssocID="{78933BAA-496E-4B82-B2F1-CEDFE74E3537}" presName="background4" presStyleLbl="node4" presStyleIdx="0" presStyleCnt="3"/>
      <dgm:spPr/>
    </dgm:pt>
    <dgm:pt modelId="{78E7B214-29EA-4EAD-AB50-DEB524AB912E}" type="pres">
      <dgm:prSet presAssocID="{78933BAA-496E-4B82-B2F1-CEDFE74E3537}" presName="text4" presStyleLbl="fgAcc4" presStyleIdx="0" presStyleCnt="3" custScaleX="175166" custScaleY="121690">
        <dgm:presLayoutVars>
          <dgm:chPref val="3"/>
        </dgm:presLayoutVars>
      </dgm:prSet>
      <dgm:spPr/>
    </dgm:pt>
    <dgm:pt modelId="{2380A0D8-5E1B-453C-9D26-843285A6C76E}" type="pres">
      <dgm:prSet presAssocID="{78933BAA-496E-4B82-B2F1-CEDFE74E3537}" presName="hierChild5" presStyleCnt="0"/>
      <dgm:spPr/>
    </dgm:pt>
    <dgm:pt modelId="{5BC0B4DF-6465-404E-A74B-849D41F0AACA}" type="pres">
      <dgm:prSet presAssocID="{916CB800-0D5B-4248-B787-7C409D58D9B7}" presName="Name10" presStyleLbl="parChTrans1D2" presStyleIdx="1" presStyleCnt="3" custSzX="116216" custSzY="475953"/>
      <dgm:spPr/>
    </dgm:pt>
    <dgm:pt modelId="{C8129F91-84A6-4D8A-9D57-CEDA4DE3FB74}" type="pres">
      <dgm:prSet presAssocID="{67A41DD1-8912-4A40-87EE-84C6D35F59A4}" presName="hierRoot2" presStyleCnt="0"/>
      <dgm:spPr/>
    </dgm:pt>
    <dgm:pt modelId="{9DB79253-BC42-41B6-9407-3A3C1F9C0D3C}" type="pres">
      <dgm:prSet presAssocID="{67A41DD1-8912-4A40-87EE-84C6D35F59A4}" presName="composite2" presStyleCnt="0"/>
      <dgm:spPr/>
    </dgm:pt>
    <dgm:pt modelId="{CA039341-1AB8-4E25-A729-58CAC3B0035F}" type="pres">
      <dgm:prSet presAssocID="{67A41DD1-8912-4A40-87EE-84C6D35F59A4}" presName="background2" presStyleLbl="node2" presStyleIdx="1" presStyleCnt="3"/>
      <dgm:spPr/>
    </dgm:pt>
    <dgm:pt modelId="{B843DCB9-E8C2-416D-93F6-88401802851F}" type="pres">
      <dgm:prSet presAssocID="{67A41DD1-8912-4A40-87EE-84C6D35F59A4}" presName="text2" presStyleLbl="fgAcc2" presStyleIdx="1" presStyleCnt="3" custScaleX="175166" custScaleY="121690">
        <dgm:presLayoutVars>
          <dgm:chPref val="3"/>
        </dgm:presLayoutVars>
      </dgm:prSet>
      <dgm:spPr/>
    </dgm:pt>
    <dgm:pt modelId="{441ECBC4-D4A3-49CE-B1D6-CBC1D8C09938}" type="pres">
      <dgm:prSet presAssocID="{67A41DD1-8912-4A40-87EE-84C6D35F59A4}" presName="hierChild3" presStyleCnt="0"/>
      <dgm:spPr/>
    </dgm:pt>
    <dgm:pt modelId="{7C915D3A-5AFE-4E4D-8DF0-232DA52067CA}" type="pres">
      <dgm:prSet presAssocID="{83DFD441-6488-4466-AF86-2B5C06001B2E}" presName="Name17" presStyleLbl="parChTrans1D3" presStyleIdx="1" presStyleCnt="3" custSzX="116216" custSzY="475953"/>
      <dgm:spPr/>
    </dgm:pt>
    <dgm:pt modelId="{DAE6CF0A-3370-43D5-A3FA-0667B43DB17F}" type="pres">
      <dgm:prSet presAssocID="{02063544-224F-4451-9E60-482B557C88BB}" presName="hierRoot3" presStyleCnt="0"/>
      <dgm:spPr/>
    </dgm:pt>
    <dgm:pt modelId="{7F4EEFA8-A405-465A-945D-73B415CC09AB}" type="pres">
      <dgm:prSet presAssocID="{02063544-224F-4451-9E60-482B557C88BB}" presName="composite3" presStyleCnt="0"/>
      <dgm:spPr/>
    </dgm:pt>
    <dgm:pt modelId="{A8D9FFAF-C8B8-4496-8597-C6178AC8B949}" type="pres">
      <dgm:prSet presAssocID="{02063544-224F-4451-9E60-482B557C88BB}" presName="background3" presStyleLbl="node3" presStyleIdx="1" presStyleCnt="3"/>
      <dgm:spPr/>
    </dgm:pt>
    <dgm:pt modelId="{80F11F28-6569-42A5-B4FD-962C274302D2}" type="pres">
      <dgm:prSet presAssocID="{02063544-224F-4451-9E60-482B557C88BB}" presName="text3" presStyleLbl="fgAcc3" presStyleIdx="1" presStyleCnt="3" custScaleX="175166" custScaleY="121690">
        <dgm:presLayoutVars>
          <dgm:chPref val="3"/>
        </dgm:presLayoutVars>
      </dgm:prSet>
      <dgm:spPr/>
    </dgm:pt>
    <dgm:pt modelId="{E0659297-5CE2-4408-A903-3D6B97305F3F}" type="pres">
      <dgm:prSet presAssocID="{02063544-224F-4451-9E60-482B557C88BB}" presName="hierChild4" presStyleCnt="0"/>
      <dgm:spPr/>
    </dgm:pt>
    <dgm:pt modelId="{DC097A8D-5CED-4339-8A07-8DCD87123F11}" type="pres">
      <dgm:prSet presAssocID="{79C1B790-B799-4849-877A-98D2490C9709}" presName="Name23" presStyleLbl="parChTrans1D4" presStyleIdx="1" presStyleCnt="3" custSzX="116216" custSzY="475953"/>
      <dgm:spPr/>
    </dgm:pt>
    <dgm:pt modelId="{CD829695-A892-464B-9CD1-D61D4C83135D}" type="pres">
      <dgm:prSet presAssocID="{20AD4472-90A9-44DC-9888-3C374868F413}" presName="hierRoot4" presStyleCnt="0"/>
      <dgm:spPr/>
    </dgm:pt>
    <dgm:pt modelId="{CBB25AA3-41F7-4E03-8C62-09A027B1C461}" type="pres">
      <dgm:prSet presAssocID="{20AD4472-90A9-44DC-9888-3C374868F413}" presName="composite4" presStyleCnt="0"/>
      <dgm:spPr/>
    </dgm:pt>
    <dgm:pt modelId="{A24CC23F-3ABE-41C4-B1EA-AC17B30A6B2A}" type="pres">
      <dgm:prSet presAssocID="{20AD4472-90A9-44DC-9888-3C374868F413}" presName="background4" presStyleLbl="node4" presStyleIdx="1" presStyleCnt="3"/>
      <dgm:spPr/>
    </dgm:pt>
    <dgm:pt modelId="{9380577B-FB1F-478F-8F32-6E8E0CB3E6B5}" type="pres">
      <dgm:prSet presAssocID="{20AD4472-90A9-44DC-9888-3C374868F413}" presName="text4" presStyleLbl="fgAcc4" presStyleIdx="1" presStyleCnt="3" custScaleX="175166" custScaleY="121690">
        <dgm:presLayoutVars>
          <dgm:chPref val="3"/>
        </dgm:presLayoutVars>
      </dgm:prSet>
      <dgm:spPr/>
    </dgm:pt>
    <dgm:pt modelId="{36AEBEF7-4580-4CCF-B8EF-445FCBCF7586}" type="pres">
      <dgm:prSet presAssocID="{20AD4472-90A9-44DC-9888-3C374868F413}" presName="hierChild5" presStyleCnt="0"/>
      <dgm:spPr/>
    </dgm:pt>
    <dgm:pt modelId="{5E4AD5A3-4E0A-4F43-BFDC-A710BF107DE2}" type="pres">
      <dgm:prSet presAssocID="{0D1C30A1-A1B3-4109-9E25-E31830DFB816}" presName="Name10" presStyleLbl="parChTrans1D2" presStyleIdx="2" presStyleCnt="3" custSzX="2616770" custSzY="475953"/>
      <dgm:spPr/>
    </dgm:pt>
    <dgm:pt modelId="{BBE2E3D2-D2CE-4523-BF16-DDD141FD9511}" type="pres">
      <dgm:prSet presAssocID="{8FFF7771-7645-4F09-8603-B93FADF56E56}" presName="hierRoot2" presStyleCnt="0"/>
      <dgm:spPr/>
    </dgm:pt>
    <dgm:pt modelId="{96026949-4F61-4399-AACB-259924B8A8B2}" type="pres">
      <dgm:prSet presAssocID="{8FFF7771-7645-4F09-8603-B93FADF56E56}" presName="composite2" presStyleCnt="0"/>
      <dgm:spPr/>
    </dgm:pt>
    <dgm:pt modelId="{7C35A6D8-E9BD-4AFF-9297-623B727FE756}" type="pres">
      <dgm:prSet presAssocID="{8FFF7771-7645-4F09-8603-B93FADF56E56}" presName="background2" presStyleLbl="node2" presStyleIdx="2" presStyleCnt="3"/>
      <dgm:spPr/>
    </dgm:pt>
    <dgm:pt modelId="{047620DB-463F-4C22-B058-0D0AD151734C}" type="pres">
      <dgm:prSet presAssocID="{8FFF7771-7645-4F09-8603-B93FADF56E56}" presName="text2" presStyleLbl="fgAcc2" presStyleIdx="2" presStyleCnt="3" custScaleX="175166" custScaleY="121690">
        <dgm:presLayoutVars>
          <dgm:chPref val="3"/>
        </dgm:presLayoutVars>
      </dgm:prSet>
      <dgm:spPr/>
    </dgm:pt>
    <dgm:pt modelId="{01B9CB5C-6088-4E62-A18C-D2C4955F27EC}" type="pres">
      <dgm:prSet presAssocID="{8FFF7771-7645-4F09-8603-B93FADF56E56}" presName="hierChild3" presStyleCnt="0"/>
      <dgm:spPr/>
    </dgm:pt>
    <dgm:pt modelId="{7A6BA72F-7904-4339-A325-34C568F60A60}" type="pres">
      <dgm:prSet presAssocID="{26240D64-C75C-4077-B276-34349C88B4EE}" presName="Name17" presStyleLbl="parChTrans1D3" presStyleIdx="2" presStyleCnt="3" custSzX="116216" custSzY="475953"/>
      <dgm:spPr/>
    </dgm:pt>
    <dgm:pt modelId="{41E2A0BC-6260-4B0E-9F93-1F1081A1E60E}" type="pres">
      <dgm:prSet presAssocID="{B8A2D4A2-D342-4D4D-91DE-8CD51B19C87C}" presName="hierRoot3" presStyleCnt="0"/>
      <dgm:spPr/>
    </dgm:pt>
    <dgm:pt modelId="{AD4798DF-95B1-4949-A3B9-1957DF4C6BD1}" type="pres">
      <dgm:prSet presAssocID="{B8A2D4A2-D342-4D4D-91DE-8CD51B19C87C}" presName="composite3" presStyleCnt="0"/>
      <dgm:spPr/>
    </dgm:pt>
    <dgm:pt modelId="{FA5ED917-CDA2-476E-BCAF-DB5AAB0F5B58}" type="pres">
      <dgm:prSet presAssocID="{B8A2D4A2-D342-4D4D-91DE-8CD51B19C87C}" presName="background3" presStyleLbl="node3" presStyleIdx="2" presStyleCnt="3"/>
      <dgm:spPr/>
    </dgm:pt>
    <dgm:pt modelId="{D87E0BE6-1901-4A7F-B9AB-9D5EB5319C1E}" type="pres">
      <dgm:prSet presAssocID="{B8A2D4A2-D342-4D4D-91DE-8CD51B19C87C}" presName="text3" presStyleLbl="fgAcc3" presStyleIdx="2" presStyleCnt="3" custScaleX="175166" custScaleY="121690">
        <dgm:presLayoutVars>
          <dgm:chPref val="3"/>
        </dgm:presLayoutVars>
      </dgm:prSet>
      <dgm:spPr/>
    </dgm:pt>
    <dgm:pt modelId="{9A3BA6EB-327A-407C-83D9-77386B98333C}" type="pres">
      <dgm:prSet presAssocID="{B8A2D4A2-D342-4D4D-91DE-8CD51B19C87C}" presName="hierChild4" presStyleCnt="0"/>
      <dgm:spPr/>
    </dgm:pt>
    <dgm:pt modelId="{878EA341-9850-444B-B5EC-86F9118B8CC0}" type="pres">
      <dgm:prSet presAssocID="{B459BB5E-A1F4-49FE-95F2-0F028FB7D94A}" presName="Name23" presStyleLbl="parChTrans1D4" presStyleIdx="2" presStyleCnt="3" custSzX="116216" custSzY="475953"/>
      <dgm:spPr/>
    </dgm:pt>
    <dgm:pt modelId="{D5E64547-4890-4E56-A9A3-6BBB1C220531}" type="pres">
      <dgm:prSet presAssocID="{E04F3ADE-C788-498A-8087-2756EAABCA48}" presName="hierRoot4" presStyleCnt="0"/>
      <dgm:spPr/>
    </dgm:pt>
    <dgm:pt modelId="{8DFDD639-E30B-433B-8857-01923E28CABC}" type="pres">
      <dgm:prSet presAssocID="{E04F3ADE-C788-498A-8087-2756EAABCA48}" presName="composite4" presStyleCnt="0"/>
      <dgm:spPr/>
    </dgm:pt>
    <dgm:pt modelId="{EC1BA3F3-BA68-46FB-AD38-C7E5D7679B22}" type="pres">
      <dgm:prSet presAssocID="{E04F3ADE-C788-498A-8087-2756EAABCA48}" presName="background4" presStyleLbl="node4" presStyleIdx="2" presStyleCnt="3"/>
      <dgm:spPr/>
    </dgm:pt>
    <dgm:pt modelId="{23989C0F-BB81-4B54-8C77-8CE4805C6F2D}" type="pres">
      <dgm:prSet presAssocID="{E04F3ADE-C788-498A-8087-2756EAABCA48}" presName="text4" presStyleLbl="fgAcc4" presStyleIdx="2" presStyleCnt="3" custScaleX="175166" custScaleY="121690">
        <dgm:presLayoutVars>
          <dgm:chPref val="3"/>
        </dgm:presLayoutVars>
      </dgm:prSet>
      <dgm:spPr/>
    </dgm:pt>
    <dgm:pt modelId="{4ADC4F3A-9052-49CA-9784-70146622AA4A}" type="pres">
      <dgm:prSet presAssocID="{E04F3ADE-C788-498A-8087-2756EAABCA48}" presName="hierChild5" presStyleCnt="0"/>
      <dgm:spPr/>
    </dgm:pt>
  </dgm:ptLst>
  <dgm:cxnLst>
    <dgm:cxn modelId="{6B580807-3143-4941-A13B-08CD64E87EC1}" type="presOf" srcId="{79C1B790-B799-4849-877A-98D2490C9709}" destId="{DC097A8D-5CED-4339-8A07-8DCD87123F11}" srcOrd="0" destOrd="0" presId="urn:microsoft.com/office/officeart/2005/8/layout/hierarchy1"/>
    <dgm:cxn modelId="{E3DD6908-9A1B-4516-9F65-CABFD30D8849}" type="presOf" srcId="{6E0D58EA-B3D7-4E8D-8BE1-81F41573FB17}" destId="{124AB386-2D29-4307-9E5F-39827E3C867B}" srcOrd="0" destOrd="0" presId="urn:microsoft.com/office/officeart/2005/8/layout/hierarchy1"/>
    <dgm:cxn modelId="{E227CB16-AFE0-42D9-8346-2759B7D863F9}" type="presOf" srcId="{8FFF7771-7645-4F09-8603-B93FADF56E56}" destId="{047620DB-463F-4C22-B058-0D0AD151734C}" srcOrd="0" destOrd="0" presId="urn:microsoft.com/office/officeart/2005/8/layout/hierarchy1"/>
    <dgm:cxn modelId="{A334E42F-FA0D-4713-A65F-0A896B6829D6}" srcId="{6E0D58EA-B3D7-4E8D-8BE1-81F41573FB17}" destId="{8AB3EA8F-CB84-4A6B-B860-9EEFB4B07C0B}" srcOrd="0" destOrd="0" parTransId="{E1F0EC22-777C-45C7-B98B-5A0B2C9BB4B4}" sibTransId="{1EE429FE-9759-40DE-BA2B-53774B22C2E8}"/>
    <dgm:cxn modelId="{0E3D9336-7C13-4F37-B1AC-5899599539B0}" type="presOf" srcId="{20AD4472-90A9-44DC-9888-3C374868F413}" destId="{9380577B-FB1F-478F-8F32-6E8E0CB3E6B5}" srcOrd="0" destOrd="0" presId="urn:microsoft.com/office/officeart/2005/8/layout/hierarchy1"/>
    <dgm:cxn modelId="{CE3DC737-ED09-4A3C-A847-ED36CF476C79}" srcId="{8AB3EA8F-CB84-4A6B-B860-9EEFB4B07C0B}" destId="{C2F57614-8A15-4593-B67E-0A69AA7BD360}" srcOrd="0" destOrd="0" parTransId="{3C0ABD2A-A609-4974-A19D-E0844E27A888}" sibTransId="{98B82A6F-BDA5-4EFE-BA09-E18CD03DA3B7}"/>
    <dgm:cxn modelId="{1A2FA33B-CB7B-4BF6-83F3-6B56E1C74DDF}" type="presOf" srcId="{78933BAA-496E-4B82-B2F1-CEDFE74E3537}" destId="{78E7B214-29EA-4EAD-AB50-DEB524AB912E}" srcOrd="0" destOrd="0" presId="urn:microsoft.com/office/officeart/2005/8/layout/hierarchy1"/>
    <dgm:cxn modelId="{2F7F7B61-D404-49E1-8F58-EFE827064C45}" type="presOf" srcId="{B459BB5E-A1F4-49FE-95F2-0F028FB7D94A}" destId="{878EA341-9850-444B-B5EC-86F9118B8CC0}" srcOrd="0" destOrd="0" presId="urn:microsoft.com/office/officeart/2005/8/layout/hierarchy1"/>
    <dgm:cxn modelId="{8F238A42-C8A1-4BB9-B848-8C00D7E6FFB2}" type="presOf" srcId="{68077E01-F171-4DCF-834C-A3EDD76C5BB5}" destId="{C9EECA6F-D74B-40D4-8A1E-6AF987C35383}" srcOrd="0" destOrd="0" presId="urn:microsoft.com/office/officeart/2005/8/layout/hierarchy1"/>
    <dgm:cxn modelId="{CDB1BD64-5DF9-4F3E-8E19-C8CFA5C898AD}" type="presOf" srcId="{C2F57614-8A15-4593-B67E-0A69AA7BD360}" destId="{2721783A-A659-4269-9CBE-32CCAAE93F48}" srcOrd="0" destOrd="0" presId="urn:microsoft.com/office/officeart/2005/8/layout/hierarchy1"/>
    <dgm:cxn modelId="{1787EE6A-266F-4DB6-9EF3-2F9833D5D131}" srcId="{B8A2D4A2-D342-4D4D-91DE-8CD51B19C87C}" destId="{E04F3ADE-C788-498A-8087-2756EAABCA48}" srcOrd="0" destOrd="0" parTransId="{B459BB5E-A1F4-49FE-95F2-0F028FB7D94A}" sibTransId="{BFAC7AE8-7DD0-4703-A7FB-82C52A1A6CF8}"/>
    <dgm:cxn modelId="{F7786D4C-917C-4F57-8BE6-618E0ED46255}" srcId="{02063544-224F-4451-9E60-482B557C88BB}" destId="{20AD4472-90A9-44DC-9888-3C374868F413}" srcOrd="0" destOrd="0" parTransId="{79C1B790-B799-4849-877A-98D2490C9709}" sibTransId="{CA23FF96-4532-40EB-B563-126F60D55876}"/>
    <dgm:cxn modelId="{5AB41251-2CA7-4F99-A1CF-F27F6FEAA0A8}" type="presOf" srcId="{67A41DD1-8912-4A40-87EE-84C6D35F59A4}" destId="{B843DCB9-E8C2-416D-93F6-88401802851F}" srcOrd="0" destOrd="0" presId="urn:microsoft.com/office/officeart/2005/8/layout/hierarchy1"/>
    <dgm:cxn modelId="{93ACA172-343B-403A-BFBD-07A89D8FD310}" type="presOf" srcId="{B8A2D4A2-D342-4D4D-91DE-8CD51B19C87C}" destId="{D87E0BE6-1901-4A7F-B9AB-9D5EB5319C1E}" srcOrd="0" destOrd="0" presId="urn:microsoft.com/office/officeart/2005/8/layout/hierarchy1"/>
    <dgm:cxn modelId="{FEB4C573-D1A7-4473-92DB-484E399C261A}" type="presOf" srcId="{3C0ABD2A-A609-4974-A19D-E0844E27A888}" destId="{C8411950-46B1-4B16-8B7D-F71B1435AAF6}" srcOrd="0" destOrd="0" presId="urn:microsoft.com/office/officeart/2005/8/layout/hierarchy1"/>
    <dgm:cxn modelId="{0EED1959-80E0-496B-8090-11F4F9F4E886}" srcId="{C2F57614-8A15-4593-B67E-0A69AA7BD360}" destId="{68077E01-F171-4DCF-834C-A3EDD76C5BB5}" srcOrd="0" destOrd="0" parTransId="{FD331795-CC87-4911-BDC8-340FEC6D34AF}" sibTransId="{0C9D53FC-3F05-46C4-B936-AE366E126A72}"/>
    <dgm:cxn modelId="{CED6DD7B-A65F-4AF8-9A80-C4BAEC808D1A}" type="presOf" srcId="{FD331795-CC87-4911-BDC8-340FEC6D34AF}" destId="{964DEEE5-C3BD-47F6-A72E-EE6F27983AD2}" srcOrd="0" destOrd="0" presId="urn:microsoft.com/office/officeart/2005/8/layout/hierarchy1"/>
    <dgm:cxn modelId="{6D24F980-D05D-415B-8301-2DA680A68A1C}" type="presOf" srcId="{83DFD441-6488-4466-AF86-2B5C06001B2E}" destId="{7C915D3A-5AFE-4E4D-8DF0-232DA52067CA}" srcOrd="0" destOrd="0" presId="urn:microsoft.com/office/officeart/2005/8/layout/hierarchy1"/>
    <dgm:cxn modelId="{6445348E-DFA8-4C36-9541-4ED0DD2438C6}" srcId="{68077E01-F171-4DCF-834C-A3EDD76C5BB5}" destId="{78933BAA-496E-4B82-B2F1-CEDFE74E3537}" srcOrd="0" destOrd="0" parTransId="{7E0C3C19-D117-44E9-8DF7-CC9BB4F7E9DE}" sibTransId="{9B918708-E91B-4C49-8A1E-DBA02E3FF2BC}"/>
    <dgm:cxn modelId="{E3E22090-568D-4D30-AABF-31F72CE3507B}" type="presOf" srcId="{7E0C3C19-D117-44E9-8DF7-CC9BB4F7E9DE}" destId="{0441CD7F-683E-4C02-93CA-DD1DA7BF5504}" srcOrd="0" destOrd="0" presId="urn:microsoft.com/office/officeart/2005/8/layout/hierarchy1"/>
    <dgm:cxn modelId="{CBC9FD97-DC4A-4B48-8087-179F391F9E14}" type="presOf" srcId="{E04F3ADE-C788-498A-8087-2756EAABCA48}" destId="{23989C0F-BB81-4B54-8C77-8CE4805C6F2D}" srcOrd="0" destOrd="0" presId="urn:microsoft.com/office/officeart/2005/8/layout/hierarchy1"/>
    <dgm:cxn modelId="{0CD6939A-7989-47FB-B61C-FB6C3AC9A2E9}" type="presOf" srcId="{26240D64-C75C-4077-B276-34349C88B4EE}" destId="{7A6BA72F-7904-4339-A325-34C568F60A60}" srcOrd="0" destOrd="0" presId="urn:microsoft.com/office/officeart/2005/8/layout/hierarchy1"/>
    <dgm:cxn modelId="{786F5FA3-F666-49EE-B389-1B4F1FB30D83}" srcId="{67A41DD1-8912-4A40-87EE-84C6D35F59A4}" destId="{02063544-224F-4451-9E60-482B557C88BB}" srcOrd="0" destOrd="0" parTransId="{83DFD441-6488-4466-AF86-2B5C06001B2E}" sibTransId="{134C39BF-E977-4165-A4B9-036AB58D54B8}"/>
    <dgm:cxn modelId="{FDA22AA4-E13D-4119-8E06-4E7E0BD1334E}" srcId="{8AB3EA8F-CB84-4A6B-B860-9EEFB4B07C0B}" destId="{67A41DD1-8912-4A40-87EE-84C6D35F59A4}" srcOrd="1" destOrd="0" parTransId="{916CB800-0D5B-4248-B787-7C409D58D9B7}" sibTransId="{08AD9E0A-C6E7-4541-BE93-E8EA6EA3D472}"/>
    <dgm:cxn modelId="{F6750AAB-CC1F-4242-A001-78E96F2632C9}" srcId="{8FFF7771-7645-4F09-8603-B93FADF56E56}" destId="{B8A2D4A2-D342-4D4D-91DE-8CD51B19C87C}" srcOrd="0" destOrd="0" parTransId="{26240D64-C75C-4077-B276-34349C88B4EE}" sibTransId="{FDB64B32-7612-48B0-96CD-4BDAECCC385A}"/>
    <dgm:cxn modelId="{FC32ECB8-A4D8-4421-A7C6-A79668B536F6}" type="presOf" srcId="{8AB3EA8F-CB84-4A6B-B860-9EEFB4B07C0B}" destId="{014FFC73-A71A-441F-B971-B505E161C76C}" srcOrd="0" destOrd="0" presId="urn:microsoft.com/office/officeart/2005/8/layout/hierarchy1"/>
    <dgm:cxn modelId="{566DDAD4-B6DF-41A1-9903-C798F57BEC7C}" type="presOf" srcId="{02063544-224F-4451-9E60-482B557C88BB}" destId="{80F11F28-6569-42A5-B4FD-962C274302D2}" srcOrd="0" destOrd="0" presId="urn:microsoft.com/office/officeart/2005/8/layout/hierarchy1"/>
    <dgm:cxn modelId="{0F70B2DB-D718-4448-970D-9C27F64C934B}" srcId="{8AB3EA8F-CB84-4A6B-B860-9EEFB4B07C0B}" destId="{8FFF7771-7645-4F09-8603-B93FADF56E56}" srcOrd="2" destOrd="0" parTransId="{0D1C30A1-A1B3-4109-9E25-E31830DFB816}" sibTransId="{44940976-9662-49D1-BC2C-37349D58DB44}"/>
    <dgm:cxn modelId="{FC2405DD-C8DB-4C26-A457-6F9F098A0C8A}" type="presOf" srcId="{916CB800-0D5B-4248-B787-7C409D58D9B7}" destId="{5BC0B4DF-6465-404E-A74B-849D41F0AACA}" srcOrd="0" destOrd="0" presId="urn:microsoft.com/office/officeart/2005/8/layout/hierarchy1"/>
    <dgm:cxn modelId="{542401FC-657D-48CE-AFEE-8201014F8A49}" type="presOf" srcId="{0D1C30A1-A1B3-4109-9E25-E31830DFB816}" destId="{5E4AD5A3-4E0A-4F43-BFDC-A710BF107DE2}" srcOrd="0" destOrd="0" presId="urn:microsoft.com/office/officeart/2005/8/layout/hierarchy1"/>
    <dgm:cxn modelId="{F125DC5F-5CE5-4304-A982-EE59967A8D68}" type="presParOf" srcId="{124AB386-2D29-4307-9E5F-39827E3C867B}" destId="{F2039AA4-637F-44CF-8BF2-F34D372E9C4F}" srcOrd="0" destOrd="0" presId="urn:microsoft.com/office/officeart/2005/8/layout/hierarchy1"/>
    <dgm:cxn modelId="{10451272-E2D4-4EA7-92D2-1FE4924283D2}" type="presParOf" srcId="{F2039AA4-637F-44CF-8BF2-F34D372E9C4F}" destId="{4689A1B5-0172-4BAE-BDAA-D4715C63C39F}" srcOrd="0" destOrd="0" presId="urn:microsoft.com/office/officeart/2005/8/layout/hierarchy1"/>
    <dgm:cxn modelId="{48CFB65A-0CB3-437D-8352-C00F7198765C}" type="presParOf" srcId="{4689A1B5-0172-4BAE-BDAA-D4715C63C39F}" destId="{E5BF089C-82A6-4261-9558-1F4106A88A7F}" srcOrd="0" destOrd="0" presId="urn:microsoft.com/office/officeart/2005/8/layout/hierarchy1"/>
    <dgm:cxn modelId="{F0FD8965-6C53-403A-80A4-19FD1584294A}" type="presParOf" srcId="{4689A1B5-0172-4BAE-BDAA-D4715C63C39F}" destId="{014FFC73-A71A-441F-B971-B505E161C76C}" srcOrd="1" destOrd="0" presId="urn:microsoft.com/office/officeart/2005/8/layout/hierarchy1"/>
    <dgm:cxn modelId="{65984E1F-F67E-42EA-896A-1EEC1A072E82}" type="presParOf" srcId="{F2039AA4-637F-44CF-8BF2-F34D372E9C4F}" destId="{B8F32699-6AAC-4650-8601-ECD85C8E3CDA}" srcOrd="1" destOrd="0" presId="urn:microsoft.com/office/officeart/2005/8/layout/hierarchy1"/>
    <dgm:cxn modelId="{0F532F4B-E3B9-43EB-AF72-98E0A3B80B93}" type="presParOf" srcId="{B8F32699-6AAC-4650-8601-ECD85C8E3CDA}" destId="{C8411950-46B1-4B16-8B7D-F71B1435AAF6}" srcOrd="0" destOrd="0" presId="urn:microsoft.com/office/officeart/2005/8/layout/hierarchy1"/>
    <dgm:cxn modelId="{25871E05-5869-4557-B1FC-8F1B12A69F81}" type="presParOf" srcId="{B8F32699-6AAC-4650-8601-ECD85C8E3CDA}" destId="{DBC87CD9-BC9B-4CF8-8A09-4C23CAFE6A8B}" srcOrd="1" destOrd="0" presId="urn:microsoft.com/office/officeart/2005/8/layout/hierarchy1"/>
    <dgm:cxn modelId="{D68D60C5-C95C-483C-9FDD-2FAE32A5C3FA}" type="presParOf" srcId="{DBC87CD9-BC9B-4CF8-8A09-4C23CAFE6A8B}" destId="{350279FD-BAC8-4638-B553-C2EFBA299EE7}" srcOrd="0" destOrd="0" presId="urn:microsoft.com/office/officeart/2005/8/layout/hierarchy1"/>
    <dgm:cxn modelId="{8363F207-29EE-407F-A6BC-F545A124065E}" type="presParOf" srcId="{350279FD-BAC8-4638-B553-C2EFBA299EE7}" destId="{410BD2F8-DD0B-4232-8883-590A2E874CB4}" srcOrd="0" destOrd="0" presId="urn:microsoft.com/office/officeart/2005/8/layout/hierarchy1"/>
    <dgm:cxn modelId="{BD2BD225-2AAE-402D-BDD4-C1628441138D}" type="presParOf" srcId="{350279FD-BAC8-4638-B553-C2EFBA299EE7}" destId="{2721783A-A659-4269-9CBE-32CCAAE93F48}" srcOrd="1" destOrd="0" presId="urn:microsoft.com/office/officeart/2005/8/layout/hierarchy1"/>
    <dgm:cxn modelId="{8B091CBF-B9A3-4F40-BFAE-3AF1B122D268}" type="presParOf" srcId="{DBC87CD9-BC9B-4CF8-8A09-4C23CAFE6A8B}" destId="{623AB057-3DEB-4AC1-ADE0-DFA163EC862A}" srcOrd="1" destOrd="0" presId="urn:microsoft.com/office/officeart/2005/8/layout/hierarchy1"/>
    <dgm:cxn modelId="{33912621-2F95-4F07-978A-9F7A3E47EE5B}" type="presParOf" srcId="{623AB057-3DEB-4AC1-ADE0-DFA163EC862A}" destId="{964DEEE5-C3BD-47F6-A72E-EE6F27983AD2}" srcOrd="0" destOrd="0" presId="urn:microsoft.com/office/officeart/2005/8/layout/hierarchy1"/>
    <dgm:cxn modelId="{9BAD6A42-ED87-418E-B3E1-7E27DF863735}" type="presParOf" srcId="{623AB057-3DEB-4AC1-ADE0-DFA163EC862A}" destId="{CB1459CC-5CD6-4A5D-9A53-5FEE0DAA3574}" srcOrd="1" destOrd="0" presId="urn:microsoft.com/office/officeart/2005/8/layout/hierarchy1"/>
    <dgm:cxn modelId="{E22833DC-F983-46F8-A852-0AFAC2E7AFB9}" type="presParOf" srcId="{CB1459CC-5CD6-4A5D-9A53-5FEE0DAA3574}" destId="{40433C5E-C494-4A0F-9C59-0812DE6E56B3}" srcOrd="0" destOrd="0" presId="urn:microsoft.com/office/officeart/2005/8/layout/hierarchy1"/>
    <dgm:cxn modelId="{89B50021-D9D6-4E3F-B37B-2C1380B13AA3}" type="presParOf" srcId="{40433C5E-C494-4A0F-9C59-0812DE6E56B3}" destId="{5DBF7538-CE5B-47E2-9024-87B40D331DEF}" srcOrd="0" destOrd="0" presId="urn:microsoft.com/office/officeart/2005/8/layout/hierarchy1"/>
    <dgm:cxn modelId="{F77ACF5C-6DBA-4A20-A60C-3DDB7730FF0A}" type="presParOf" srcId="{40433C5E-C494-4A0F-9C59-0812DE6E56B3}" destId="{C9EECA6F-D74B-40D4-8A1E-6AF987C35383}" srcOrd="1" destOrd="0" presId="urn:microsoft.com/office/officeart/2005/8/layout/hierarchy1"/>
    <dgm:cxn modelId="{A66644A8-51FD-4AFC-BB7C-9316260F7F7B}" type="presParOf" srcId="{CB1459CC-5CD6-4A5D-9A53-5FEE0DAA3574}" destId="{3D365A71-7CCE-46F7-A45F-E2DA39526B69}" srcOrd="1" destOrd="0" presId="urn:microsoft.com/office/officeart/2005/8/layout/hierarchy1"/>
    <dgm:cxn modelId="{A4BEB91C-1C2A-43DA-8A40-247611C2F095}" type="presParOf" srcId="{3D365A71-7CCE-46F7-A45F-E2DA39526B69}" destId="{0441CD7F-683E-4C02-93CA-DD1DA7BF5504}" srcOrd="0" destOrd="0" presId="urn:microsoft.com/office/officeart/2005/8/layout/hierarchy1"/>
    <dgm:cxn modelId="{64E2054B-F20A-4CE3-A225-14AEACCA9B45}" type="presParOf" srcId="{3D365A71-7CCE-46F7-A45F-E2DA39526B69}" destId="{EFA7F7A9-1A6B-4377-A3A5-32ECFDD8C913}" srcOrd="1" destOrd="0" presId="urn:microsoft.com/office/officeart/2005/8/layout/hierarchy1"/>
    <dgm:cxn modelId="{8904C7FC-6ACE-4C33-BC8B-2578EA183E3B}" type="presParOf" srcId="{EFA7F7A9-1A6B-4377-A3A5-32ECFDD8C913}" destId="{E81B54E8-320E-4BAD-B4A8-5E33D77C1E91}" srcOrd="0" destOrd="0" presId="urn:microsoft.com/office/officeart/2005/8/layout/hierarchy1"/>
    <dgm:cxn modelId="{6FCD31DD-262E-43F7-8EB0-75DB99DC37D7}" type="presParOf" srcId="{E81B54E8-320E-4BAD-B4A8-5E33D77C1E91}" destId="{4CD47153-49D3-4BF9-835B-B8C773152D8C}" srcOrd="0" destOrd="0" presId="urn:microsoft.com/office/officeart/2005/8/layout/hierarchy1"/>
    <dgm:cxn modelId="{7DBD386C-19DA-4994-852C-D2539D414C8F}" type="presParOf" srcId="{E81B54E8-320E-4BAD-B4A8-5E33D77C1E91}" destId="{78E7B214-29EA-4EAD-AB50-DEB524AB912E}" srcOrd="1" destOrd="0" presId="urn:microsoft.com/office/officeart/2005/8/layout/hierarchy1"/>
    <dgm:cxn modelId="{525FF97C-BF2B-4393-8464-5EDECA13EFB8}" type="presParOf" srcId="{EFA7F7A9-1A6B-4377-A3A5-32ECFDD8C913}" destId="{2380A0D8-5E1B-453C-9D26-843285A6C76E}" srcOrd="1" destOrd="0" presId="urn:microsoft.com/office/officeart/2005/8/layout/hierarchy1"/>
    <dgm:cxn modelId="{7C4D811D-FD30-4C9E-8A20-C848D2BE264D}" type="presParOf" srcId="{B8F32699-6AAC-4650-8601-ECD85C8E3CDA}" destId="{5BC0B4DF-6465-404E-A74B-849D41F0AACA}" srcOrd="2" destOrd="0" presId="urn:microsoft.com/office/officeart/2005/8/layout/hierarchy1"/>
    <dgm:cxn modelId="{7D37A3A1-EE58-4A55-955C-A937E43CF8B1}" type="presParOf" srcId="{B8F32699-6AAC-4650-8601-ECD85C8E3CDA}" destId="{C8129F91-84A6-4D8A-9D57-CEDA4DE3FB74}" srcOrd="3" destOrd="0" presId="urn:microsoft.com/office/officeart/2005/8/layout/hierarchy1"/>
    <dgm:cxn modelId="{EB537DAA-A8D7-4BF1-A39F-19FFD32DE1BD}" type="presParOf" srcId="{C8129F91-84A6-4D8A-9D57-CEDA4DE3FB74}" destId="{9DB79253-BC42-41B6-9407-3A3C1F9C0D3C}" srcOrd="0" destOrd="0" presId="urn:microsoft.com/office/officeart/2005/8/layout/hierarchy1"/>
    <dgm:cxn modelId="{8C98798E-C5A7-4DA3-BD05-79750F9562B6}" type="presParOf" srcId="{9DB79253-BC42-41B6-9407-3A3C1F9C0D3C}" destId="{CA039341-1AB8-4E25-A729-58CAC3B0035F}" srcOrd="0" destOrd="0" presId="urn:microsoft.com/office/officeart/2005/8/layout/hierarchy1"/>
    <dgm:cxn modelId="{907C8FD8-6A80-46CD-8A6A-FED48C8AA8B6}" type="presParOf" srcId="{9DB79253-BC42-41B6-9407-3A3C1F9C0D3C}" destId="{B843DCB9-E8C2-416D-93F6-88401802851F}" srcOrd="1" destOrd="0" presId="urn:microsoft.com/office/officeart/2005/8/layout/hierarchy1"/>
    <dgm:cxn modelId="{B739F487-84CE-429F-BBFB-ACA34273A662}" type="presParOf" srcId="{C8129F91-84A6-4D8A-9D57-CEDA4DE3FB74}" destId="{441ECBC4-D4A3-49CE-B1D6-CBC1D8C09938}" srcOrd="1" destOrd="0" presId="urn:microsoft.com/office/officeart/2005/8/layout/hierarchy1"/>
    <dgm:cxn modelId="{D94C3AE2-765D-44E7-A53A-2B15DB1149E3}" type="presParOf" srcId="{441ECBC4-D4A3-49CE-B1D6-CBC1D8C09938}" destId="{7C915D3A-5AFE-4E4D-8DF0-232DA52067CA}" srcOrd="0" destOrd="0" presId="urn:microsoft.com/office/officeart/2005/8/layout/hierarchy1"/>
    <dgm:cxn modelId="{88BF556F-3917-471F-92A3-20848A571211}" type="presParOf" srcId="{441ECBC4-D4A3-49CE-B1D6-CBC1D8C09938}" destId="{DAE6CF0A-3370-43D5-A3FA-0667B43DB17F}" srcOrd="1" destOrd="0" presId="urn:microsoft.com/office/officeart/2005/8/layout/hierarchy1"/>
    <dgm:cxn modelId="{23885391-3B61-4AA9-9DD1-2F2344EB580D}" type="presParOf" srcId="{DAE6CF0A-3370-43D5-A3FA-0667B43DB17F}" destId="{7F4EEFA8-A405-465A-945D-73B415CC09AB}" srcOrd="0" destOrd="0" presId="urn:microsoft.com/office/officeart/2005/8/layout/hierarchy1"/>
    <dgm:cxn modelId="{D3112AE4-1DFF-441A-9EE5-ED378E6518F7}" type="presParOf" srcId="{7F4EEFA8-A405-465A-945D-73B415CC09AB}" destId="{A8D9FFAF-C8B8-4496-8597-C6178AC8B949}" srcOrd="0" destOrd="0" presId="urn:microsoft.com/office/officeart/2005/8/layout/hierarchy1"/>
    <dgm:cxn modelId="{C3697F77-A3CB-41D3-AF4C-637D9049439E}" type="presParOf" srcId="{7F4EEFA8-A405-465A-945D-73B415CC09AB}" destId="{80F11F28-6569-42A5-B4FD-962C274302D2}" srcOrd="1" destOrd="0" presId="urn:microsoft.com/office/officeart/2005/8/layout/hierarchy1"/>
    <dgm:cxn modelId="{0A75A614-AA1A-4A54-BB13-555936EC9558}" type="presParOf" srcId="{DAE6CF0A-3370-43D5-A3FA-0667B43DB17F}" destId="{E0659297-5CE2-4408-A903-3D6B97305F3F}" srcOrd="1" destOrd="0" presId="urn:microsoft.com/office/officeart/2005/8/layout/hierarchy1"/>
    <dgm:cxn modelId="{7194E1EA-AF4A-4DBF-8567-9AEC6AD3D171}" type="presParOf" srcId="{E0659297-5CE2-4408-A903-3D6B97305F3F}" destId="{DC097A8D-5CED-4339-8A07-8DCD87123F11}" srcOrd="0" destOrd="0" presId="urn:microsoft.com/office/officeart/2005/8/layout/hierarchy1"/>
    <dgm:cxn modelId="{C7A095CA-6EE2-44E0-A615-C7F8A938ADAC}" type="presParOf" srcId="{E0659297-5CE2-4408-A903-3D6B97305F3F}" destId="{CD829695-A892-464B-9CD1-D61D4C83135D}" srcOrd="1" destOrd="0" presId="urn:microsoft.com/office/officeart/2005/8/layout/hierarchy1"/>
    <dgm:cxn modelId="{1EA03377-FF7C-408E-82CE-88FEA4B05BD4}" type="presParOf" srcId="{CD829695-A892-464B-9CD1-D61D4C83135D}" destId="{CBB25AA3-41F7-4E03-8C62-09A027B1C461}" srcOrd="0" destOrd="0" presId="urn:microsoft.com/office/officeart/2005/8/layout/hierarchy1"/>
    <dgm:cxn modelId="{2CFF3A52-1CCC-49B1-BFB1-2CD40DF5BC48}" type="presParOf" srcId="{CBB25AA3-41F7-4E03-8C62-09A027B1C461}" destId="{A24CC23F-3ABE-41C4-B1EA-AC17B30A6B2A}" srcOrd="0" destOrd="0" presId="urn:microsoft.com/office/officeart/2005/8/layout/hierarchy1"/>
    <dgm:cxn modelId="{D023A0B4-0F55-44FA-B029-24CC32E0696D}" type="presParOf" srcId="{CBB25AA3-41F7-4E03-8C62-09A027B1C461}" destId="{9380577B-FB1F-478F-8F32-6E8E0CB3E6B5}" srcOrd="1" destOrd="0" presId="urn:microsoft.com/office/officeart/2005/8/layout/hierarchy1"/>
    <dgm:cxn modelId="{6D8745B7-389A-4DC4-AC12-DF08587E4109}" type="presParOf" srcId="{CD829695-A892-464B-9CD1-D61D4C83135D}" destId="{36AEBEF7-4580-4CCF-B8EF-445FCBCF7586}" srcOrd="1" destOrd="0" presId="urn:microsoft.com/office/officeart/2005/8/layout/hierarchy1"/>
    <dgm:cxn modelId="{0220DC9E-A118-4866-927E-E2011207DBEC}" type="presParOf" srcId="{B8F32699-6AAC-4650-8601-ECD85C8E3CDA}" destId="{5E4AD5A3-4E0A-4F43-BFDC-A710BF107DE2}" srcOrd="4" destOrd="0" presId="urn:microsoft.com/office/officeart/2005/8/layout/hierarchy1"/>
    <dgm:cxn modelId="{DE4D92A5-C373-417D-BE2C-AE904720ED3C}" type="presParOf" srcId="{B8F32699-6AAC-4650-8601-ECD85C8E3CDA}" destId="{BBE2E3D2-D2CE-4523-BF16-DDD141FD9511}" srcOrd="5" destOrd="0" presId="urn:microsoft.com/office/officeart/2005/8/layout/hierarchy1"/>
    <dgm:cxn modelId="{A2B75297-1DB8-451F-BA8E-E64B83BC9301}" type="presParOf" srcId="{BBE2E3D2-D2CE-4523-BF16-DDD141FD9511}" destId="{96026949-4F61-4399-AACB-259924B8A8B2}" srcOrd="0" destOrd="0" presId="urn:microsoft.com/office/officeart/2005/8/layout/hierarchy1"/>
    <dgm:cxn modelId="{38D47581-1A9C-4544-8ADE-1C0670210D6D}" type="presParOf" srcId="{96026949-4F61-4399-AACB-259924B8A8B2}" destId="{7C35A6D8-E9BD-4AFF-9297-623B727FE756}" srcOrd="0" destOrd="0" presId="urn:microsoft.com/office/officeart/2005/8/layout/hierarchy1"/>
    <dgm:cxn modelId="{FE3E028C-23C6-4D8A-9877-998177E881A4}" type="presParOf" srcId="{96026949-4F61-4399-AACB-259924B8A8B2}" destId="{047620DB-463F-4C22-B058-0D0AD151734C}" srcOrd="1" destOrd="0" presId="urn:microsoft.com/office/officeart/2005/8/layout/hierarchy1"/>
    <dgm:cxn modelId="{2B04A8F5-F210-4B59-A5FE-822955780FCA}" type="presParOf" srcId="{BBE2E3D2-D2CE-4523-BF16-DDD141FD9511}" destId="{01B9CB5C-6088-4E62-A18C-D2C4955F27EC}" srcOrd="1" destOrd="0" presId="urn:microsoft.com/office/officeart/2005/8/layout/hierarchy1"/>
    <dgm:cxn modelId="{C18D9741-80CE-4BB7-8BD9-5838D48458D4}" type="presParOf" srcId="{01B9CB5C-6088-4E62-A18C-D2C4955F27EC}" destId="{7A6BA72F-7904-4339-A325-34C568F60A60}" srcOrd="0" destOrd="0" presId="urn:microsoft.com/office/officeart/2005/8/layout/hierarchy1"/>
    <dgm:cxn modelId="{BC12BBD3-21C0-49EA-B659-A713B7A6E899}" type="presParOf" srcId="{01B9CB5C-6088-4E62-A18C-D2C4955F27EC}" destId="{41E2A0BC-6260-4B0E-9F93-1F1081A1E60E}" srcOrd="1" destOrd="0" presId="urn:microsoft.com/office/officeart/2005/8/layout/hierarchy1"/>
    <dgm:cxn modelId="{AC8E7BF5-BA4A-4395-82F0-51C96E0E54E6}" type="presParOf" srcId="{41E2A0BC-6260-4B0E-9F93-1F1081A1E60E}" destId="{AD4798DF-95B1-4949-A3B9-1957DF4C6BD1}" srcOrd="0" destOrd="0" presId="urn:microsoft.com/office/officeart/2005/8/layout/hierarchy1"/>
    <dgm:cxn modelId="{B9BFF2C0-921D-41C3-A5B9-55D85D425C22}" type="presParOf" srcId="{AD4798DF-95B1-4949-A3B9-1957DF4C6BD1}" destId="{FA5ED917-CDA2-476E-BCAF-DB5AAB0F5B58}" srcOrd="0" destOrd="0" presId="urn:microsoft.com/office/officeart/2005/8/layout/hierarchy1"/>
    <dgm:cxn modelId="{1FCC1EDD-2412-41DD-A8B6-5F0B18C53F0C}" type="presParOf" srcId="{AD4798DF-95B1-4949-A3B9-1957DF4C6BD1}" destId="{D87E0BE6-1901-4A7F-B9AB-9D5EB5319C1E}" srcOrd="1" destOrd="0" presId="urn:microsoft.com/office/officeart/2005/8/layout/hierarchy1"/>
    <dgm:cxn modelId="{ACA197EB-9167-4979-8B3B-F9FE27EB2A50}" type="presParOf" srcId="{41E2A0BC-6260-4B0E-9F93-1F1081A1E60E}" destId="{9A3BA6EB-327A-407C-83D9-77386B98333C}" srcOrd="1" destOrd="0" presId="urn:microsoft.com/office/officeart/2005/8/layout/hierarchy1"/>
    <dgm:cxn modelId="{6A003B31-F233-4376-BD59-91BD6C2EE3FD}" type="presParOf" srcId="{9A3BA6EB-327A-407C-83D9-77386B98333C}" destId="{878EA341-9850-444B-B5EC-86F9118B8CC0}" srcOrd="0" destOrd="0" presId="urn:microsoft.com/office/officeart/2005/8/layout/hierarchy1"/>
    <dgm:cxn modelId="{DDF9AD0C-94D1-46FB-AF29-1BE8E830670F}" type="presParOf" srcId="{9A3BA6EB-327A-407C-83D9-77386B98333C}" destId="{D5E64547-4890-4E56-A9A3-6BBB1C220531}" srcOrd="1" destOrd="0" presId="urn:microsoft.com/office/officeart/2005/8/layout/hierarchy1"/>
    <dgm:cxn modelId="{03F4F48C-6B52-423E-9FDC-FEB568A7899E}" type="presParOf" srcId="{D5E64547-4890-4E56-A9A3-6BBB1C220531}" destId="{8DFDD639-E30B-433B-8857-01923E28CABC}" srcOrd="0" destOrd="0" presId="urn:microsoft.com/office/officeart/2005/8/layout/hierarchy1"/>
    <dgm:cxn modelId="{0ADDC81E-379C-4578-8402-F19A07457DB6}" type="presParOf" srcId="{8DFDD639-E30B-433B-8857-01923E28CABC}" destId="{EC1BA3F3-BA68-46FB-AD38-C7E5D7679B22}" srcOrd="0" destOrd="0" presId="urn:microsoft.com/office/officeart/2005/8/layout/hierarchy1"/>
    <dgm:cxn modelId="{C9A828E0-6A2C-4EF0-8D13-097F67A4B72F}" type="presParOf" srcId="{8DFDD639-E30B-433B-8857-01923E28CABC}" destId="{23989C0F-BB81-4B54-8C77-8CE4805C6F2D}" srcOrd="1" destOrd="0" presId="urn:microsoft.com/office/officeart/2005/8/layout/hierarchy1"/>
    <dgm:cxn modelId="{4E17CA46-E23C-4892-BFBD-9AAD7F74F3E7}" type="presParOf" srcId="{D5E64547-4890-4E56-A9A3-6BBB1C220531}" destId="{4ADC4F3A-9052-49CA-9784-70146622AA4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95654822-8F43-4DCD-A7DD-5005ADCD1131}" type="doc">
      <dgm:prSet loTypeId="urn:microsoft.com/office/officeart/2005/8/layout/hierarchy6" loCatId="hierarchy" qsTypeId="urn:microsoft.com/office/officeart/2005/8/quickstyle/simple1" qsCatId="simple" csTypeId="urn:microsoft.com/office/officeart/2005/8/colors/accent2_1" csCatId="accent2" phldr="1"/>
      <dgm:spPr/>
      <dgm:t>
        <a:bodyPr/>
        <a:lstStyle/>
        <a:p>
          <a:endParaRPr lang="en-IN"/>
        </a:p>
      </dgm:t>
    </dgm:pt>
    <dgm:pt modelId="{C2E71E18-375E-4BE6-9853-BF6EF968FC3F}">
      <dgm:prSet phldrT="[Text]" custT="1"/>
      <dgm:spPr/>
      <dgm:t>
        <a:bodyPr/>
        <a:lstStyle/>
        <a:p>
          <a:r>
            <a:rPr lang="en-IN" sz="1800" dirty="0">
              <a:latin typeface="+mj-lt"/>
            </a:rPr>
            <a:t>Total ITC 10 Cr</a:t>
          </a:r>
        </a:p>
      </dgm:t>
    </dgm:pt>
    <dgm:pt modelId="{E3AE8602-B58E-4151-9864-B989DB4ABA9C}" type="parTrans" cxnId="{B98836B9-D727-4641-BA39-8DCDBBFA0246}">
      <dgm:prSet/>
      <dgm:spPr/>
      <dgm:t>
        <a:bodyPr/>
        <a:lstStyle/>
        <a:p>
          <a:endParaRPr lang="en-IN"/>
        </a:p>
      </dgm:t>
    </dgm:pt>
    <dgm:pt modelId="{D9FF7676-40DE-4624-8818-B8A184C9F681}" type="sibTrans" cxnId="{B98836B9-D727-4641-BA39-8DCDBBFA0246}">
      <dgm:prSet/>
      <dgm:spPr/>
      <dgm:t>
        <a:bodyPr/>
        <a:lstStyle/>
        <a:p>
          <a:endParaRPr lang="en-IN"/>
        </a:p>
      </dgm:t>
    </dgm:pt>
    <dgm:pt modelId="{12C994D3-6995-4D64-9CEE-A6EFE6AFC57A}">
      <dgm:prSet phldrT="[Text]" custT="1">
        <dgm:style>
          <a:lnRef idx="1">
            <a:schemeClr val="accent6"/>
          </a:lnRef>
          <a:fillRef idx="2">
            <a:schemeClr val="accent6"/>
          </a:fillRef>
          <a:effectRef idx="1">
            <a:schemeClr val="accent6"/>
          </a:effectRef>
          <a:fontRef idx="minor">
            <a:schemeClr val="dk1"/>
          </a:fontRef>
        </dgm:style>
      </dgm:prSet>
      <dgm:spPr/>
      <dgm:t>
        <a:bodyPr/>
        <a:lstStyle/>
        <a:p>
          <a:r>
            <a:rPr lang="en-IN" sz="1800" dirty="0">
              <a:latin typeface="+mj-lt"/>
            </a:rPr>
            <a:t>Commercial 25%</a:t>
          </a:r>
        </a:p>
        <a:p>
          <a:r>
            <a:rPr lang="en-IN" sz="1800" dirty="0">
              <a:latin typeface="+mj-lt"/>
            </a:rPr>
            <a:t>Eligible = 2.50 Cr</a:t>
          </a:r>
        </a:p>
      </dgm:t>
    </dgm:pt>
    <dgm:pt modelId="{F6FD2516-7A5B-4FE9-AFF2-787CF15FA78B}" type="parTrans" cxnId="{A35EACA1-17A0-464D-AAB7-94EB3CCB6288}">
      <dgm:prSet/>
      <dgm:spPr/>
      <dgm:t>
        <a:bodyPr/>
        <a:lstStyle/>
        <a:p>
          <a:endParaRPr lang="en-IN" sz="2400">
            <a:latin typeface="+mj-lt"/>
          </a:endParaRPr>
        </a:p>
      </dgm:t>
    </dgm:pt>
    <dgm:pt modelId="{FAFA77D4-8DEB-4C66-AE7B-93FE816A1895}" type="sibTrans" cxnId="{A35EACA1-17A0-464D-AAB7-94EB3CCB6288}">
      <dgm:prSet/>
      <dgm:spPr/>
      <dgm:t>
        <a:bodyPr/>
        <a:lstStyle/>
        <a:p>
          <a:endParaRPr lang="en-IN"/>
        </a:p>
      </dgm:t>
    </dgm:pt>
    <dgm:pt modelId="{BA05D68F-BCC6-402C-8EC0-ADCD93E767FA}">
      <dgm:prSet phldrT="[Text]" custT="1"/>
      <dgm:spPr/>
      <dgm:t>
        <a:bodyPr/>
        <a:lstStyle/>
        <a:p>
          <a:pPr algn="ctr"/>
          <a:r>
            <a:rPr lang="en-IN" sz="1800" dirty="0">
              <a:latin typeface="+mj-lt"/>
            </a:rPr>
            <a:t>Residential say 75% = </a:t>
          </a:r>
        </a:p>
        <a:p>
          <a:pPr algn="r"/>
          <a:r>
            <a:rPr lang="en-IN" sz="1800" dirty="0">
              <a:latin typeface="+mj-lt"/>
            </a:rPr>
            <a:t>7.5Cr       </a:t>
          </a:r>
          <a:r>
            <a:rPr lang="en-IN" sz="1800" b="1" dirty="0">
              <a:solidFill>
                <a:srgbClr val="FF0000"/>
              </a:solidFill>
              <a:latin typeface="Arial Narrow" panose="020B0606020202030204" pitchFamily="34" charset="0"/>
            </a:rPr>
            <a:t>F1</a:t>
          </a:r>
          <a:endParaRPr lang="en-IN" sz="1800" dirty="0">
            <a:latin typeface="+mj-lt"/>
          </a:endParaRPr>
        </a:p>
      </dgm:t>
    </dgm:pt>
    <dgm:pt modelId="{7987125F-EABA-46BC-8B50-D432CAECFA7C}" type="parTrans" cxnId="{DFAEFCD6-FB89-4B76-9EF9-A6B5D252D61A}">
      <dgm:prSet/>
      <dgm:spPr/>
      <dgm:t>
        <a:bodyPr/>
        <a:lstStyle/>
        <a:p>
          <a:endParaRPr lang="en-IN" sz="2400">
            <a:latin typeface="+mj-lt"/>
          </a:endParaRPr>
        </a:p>
      </dgm:t>
    </dgm:pt>
    <dgm:pt modelId="{CC4EFF7E-9B55-4077-9248-6AF994104D00}" type="sibTrans" cxnId="{DFAEFCD6-FB89-4B76-9EF9-A6B5D252D61A}">
      <dgm:prSet/>
      <dgm:spPr/>
      <dgm:t>
        <a:bodyPr/>
        <a:lstStyle/>
        <a:p>
          <a:endParaRPr lang="en-IN"/>
        </a:p>
      </dgm:t>
    </dgm:pt>
    <dgm:pt modelId="{46585142-565C-4B2A-B62B-3B773D19486E}">
      <dgm:prSet phldrT="[Text]" custT="1"/>
      <dgm:spPr/>
      <dgm:t>
        <a:bodyPr/>
        <a:lstStyle/>
        <a:p>
          <a:pPr algn="ctr"/>
          <a:r>
            <a:rPr lang="en-IN" sz="1800" dirty="0">
              <a:latin typeface="+mj-lt"/>
            </a:rPr>
            <a:t>Work done say 25%</a:t>
          </a:r>
        </a:p>
        <a:p>
          <a:pPr algn="r"/>
          <a:r>
            <a:rPr lang="en-IN" sz="1800" b="1" dirty="0">
              <a:solidFill>
                <a:srgbClr val="FF0000"/>
              </a:solidFill>
              <a:latin typeface="Arial Narrow" panose="020B0606020202030204" pitchFamily="34" charset="0"/>
            </a:rPr>
            <a:t>F4</a:t>
          </a:r>
        </a:p>
      </dgm:t>
    </dgm:pt>
    <dgm:pt modelId="{584B871A-8DE9-412B-9D99-671B10BACFF0}" type="parTrans" cxnId="{006A52FE-A31C-4E23-9D72-CF160DBA2125}">
      <dgm:prSet/>
      <dgm:spPr/>
      <dgm:t>
        <a:bodyPr/>
        <a:lstStyle/>
        <a:p>
          <a:endParaRPr lang="en-IN" sz="2400">
            <a:latin typeface="+mj-lt"/>
          </a:endParaRPr>
        </a:p>
      </dgm:t>
    </dgm:pt>
    <dgm:pt modelId="{8625CAA6-85AD-4CD4-B8F8-135ED494B500}" type="sibTrans" cxnId="{006A52FE-A31C-4E23-9D72-CF160DBA2125}">
      <dgm:prSet/>
      <dgm:spPr/>
      <dgm:t>
        <a:bodyPr/>
        <a:lstStyle/>
        <a:p>
          <a:endParaRPr lang="en-IN"/>
        </a:p>
      </dgm:t>
    </dgm:pt>
    <dgm:pt modelId="{A2320BEE-515A-452D-AF75-DA083DAF6F7D}">
      <dgm:prSet phldrT="[Text]" custT="1"/>
      <dgm:spPr/>
      <dgm:t>
        <a:bodyPr/>
        <a:lstStyle/>
        <a:p>
          <a:r>
            <a:rPr lang="en-IN" sz="1800" dirty="0">
              <a:latin typeface="+mj-lt"/>
            </a:rPr>
            <a:t>~ if 100% done, then </a:t>
          </a:r>
        </a:p>
        <a:p>
          <a:r>
            <a:rPr lang="en-IN" sz="1800" dirty="0">
              <a:latin typeface="+mj-lt"/>
            </a:rPr>
            <a:t>ITC = 30 Cr</a:t>
          </a:r>
        </a:p>
      </dgm:t>
    </dgm:pt>
    <dgm:pt modelId="{62769294-6137-4E0D-96A6-C6C298EBFAD5}" type="parTrans" cxnId="{FDE25F5E-3D1F-48F7-A416-3AADA177F537}">
      <dgm:prSet/>
      <dgm:spPr/>
      <dgm:t>
        <a:bodyPr/>
        <a:lstStyle/>
        <a:p>
          <a:endParaRPr lang="en-IN" sz="2400">
            <a:latin typeface="+mj-lt"/>
          </a:endParaRPr>
        </a:p>
      </dgm:t>
    </dgm:pt>
    <dgm:pt modelId="{2BF7460A-8AAC-41EC-BCE2-2C7A490EDC2C}" type="sibTrans" cxnId="{FDE25F5E-3D1F-48F7-A416-3AADA177F537}">
      <dgm:prSet/>
      <dgm:spPr/>
      <dgm:t>
        <a:bodyPr/>
        <a:lstStyle/>
        <a:p>
          <a:endParaRPr lang="en-IN"/>
        </a:p>
      </dgm:t>
    </dgm:pt>
    <dgm:pt modelId="{52C51C57-D55B-45FA-98FB-C469D0C563FB}">
      <dgm:prSet phldrT="[Text]" custT="1"/>
      <dgm:spPr/>
      <dgm:t>
        <a:bodyPr/>
        <a:lstStyle/>
        <a:p>
          <a:pPr algn="ctr"/>
          <a:r>
            <a:rPr lang="en-IN" sz="1800" dirty="0">
              <a:latin typeface="+mj-lt"/>
            </a:rPr>
            <a:t>Booked </a:t>
          </a:r>
          <a:r>
            <a:rPr lang="en-IN" sz="1800" dirty="0" err="1">
              <a:latin typeface="+mj-lt"/>
            </a:rPr>
            <a:t>Apts</a:t>
          </a:r>
          <a:r>
            <a:rPr lang="en-IN" sz="1800" dirty="0">
              <a:latin typeface="+mj-lt"/>
            </a:rPr>
            <a:t> Say 60% </a:t>
          </a:r>
        </a:p>
        <a:p>
          <a:pPr algn="r"/>
          <a:r>
            <a:rPr lang="en-IN" sz="1800" dirty="0">
              <a:latin typeface="+mj-lt"/>
            </a:rPr>
            <a:t>ITC = 18 Cr      </a:t>
          </a:r>
          <a:r>
            <a:rPr lang="en-IN" sz="1800" b="1" dirty="0">
              <a:solidFill>
                <a:srgbClr val="FF0000"/>
              </a:solidFill>
              <a:latin typeface="Arial Narrow" panose="020B0606020202030204" pitchFamily="34" charset="0"/>
            </a:rPr>
            <a:t>F2</a:t>
          </a:r>
          <a:endParaRPr lang="en-IN" sz="1800" dirty="0">
            <a:latin typeface="+mj-lt"/>
          </a:endParaRPr>
        </a:p>
      </dgm:t>
    </dgm:pt>
    <dgm:pt modelId="{2EAE787B-8048-4385-9E5F-6B2D4C511CFF}" type="parTrans" cxnId="{D7701967-1A94-4916-AEA3-CFF81906BAED}">
      <dgm:prSet/>
      <dgm:spPr/>
      <dgm:t>
        <a:bodyPr/>
        <a:lstStyle/>
        <a:p>
          <a:endParaRPr lang="en-IN" sz="2400">
            <a:latin typeface="+mj-lt"/>
          </a:endParaRPr>
        </a:p>
      </dgm:t>
    </dgm:pt>
    <dgm:pt modelId="{54120FF0-C96C-4E48-AE91-1AC928C220EE}" type="sibTrans" cxnId="{D7701967-1A94-4916-AEA3-CFF81906BAED}">
      <dgm:prSet/>
      <dgm:spPr/>
      <dgm:t>
        <a:bodyPr/>
        <a:lstStyle/>
        <a:p>
          <a:endParaRPr lang="en-IN"/>
        </a:p>
      </dgm:t>
    </dgm:pt>
    <dgm:pt modelId="{97A5D984-F2F5-4408-80B3-831D64D64CA0}">
      <dgm:prSet phldrT="[Text]" custT="1">
        <dgm:style>
          <a:lnRef idx="1">
            <a:schemeClr val="accent6"/>
          </a:lnRef>
          <a:fillRef idx="2">
            <a:schemeClr val="accent6"/>
          </a:fillRef>
          <a:effectRef idx="1">
            <a:schemeClr val="accent6"/>
          </a:effectRef>
          <a:fontRef idx="minor">
            <a:schemeClr val="dk1"/>
          </a:fontRef>
        </dgm:style>
      </dgm:prSet>
      <dgm:spPr/>
      <dgm:t>
        <a:bodyPr/>
        <a:lstStyle/>
        <a:p>
          <a:pPr algn="ctr"/>
          <a:r>
            <a:rPr lang="en-IN" sz="1800" dirty="0">
              <a:latin typeface="+mj-lt"/>
            </a:rPr>
            <a:t>Billed for say 30% </a:t>
          </a:r>
        </a:p>
        <a:p>
          <a:pPr algn="r"/>
          <a:r>
            <a:rPr lang="en-IN" sz="1800" dirty="0">
              <a:latin typeface="+mj-lt"/>
            </a:rPr>
            <a:t>ITC = 5.40 Cr    </a:t>
          </a:r>
          <a:r>
            <a:rPr lang="en-IN" sz="1800" b="1" dirty="0">
              <a:solidFill>
                <a:srgbClr val="FF0000"/>
              </a:solidFill>
              <a:latin typeface="Arial Narrow" panose="020B0606020202030204" pitchFamily="34" charset="0"/>
            </a:rPr>
            <a:t>F3</a:t>
          </a:r>
          <a:endParaRPr lang="en-IN" sz="1800" dirty="0">
            <a:latin typeface="+mj-lt"/>
          </a:endParaRPr>
        </a:p>
      </dgm:t>
    </dgm:pt>
    <dgm:pt modelId="{C5247DC0-C485-4B96-B361-FF389E37D508}" type="parTrans" cxnId="{416D9981-19C4-47B4-B734-7789B2D01D4B}">
      <dgm:prSet/>
      <dgm:spPr/>
      <dgm:t>
        <a:bodyPr/>
        <a:lstStyle/>
        <a:p>
          <a:endParaRPr lang="en-IN" sz="2400">
            <a:latin typeface="+mj-lt"/>
          </a:endParaRPr>
        </a:p>
      </dgm:t>
    </dgm:pt>
    <dgm:pt modelId="{5A749685-6CC8-42F4-8F64-2F636B5E447D}" type="sibTrans" cxnId="{416D9981-19C4-47B4-B734-7789B2D01D4B}">
      <dgm:prSet/>
      <dgm:spPr/>
      <dgm:t>
        <a:bodyPr/>
        <a:lstStyle/>
        <a:p>
          <a:endParaRPr lang="en-IN"/>
        </a:p>
      </dgm:t>
    </dgm:pt>
    <dgm:pt modelId="{A0C4581E-194D-4E88-A188-0B71515BDBED}">
      <dgm:prSet phldrT="[Text]" custT="1"/>
      <dgm:spPr/>
      <dgm:t>
        <a:bodyPr/>
        <a:lstStyle/>
        <a:p>
          <a:r>
            <a:rPr lang="en-IN" sz="1800" dirty="0">
              <a:latin typeface="+mj-lt"/>
            </a:rPr>
            <a:t>Not Billed 70%</a:t>
          </a:r>
        </a:p>
      </dgm:t>
    </dgm:pt>
    <dgm:pt modelId="{FDE8E743-A2B2-4101-A133-6BEC43FB9768}" type="parTrans" cxnId="{C6CB1C7B-48AB-4A15-86C1-03F901E572C0}">
      <dgm:prSet/>
      <dgm:spPr/>
      <dgm:t>
        <a:bodyPr/>
        <a:lstStyle/>
        <a:p>
          <a:endParaRPr lang="en-IN" sz="2400">
            <a:latin typeface="+mj-lt"/>
          </a:endParaRPr>
        </a:p>
      </dgm:t>
    </dgm:pt>
    <dgm:pt modelId="{B19F4BEA-F89A-4F43-96C5-E93F72757B8B}" type="sibTrans" cxnId="{C6CB1C7B-48AB-4A15-86C1-03F901E572C0}">
      <dgm:prSet/>
      <dgm:spPr/>
      <dgm:t>
        <a:bodyPr/>
        <a:lstStyle/>
        <a:p>
          <a:endParaRPr lang="en-IN"/>
        </a:p>
      </dgm:t>
    </dgm:pt>
    <dgm:pt modelId="{6A8C550A-570C-4D22-90A8-502F574EB376}">
      <dgm:prSet phldrT="[Text]" custT="1"/>
      <dgm:spPr/>
      <dgm:t>
        <a:bodyPr/>
        <a:lstStyle/>
        <a:p>
          <a:r>
            <a:rPr lang="en-IN" sz="1800" dirty="0">
              <a:latin typeface="+mj-lt"/>
            </a:rPr>
            <a:t>Pending 75%</a:t>
          </a:r>
        </a:p>
      </dgm:t>
    </dgm:pt>
    <dgm:pt modelId="{543B1DD1-340E-4411-B11D-661B4B027C0C}" type="parTrans" cxnId="{689F288B-E0EF-40B5-B4CF-EF5B44B6B8AA}">
      <dgm:prSet/>
      <dgm:spPr/>
      <dgm:t>
        <a:bodyPr/>
        <a:lstStyle/>
        <a:p>
          <a:endParaRPr lang="en-IN" sz="2400">
            <a:latin typeface="+mj-lt"/>
          </a:endParaRPr>
        </a:p>
      </dgm:t>
    </dgm:pt>
    <dgm:pt modelId="{57A5A806-2FC6-4BA1-A5F7-7E9337D0EA10}" type="sibTrans" cxnId="{689F288B-E0EF-40B5-B4CF-EF5B44B6B8AA}">
      <dgm:prSet/>
      <dgm:spPr/>
      <dgm:t>
        <a:bodyPr/>
        <a:lstStyle/>
        <a:p>
          <a:endParaRPr lang="en-IN"/>
        </a:p>
      </dgm:t>
    </dgm:pt>
    <dgm:pt modelId="{63705C8A-3455-414F-8EC2-1D4A813631E4}">
      <dgm:prSet phldrT="[Text]" custT="1"/>
      <dgm:spPr/>
      <dgm:t>
        <a:bodyPr/>
        <a:lstStyle/>
        <a:p>
          <a:r>
            <a:rPr lang="en-IN" sz="1800" dirty="0">
              <a:latin typeface="+mj-lt"/>
            </a:rPr>
            <a:t>Not Booked 40%</a:t>
          </a:r>
        </a:p>
      </dgm:t>
    </dgm:pt>
    <dgm:pt modelId="{D82502A5-F038-4AD8-99AA-431D7219CEF2}" type="parTrans" cxnId="{B7A7E87C-D07F-4A8E-9B05-2D976F24BD38}">
      <dgm:prSet/>
      <dgm:spPr/>
      <dgm:t>
        <a:bodyPr/>
        <a:lstStyle/>
        <a:p>
          <a:endParaRPr lang="en-IN" sz="2400">
            <a:latin typeface="+mj-lt"/>
          </a:endParaRPr>
        </a:p>
      </dgm:t>
    </dgm:pt>
    <dgm:pt modelId="{0B8602F0-748A-400E-B0B7-CC625D85CD76}" type="sibTrans" cxnId="{B7A7E87C-D07F-4A8E-9B05-2D976F24BD38}">
      <dgm:prSet/>
      <dgm:spPr/>
      <dgm:t>
        <a:bodyPr/>
        <a:lstStyle/>
        <a:p>
          <a:endParaRPr lang="en-IN"/>
        </a:p>
      </dgm:t>
    </dgm:pt>
    <dgm:pt modelId="{93ABEDB1-9950-482C-998A-133842661443}" type="pres">
      <dgm:prSet presAssocID="{95654822-8F43-4DCD-A7DD-5005ADCD1131}" presName="mainComposite" presStyleCnt="0">
        <dgm:presLayoutVars>
          <dgm:chPref val="1"/>
          <dgm:dir/>
          <dgm:animOne val="branch"/>
          <dgm:animLvl val="lvl"/>
          <dgm:resizeHandles val="exact"/>
        </dgm:presLayoutVars>
      </dgm:prSet>
      <dgm:spPr/>
    </dgm:pt>
    <dgm:pt modelId="{11BAC421-C703-47BD-A8A2-01B7C08C4E21}" type="pres">
      <dgm:prSet presAssocID="{95654822-8F43-4DCD-A7DD-5005ADCD1131}" presName="hierFlow" presStyleCnt="0"/>
      <dgm:spPr/>
    </dgm:pt>
    <dgm:pt modelId="{98036775-893A-4217-99BB-B10584D437CC}" type="pres">
      <dgm:prSet presAssocID="{95654822-8F43-4DCD-A7DD-5005ADCD1131}" presName="hierChild1" presStyleCnt="0">
        <dgm:presLayoutVars>
          <dgm:chPref val="1"/>
          <dgm:animOne val="branch"/>
          <dgm:animLvl val="lvl"/>
        </dgm:presLayoutVars>
      </dgm:prSet>
      <dgm:spPr/>
    </dgm:pt>
    <dgm:pt modelId="{D817D0D2-2B20-4DF8-A360-7FB52FE75571}" type="pres">
      <dgm:prSet presAssocID="{C2E71E18-375E-4BE6-9853-BF6EF968FC3F}" presName="Name14" presStyleCnt="0"/>
      <dgm:spPr/>
    </dgm:pt>
    <dgm:pt modelId="{A71F9AB0-F1EC-42CD-B3EA-D20AFDEB1DA8}" type="pres">
      <dgm:prSet presAssocID="{C2E71E18-375E-4BE6-9853-BF6EF968FC3F}" presName="level1Shape" presStyleLbl="node0" presStyleIdx="0" presStyleCnt="1" custScaleX="224083">
        <dgm:presLayoutVars>
          <dgm:chPref val="3"/>
        </dgm:presLayoutVars>
      </dgm:prSet>
      <dgm:spPr/>
    </dgm:pt>
    <dgm:pt modelId="{79DC1C4E-300A-439D-B67A-CE3FC39723C4}" type="pres">
      <dgm:prSet presAssocID="{C2E71E18-375E-4BE6-9853-BF6EF968FC3F}" presName="hierChild2" presStyleCnt="0"/>
      <dgm:spPr/>
    </dgm:pt>
    <dgm:pt modelId="{C2BF7CA0-5C70-448C-A0E1-D25A7966D26E}" type="pres">
      <dgm:prSet presAssocID="{F6FD2516-7A5B-4FE9-AFF2-787CF15FA78B}" presName="Name19" presStyleLbl="parChTrans1D2" presStyleIdx="0" presStyleCnt="2" custScaleX="2000000"/>
      <dgm:spPr/>
    </dgm:pt>
    <dgm:pt modelId="{63684DCD-3C2B-4927-9E5D-A0EA2225C04C}" type="pres">
      <dgm:prSet presAssocID="{12C994D3-6995-4D64-9CEE-A6EFE6AFC57A}" presName="Name21" presStyleCnt="0"/>
      <dgm:spPr/>
    </dgm:pt>
    <dgm:pt modelId="{808982C8-A170-460F-9320-F48E06AB5FFE}" type="pres">
      <dgm:prSet presAssocID="{12C994D3-6995-4D64-9CEE-A6EFE6AFC57A}" presName="level2Shape" presStyleLbl="node2" presStyleIdx="0" presStyleCnt="2" custScaleX="224083"/>
      <dgm:spPr/>
    </dgm:pt>
    <dgm:pt modelId="{82A2AA0A-F7B3-451F-8B9D-A231DF65C19D}" type="pres">
      <dgm:prSet presAssocID="{12C994D3-6995-4D64-9CEE-A6EFE6AFC57A}" presName="hierChild3" presStyleCnt="0"/>
      <dgm:spPr/>
    </dgm:pt>
    <dgm:pt modelId="{9906AA50-1195-4047-9C62-623C85E52F2F}" type="pres">
      <dgm:prSet presAssocID="{7987125F-EABA-46BC-8B50-D432CAECFA7C}" presName="Name19" presStyleLbl="parChTrans1D2" presStyleIdx="1" presStyleCnt="2" custScaleX="2000000"/>
      <dgm:spPr/>
    </dgm:pt>
    <dgm:pt modelId="{4BFE721E-93EB-45C8-B1FE-1348EAF8D4F9}" type="pres">
      <dgm:prSet presAssocID="{BA05D68F-BCC6-402C-8EC0-ADCD93E767FA}" presName="Name21" presStyleCnt="0"/>
      <dgm:spPr/>
    </dgm:pt>
    <dgm:pt modelId="{B2CBF22A-680E-43C2-A9A0-44BCC265CA33}" type="pres">
      <dgm:prSet presAssocID="{BA05D68F-BCC6-402C-8EC0-ADCD93E767FA}" presName="level2Shape" presStyleLbl="node2" presStyleIdx="1" presStyleCnt="2" custScaleX="224083"/>
      <dgm:spPr/>
    </dgm:pt>
    <dgm:pt modelId="{213F5969-8B5A-416F-9A59-A9301EB2364A}" type="pres">
      <dgm:prSet presAssocID="{BA05D68F-BCC6-402C-8EC0-ADCD93E767FA}" presName="hierChild3" presStyleCnt="0"/>
      <dgm:spPr/>
    </dgm:pt>
    <dgm:pt modelId="{905388E0-2A07-4BC7-8D2D-C00D099F6678}" type="pres">
      <dgm:prSet presAssocID="{584B871A-8DE9-412B-9D99-671B10BACFF0}" presName="Name19" presStyleLbl="parChTrans1D3" presStyleIdx="0" presStyleCnt="2" custScaleX="2000000"/>
      <dgm:spPr/>
    </dgm:pt>
    <dgm:pt modelId="{0FD3815A-9763-4657-B997-5D3F43872A89}" type="pres">
      <dgm:prSet presAssocID="{46585142-565C-4B2A-B62B-3B773D19486E}" presName="Name21" presStyleCnt="0"/>
      <dgm:spPr/>
    </dgm:pt>
    <dgm:pt modelId="{B88BBE25-EEF7-4931-8C25-A3F4A608E09A}" type="pres">
      <dgm:prSet presAssocID="{46585142-565C-4B2A-B62B-3B773D19486E}" presName="level2Shape" presStyleLbl="node3" presStyleIdx="0" presStyleCnt="2" custScaleX="224083"/>
      <dgm:spPr/>
    </dgm:pt>
    <dgm:pt modelId="{945568D2-98AE-485E-891C-14B38566DBA3}" type="pres">
      <dgm:prSet presAssocID="{46585142-565C-4B2A-B62B-3B773D19486E}" presName="hierChild3" presStyleCnt="0"/>
      <dgm:spPr/>
    </dgm:pt>
    <dgm:pt modelId="{B0C1E75D-72F3-4250-AA8B-7F52B604E231}" type="pres">
      <dgm:prSet presAssocID="{62769294-6137-4E0D-96A6-C6C298EBFAD5}" presName="Name19" presStyleLbl="parChTrans1D4" presStyleIdx="0" presStyleCnt="5" custScaleX="2000000"/>
      <dgm:spPr/>
    </dgm:pt>
    <dgm:pt modelId="{FD7FAA7C-303A-4E04-94D4-3D71326A0CBA}" type="pres">
      <dgm:prSet presAssocID="{A2320BEE-515A-452D-AF75-DA083DAF6F7D}" presName="Name21" presStyleCnt="0"/>
      <dgm:spPr/>
    </dgm:pt>
    <dgm:pt modelId="{501A1266-78BB-4689-A651-84F4965F2787}" type="pres">
      <dgm:prSet presAssocID="{A2320BEE-515A-452D-AF75-DA083DAF6F7D}" presName="level2Shape" presStyleLbl="node4" presStyleIdx="0" presStyleCnt="5" custScaleX="224083"/>
      <dgm:spPr/>
    </dgm:pt>
    <dgm:pt modelId="{B945F521-D63C-4B60-9FEE-A21A46D07BF2}" type="pres">
      <dgm:prSet presAssocID="{A2320BEE-515A-452D-AF75-DA083DAF6F7D}" presName="hierChild3" presStyleCnt="0"/>
      <dgm:spPr/>
    </dgm:pt>
    <dgm:pt modelId="{35AC8F88-8BC7-4838-9242-F167FB3CABD8}" type="pres">
      <dgm:prSet presAssocID="{2EAE787B-8048-4385-9E5F-6B2D4C511CFF}" presName="Name19" presStyleLbl="parChTrans1D4" presStyleIdx="1" presStyleCnt="5" custScaleX="2000000"/>
      <dgm:spPr/>
    </dgm:pt>
    <dgm:pt modelId="{643237DF-E3EF-40DB-A179-213C0251E264}" type="pres">
      <dgm:prSet presAssocID="{52C51C57-D55B-45FA-98FB-C469D0C563FB}" presName="Name21" presStyleCnt="0"/>
      <dgm:spPr/>
    </dgm:pt>
    <dgm:pt modelId="{C6B0D2E8-096E-4731-B630-4C871FDFC86E}" type="pres">
      <dgm:prSet presAssocID="{52C51C57-D55B-45FA-98FB-C469D0C563FB}" presName="level2Shape" presStyleLbl="node4" presStyleIdx="1" presStyleCnt="5" custScaleX="224083"/>
      <dgm:spPr/>
    </dgm:pt>
    <dgm:pt modelId="{79B2FFC2-71FF-42EA-B05C-73385AEC76BF}" type="pres">
      <dgm:prSet presAssocID="{52C51C57-D55B-45FA-98FB-C469D0C563FB}" presName="hierChild3" presStyleCnt="0"/>
      <dgm:spPr/>
    </dgm:pt>
    <dgm:pt modelId="{461D28D2-8D23-4FBE-A416-A171BE68B667}" type="pres">
      <dgm:prSet presAssocID="{C5247DC0-C485-4B96-B361-FF389E37D508}" presName="Name19" presStyleLbl="parChTrans1D4" presStyleIdx="2" presStyleCnt="5" custScaleX="2000000"/>
      <dgm:spPr/>
    </dgm:pt>
    <dgm:pt modelId="{3B2692E4-D637-4721-83CC-A749936C61D0}" type="pres">
      <dgm:prSet presAssocID="{97A5D984-F2F5-4408-80B3-831D64D64CA0}" presName="Name21" presStyleCnt="0"/>
      <dgm:spPr/>
    </dgm:pt>
    <dgm:pt modelId="{A77133CB-CB62-478D-9167-52198A83D11B}" type="pres">
      <dgm:prSet presAssocID="{97A5D984-F2F5-4408-80B3-831D64D64CA0}" presName="level2Shape" presStyleLbl="node4" presStyleIdx="2" presStyleCnt="5" custScaleX="224083"/>
      <dgm:spPr/>
    </dgm:pt>
    <dgm:pt modelId="{B7A64C6C-9FEA-45BE-892A-90D52D03CA78}" type="pres">
      <dgm:prSet presAssocID="{97A5D984-F2F5-4408-80B3-831D64D64CA0}" presName="hierChild3" presStyleCnt="0"/>
      <dgm:spPr/>
    </dgm:pt>
    <dgm:pt modelId="{0FA8D1A6-1BAC-4539-A636-82CE13AEA50C}" type="pres">
      <dgm:prSet presAssocID="{FDE8E743-A2B2-4101-A133-6BEC43FB9768}" presName="Name19" presStyleLbl="parChTrans1D4" presStyleIdx="3" presStyleCnt="5" custScaleX="2000000"/>
      <dgm:spPr/>
    </dgm:pt>
    <dgm:pt modelId="{F03AFDA0-F4CC-47CB-B3BC-B2A98907F656}" type="pres">
      <dgm:prSet presAssocID="{A0C4581E-194D-4E88-A188-0B71515BDBED}" presName="Name21" presStyleCnt="0"/>
      <dgm:spPr/>
    </dgm:pt>
    <dgm:pt modelId="{6F928545-8963-413E-9E18-7752A926BE7D}" type="pres">
      <dgm:prSet presAssocID="{A0C4581E-194D-4E88-A188-0B71515BDBED}" presName="level2Shape" presStyleLbl="node4" presStyleIdx="3" presStyleCnt="5" custScaleX="224083"/>
      <dgm:spPr/>
    </dgm:pt>
    <dgm:pt modelId="{068EF941-902E-4077-8584-4B9CFD38E856}" type="pres">
      <dgm:prSet presAssocID="{A0C4581E-194D-4E88-A188-0B71515BDBED}" presName="hierChild3" presStyleCnt="0"/>
      <dgm:spPr/>
    </dgm:pt>
    <dgm:pt modelId="{A55F1869-C88A-405A-A7AC-0562CD4A88DB}" type="pres">
      <dgm:prSet presAssocID="{D82502A5-F038-4AD8-99AA-431D7219CEF2}" presName="Name19" presStyleLbl="parChTrans1D4" presStyleIdx="4" presStyleCnt="5" custScaleX="2000000"/>
      <dgm:spPr/>
    </dgm:pt>
    <dgm:pt modelId="{E2656266-361B-4F5E-9AB5-903575E22B97}" type="pres">
      <dgm:prSet presAssocID="{63705C8A-3455-414F-8EC2-1D4A813631E4}" presName="Name21" presStyleCnt="0"/>
      <dgm:spPr/>
    </dgm:pt>
    <dgm:pt modelId="{288468AF-8ABF-4B5F-A3C8-BFB477628DF5}" type="pres">
      <dgm:prSet presAssocID="{63705C8A-3455-414F-8EC2-1D4A813631E4}" presName="level2Shape" presStyleLbl="node4" presStyleIdx="4" presStyleCnt="5" custScaleX="224083"/>
      <dgm:spPr/>
    </dgm:pt>
    <dgm:pt modelId="{39052C46-53EC-431F-967E-78953508A5C7}" type="pres">
      <dgm:prSet presAssocID="{63705C8A-3455-414F-8EC2-1D4A813631E4}" presName="hierChild3" presStyleCnt="0"/>
      <dgm:spPr/>
    </dgm:pt>
    <dgm:pt modelId="{7E9B7B88-3744-47EB-B8FB-592C2ECF81F3}" type="pres">
      <dgm:prSet presAssocID="{543B1DD1-340E-4411-B11D-661B4B027C0C}" presName="Name19" presStyleLbl="parChTrans1D3" presStyleIdx="1" presStyleCnt="2" custScaleX="2000000"/>
      <dgm:spPr/>
    </dgm:pt>
    <dgm:pt modelId="{E8FA2E8A-1732-46AF-895C-55587ECB26CC}" type="pres">
      <dgm:prSet presAssocID="{6A8C550A-570C-4D22-90A8-502F574EB376}" presName="Name21" presStyleCnt="0"/>
      <dgm:spPr/>
    </dgm:pt>
    <dgm:pt modelId="{E836FDEA-0750-45BD-8117-6B1C4517FFC3}" type="pres">
      <dgm:prSet presAssocID="{6A8C550A-570C-4D22-90A8-502F574EB376}" presName="level2Shape" presStyleLbl="node3" presStyleIdx="1" presStyleCnt="2" custScaleX="224083"/>
      <dgm:spPr/>
    </dgm:pt>
    <dgm:pt modelId="{7148EACE-4241-4450-A695-FEED1EAE28B4}" type="pres">
      <dgm:prSet presAssocID="{6A8C550A-570C-4D22-90A8-502F574EB376}" presName="hierChild3" presStyleCnt="0"/>
      <dgm:spPr/>
    </dgm:pt>
    <dgm:pt modelId="{9EAEDA9E-AA01-4037-A89D-DFB33BB00B61}" type="pres">
      <dgm:prSet presAssocID="{95654822-8F43-4DCD-A7DD-5005ADCD1131}" presName="bgShapesFlow" presStyleCnt="0"/>
      <dgm:spPr/>
    </dgm:pt>
  </dgm:ptLst>
  <dgm:cxnLst>
    <dgm:cxn modelId="{BA07C604-6A34-4D7C-A1F8-458669144D40}" type="presOf" srcId="{C2E71E18-375E-4BE6-9853-BF6EF968FC3F}" destId="{A71F9AB0-F1EC-42CD-B3EA-D20AFDEB1DA8}" srcOrd="0" destOrd="0" presId="urn:microsoft.com/office/officeart/2005/8/layout/hierarchy6"/>
    <dgm:cxn modelId="{27DA110B-E210-4E61-ABD7-2C7CB62DB71C}" type="presOf" srcId="{2EAE787B-8048-4385-9E5F-6B2D4C511CFF}" destId="{35AC8F88-8BC7-4838-9242-F167FB3CABD8}" srcOrd="0" destOrd="0" presId="urn:microsoft.com/office/officeart/2005/8/layout/hierarchy6"/>
    <dgm:cxn modelId="{58E00C0C-E333-4C4C-A3BF-719C89B80EC0}" type="presOf" srcId="{C5247DC0-C485-4B96-B361-FF389E37D508}" destId="{461D28D2-8D23-4FBE-A416-A171BE68B667}" srcOrd="0" destOrd="0" presId="urn:microsoft.com/office/officeart/2005/8/layout/hierarchy6"/>
    <dgm:cxn modelId="{1E1F5911-F2D9-4F52-B5C8-FF6F503346AC}" type="presOf" srcId="{7987125F-EABA-46BC-8B50-D432CAECFA7C}" destId="{9906AA50-1195-4047-9C62-623C85E52F2F}" srcOrd="0" destOrd="0" presId="urn:microsoft.com/office/officeart/2005/8/layout/hierarchy6"/>
    <dgm:cxn modelId="{CD226922-B873-4897-B884-44C8F365E350}" type="presOf" srcId="{A0C4581E-194D-4E88-A188-0B71515BDBED}" destId="{6F928545-8963-413E-9E18-7752A926BE7D}" srcOrd="0" destOrd="0" presId="urn:microsoft.com/office/officeart/2005/8/layout/hierarchy6"/>
    <dgm:cxn modelId="{77EC7E37-0D24-4696-8661-9C3359B3B233}" type="presOf" srcId="{63705C8A-3455-414F-8EC2-1D4A813631E4}" destId="{288468AF-8ABF-4B5F-A3C8-BFB477628DF5}" srcOrd="0" destOrd="0" presId="urn:microsoft.com/office/officeart/2005/8/layout/hierarchy6"/>
    <dgm:cxn modelId="{FDE25F5E-3D1F-48F7-A416-3AADA177F537}" srcId="{46585142-565C-4B2A-B62B-3B773D19486E}" destId="{A2320BEE-515A-452D-AF75-DA083DAF6F7D}" srcOrd="0" destOrd="0" parTransId="{62769294-6137-4E0D-96A6-C6C298EBFAD5}" sibTransId="{2BF7460A-8AAC-41EC-BCE2-2C7A490EDC2C}"/>
    <dgm:cxn modelId="{C513D95E-9616-41C1-9D25-C2C45C4D895B}" type="presOf" srcId="{A2320BEE-515A-452D-AF75-DA083DAF6F7D}" destId="{501A1266-78BB-4689-A651-84F4965F2787}" srcOrd="0" destOrd="0" presId="urn:microsoft.com/office/officeart/2005/8/layout/hierarchy6"/>
    <dgm:cxn modelId="{40D4F160-0283-44CB-9199-DA06D710276A}" type="presOf" srcId="{D82502A5-F038-4AD8-99AA-431D7219CEF2}" destId="{A55F1869-C88A-405A-A7AC-0562CD4A88DB}" srcOrd="0" destOrd="0" presId="urn:microsoft.com/office/officeart/2005/8/layout/hierarchy6"/>
    <dgm:cxn modelId="{EEFD3041-2131-4EBC-8CEE-09FAC6AA2985}" type="presOf" srcId="{95654822-8F43-4DCD-A7DD-5005ADCD1131}" destId="{93ABEDB1-9950-482C-998A-133842661443}" srcOrd="0" destOrd="0" presId="urn:microsoft.com/office/officeart/2005/8/layout/hierarchy6"/>
    <dgm:cxn modelId="{BD01C044-4BAE-4E49-BF92-830495463666}" type="presOf" srcId="{12C994D3-6995-4D64-9CEE-A6EFE6AFC57A}" destId="{808982C8-A170-460F-9320-F48E06AB5FFE}" srcOrd="0" destOrd="0" presId="urn:microsoft.com/office/officeart/2005/8/layout/hierarchy6"/>
    <dgm:cxn modelId="{D7701967-1A94-4916-AEA3-CFF81906BAED}" srcId="{A2320BEE-515A-452D-AF75-DA083DAF6F7D}" destId="{52C51C57-D55B-45FA-98FB-C469D0C563FB}" srcOrd="0" destOrd="0" parTransId="{2EAE787B-8048-4385-9E5F-6B2D4C511CFF}" sibTransId="{54120FF0-C96C-4E48-AE91-1AC928C220EE}"/>
    <dgm:cxn modelId="{CB401B56-EC6F-427B-AE01-0F742AA009FA}" type="presOf" srcId="{BA05D68F-BCC6-402C-8EC0-ADCD93E767FA}" destId="{B2CBF22A-680E-43C2-A9A0-44BCC265CA33}" srcOrd="0" destOrd="0" presId="urn:microsoft.com/office/officeart/2005/8/layout/hierarchy6"/>
    <dgm:cxn modelId="{C6CB1C7B-48AB-4A15-86C1-03F901E572C0}" srcId="{52C51C57-D55B-45FA-98FB-C469D0C563FB}" destId="{A0C4581E-194D-4E88-A188-0B71515BDBED}" srcOrd="1" destOrd="0" parTransId="{FDE8E743-A2B2-4101-A133-6BEC43FB9768}" sibTransId="{B19F4BEA-F89A-4F43-96C5-E93F72757B8B}"/>
    <dgm:cxn modelId="{B7A7E87C-D07F-4A8E-9B05-2D976F24BD38}" srcId="{A2320BEE-515A-452D-AF75-DA083DAF6F7D}" destId="{63705C8A-3455-414F-8EC2-1D4A813631E4}" srcOrd="1" destOrd="0" parTransId="{D82502A5-F038-4AD8-99AA-431D7219CEF2}" sibTransId="{0B8602F0-748A-400E-B0B7-CC625D85CD76}"/>
    <dgm:cxn modelId="{416D9981-19C4-47B4-B734-7789B2D01D4B}" srcId="{52C51C57-D55B-45FA-98FB-C469D0C563FB}" destId="{97A5D984-F2F5-4408-80B3-831D64D64CA0}" srcOrd="0" destOrd="0" parTransId="{C5247DC0-C485-4B96-B361-FF389E37D508}" sibTransId="{5A749685-6CC8-42F4-8F64-2F636B5E447D}"/>
    <dgm:cxn modelId="{63973A83-4F85-470F-9235-770E40AEC487}" type="presOf" srcId="{52C51C57-D55B-45FA-98FB-C469D0C563FB}" destId="{C6B0D2E8-096E-4731-B630-4C871FDFC86E}" srcOrd="0" destOrd="0" presId="urn:microsoft.com/office/officeart/2005/8/layout/hierarchy6"/>
    <dgm:cxn modelId="{689F288B-E0EF-40B5-B4CF-EF5B44B6B8AA}" srcId="{BA05D68F-BCC6-402C-8EC0-ADCD93E767FA}" destId="{6A8C550A-570C-4D22-90A8-502F574EB376}" srcOrd="1" destOrd="0" parTransId="{543B1DD1-340E-4411-B11D-661B4B027C0C}" sibTransId="{57A5A806-2FC6-4BA1-A5F7-7E9337D0EA10}"/>
    <dgm:cxn modelId="{A35EACA1-17A0-464D-AAB7-94EB3CCB6288}" srcId="{C2E71E18-375E-4BE6-9853-BF6EF968FC3F}" destId="{12C994D3-6995-4D64-9CEE-A6EFE6AFC57A}" srcOrd="0" destOrd="0" parTransId="{F6FD2516-7A5B-4FE9-AFF2-787CF15FA78B}" sibTransId="{FAFA77D4-8DEB-4C66-AE7B-93FE816A1895}"/>
    <dgm:cxn modelId="{B6B17FA5-2767-4D41-BF63-6F85A702C7A7}" type="presOf" srcId="{46585142-565C-4B2A-B62B-3B773D19486E}" destId="{B88BBE25-EEF7-4931-8C25-A3F4A608E09A}" srcOrd="0" destOrd="0" presId="urn:microsoft.com/office/officeart/2005/8/layout/hierarchy6"/>
    <dgm:cxn modelId="{B98836B9-D727-4641-BA39-8DCDBBFA0246}" srcId="{95654822-8F43-4DCD-A7DD-5005ADCD1131}" destId="{C2E71E18-375E-4BE6-9853-BF6EF968FC3F}" srcOrd="0" destOrd="0" parTransId="{E3AE8602-B58E-4151-9864-B989DB4ABA9C}" sibTransId="{D9FF7676-40DE-4624-8818-B8A184C9F681}"/>
    <dgm:cxn modelId="{B52E68C3-0792-4D3E-BA8F-6B2BB66AC3EF}" type="presOf" srcId="{F6FD2516-7A5B-4FE9-AFF2-787CF15FA78B}" destId="{C2BF7CA0-5C70-448C-A0E1-D25A7966D26E}" srcOrd="0" destOrd="0" presId="urn:microsoft.com/office/officeart/2005/8/layout/hierarchy6"/>
    <dgm:cxn modelId="{AF0F5BCA-6EB4-40B5-A936-CD9F6DD44DCE}" type="presOf" srcId="{584B871A-8DE9-412B-9D99-671B10BACFF0}" destId="{905388E0-2A07-4BC7-8D2D-C00D099F6678}" srcOrd="0" destOrd="0" presId="urn:microsoft.com/office/officeart/2005/8/layout/hierarchy6"/>
    <dgm:cxn modelId="{11FD51D4-896E-4C7A-B8E0-0791C033BB97}" type="presOf" srcId="{6A8C550A-570C-4D22-90A8-502F574EB376}" destId="{E836FDEA-0750-45BD-8117-6B1C4517FFC3}" srcOrd="0" destOrd="0" presId="urn:microsoft.com/office/officeart/2005/8/layout/hierarchy6"/>
    <dgm:cxn modelId="{DFAEFCD6-FB89-4B76-9EF9-A6B5D252D61A}" srcId="{C2E71E18-375E-4BE6-9853-BF6EF968FC3F}" destId="{BA05D68F-BCC6-402C-8EC0-ADCD93E767FA}" srcOrd="1" destOrd="0" parTransId="{7987125F-EABA-46BC-8B50-D432CAECFA7C}" sibTransId="{CC4EFF7E-9B55-4077-9248-6AF994104D00}"/>
    <dgm:cxn modelId="{B34DB2E4-3A88-4CB7-9B91-15002C180F5A}" type="presOf" srcId="{543B1DD1-340E-4411-B11D-661B4B027C0C}" destId="{7E9B7B88-3744-47EB-B8FB-592C2ECF81F3}" srcOrd="0" destOrd="0" presId="urn:microsoft.com/office/officeart/2005/8/layout/hierarchy6"/>
    <dgm:cxn modelId="{9C3564E6-5A3B-4BB0-8799-D9E5E1E76D0C}" type="presOf" srcId="{97A5D984-F2F5-4408-80B3-831D64D64CA0}" destId="{A77133CB-CB62-478D-9167-52198A83D11B}" srcOrd="0" destOrd="0" presId="urn:microsoft.com/office/officeart/2005/8/layout/hierarchy6"/>
    <dgm:cxn modelId="{894D9DE9-64BB-4E4B-814E-4FFDCA67019A}" type="presOf" srcId="{FDE8E743-A2B2-4101-A133-6BEC43FB9768}" destId="{0FA8D1A6-1BAC-4539-A636-82CE13AEA50C}" srcOrd="0" destOrd="0" presId="urn:microsoft.com/office/officeart/2005/8/layout/hierarchy6"/>
    <dgm:cxn modelId="{59CE29EF-073F-4C96-8C88-E97D600C3DD2}" type="presOf" srcId="{62769294-6137-4E0D-96A6-C6C298EBFAD5}" destId="{B0C1E75D-72F3-4250-AA8B-7F52B604E231}" srcOrd="0" destOrd="0" presId="urn:microsoft.com/office/officeart/2005/8/layout/hierarchy6"/>
    <dgm:cxn modelId="{006A52FE-A31C-4E23-9D72-CF160DBA2125}" srcId="{BA05D68F-BCC6-402C-8EC0-ADCD93E767FA}" destId="{46585142-565C-4B2A-B62B-3B773D19486E}" srcOrd="0" destOrd="0" parTransId="{584B871A-8DE9-412B-9D99-671B10BACFF0}" sibTransId="{8625CAA6-85AD-4CD4-B8F8-135ED494B500}"/>
    <dgm:cxn modelId="{D6091A61-D70A-498E-A5DD-A0B33700E2F9}" type="presParOf" srcId="{93ABEDB1-9950-482C-998A-133842661443}" destId="{11BAC421-C703-47BD-A8A2-01B7C08C4E21}" srcOrd="0" destOrd="0" presId="urn:microsoft.com/office/officeart/2005/8/layout/hierarchy6"/>
    <dgm:cxn modelId="{90876929-E3DF-45A4-93CE-911A311AEE3D}" type="presParOf" srcId="{11BAC421-C703-47BD-A8A2-01B7C08C4E21}" destId="{98036775-893A-4217-99BB-B10584D437CC}" srcOrd="0" destOrd="0" presId="urn:microsoft.com/office/officeart/2005/8/layout/hierarchy6"/>
    <dgm:cxn modelId="{42EE985E-52F3-4223-8651-9377D8DCDF65}" type="presParOf" srcId="{98036775-893A-4217-99BB-B10584D437CC}" destId="{D817D0D2-2B20-4DF8-A360-7FB52FE75571}" srcOrd="0" destOrd="0" presId="urn:microsoft.com/office/officeart/2005/8/layout/hierarchy6"/>
    <dgm:cxn modelId="{C0540B60-502E-4BEA-AB1C-9A3D0B73DF00}" type="presParOf" srcId="{D817D0D2-2B20-4DF8-A360-7FB52FE75571}" destId="{A71F9AB0-F1EC-42CD-B3EA-D20AFDEB1DA8}" srcOrd="0" destOrd="0" presId="urn:microsoft.com/office/officeart/2005/8/layout/hierarchy6"/>
    <dgm:cxn modelId="{2B0A79B6-2A5E-4BCB-A3AB-E8D549FD0B4B}" type="presParOf" srcId="{D817D0D2-2B20-4DF8-A360-7FB52FE75571}" destId="{79DC1C4E-300A-439D-B67A-CE3FC39723C4}" srcOrd="1" destOrd="0" presId="urn:microsoft.com/office/officeart/2005/8/layout/hierarchy6"/>
    <dgm:cxn modelId="{00DA28A2-9831-46F4-A52D-E9C48360577A}" type="presParOf" srcId="{79DC1C4E-300A-439D-B67A-CE3FC39723C4}" destId="{C2BF7CA0-5C70-448C-A0E1-D25A7966D26E}" srcOrd="0" destOrd="0" presId="urn:microsoft.com/office/officeart/2005/8/layout/hierarchy6"/>
    <dgm:cxn modelId="{9B3B1BEB-EF23-4ADD-B1CC-69458C6FDB1F}" type="presParOf" srcId="{79DC1C4E-300A-439D-B67A-CE3FC39723C4}" destId="{63684DCD-3C2B-4927-9E5D-A0EA2225C04C}" srcOrd="1" destOrd="0" presId="urn:microsoft.com/office/officeart/2005/8/layout/hierarchy6"/>
    <dgm:cxn modelId="{6F777B48-B4AD-4F91-A0DD-1C1ECC57BCE9}" type="presParOf" srcId="{63684DCD-3C2B-4927-9E5D-A0EA2225C04C}" destId="{808982C8-A170-460F-9320-F48E06AB5FFE}" srcOrd="0" destOrd="0" presId="urn:microsoft.com/office/officeart/2005/8/layout/hierarchy6"/>
    <dgm:cxn modelId="{CAEFAD56-91F5-445D-980F-C3338728FCB1}" type="presParOf" srcId="{63684DCD-3C2B-4927-9E5D-A0EA2225C04C}" destId="{82A2AA0A-F7B3-451F-8B9D-A231DF65C19D}" srcOrd="1" destOrd="0" presId="urn:microsoft.com/office/officeart/2005/8/layout/hierarchy6"/>
    <dgm:cxn modelId="{AD6C2AB3-C6B0-4AA2-B671-774385C93CB4}" type="presParOf" srcId="{79DC1C4E-300A-439D-B67A-CE3FC39723C4}" destId="{9906AA50-1195-4047-9C62-623C85E52F2F}" srcOrd="2" destOrd="0" presId="urn:microsoft.com/office/officeart/2005/8/layout/hierarchy6"/>
    <dgm:cxn modelId="{C4AF8DB5-0AE8-4837-8912-35A50AEB1B62}" type="presParOf" srcId="{79DC1C4E-300A-439D-B67A-CE3FC39723C4}" destId="{4BFE721E-93EB-45C8-B1FE-1348EAF8D4F9}" srcOrd="3" destOrd="0" presId="urn:microsoft.com/office/officeart/2005/8/layout/hierarchy6"/>
    <dgm:cxn modelId="{A5A32E0E-F0BE-4BAB-BACE-0563734BCC52}" type="presParOf" srcId="{4BFE721E-93EB-45C8-B1FE-1348EAF8D4F9}" destId="{B2CBF22A-680E-43C2-A9A0-44BCC265CA33}" srcOrd="0" destOrd="0" presId="urn:microsoft.com/office/officeart/2005/8/layout/hierarchy6"/>
    <dgm:cxn modelId="{E4E3B08A-3107-495D-BB75-3D52DD87B532}" type="presParOf" srcId="{4BFE721E-93EB-45C8-B1FE-1348EAF8D4F9}" destId="{213F5969-8B5A-416F-9A59-A9301EB2364A}" srcOrd="1" destOrd="0" presId="urn:microsoft.com/office/officeart/2005/8/layout/hierarchy6"/>
    <dgm:cxn modelId="{1E521557-8D70-4232-A40C-2E0995D3E989}" type="presParOf" srcId="{213F5969-8B5A-416F-9A59-A9301EB2364A}" destId="{905388E0-2A07-4BC7-8D2D-C00D099F6678}" srcOrd="0" destOrd="0" presId="urn:microsoft.com/office/officeart/2005/8/layout/hierarchy6"/>
    <dgm:cxn modelId="{35CC2F64-CA10-41F1-B05E-1AB146B5F9CA}" type="presParOf" srcId="{213F5969-8B5A-416F-9A59-A9301EB2364A}" destId="{0FD3815A-9763-4657-B997-5D3F43872A89}" srcOrd="1" destOrd="0" presId="urn:microsoft.com/office/officeart/2005/8/layout/hierarchy6"/>
    <dgm:cxn modelId="{951639F9-D70D-4787-BCBF-0415872C78D6}" type="presParOf" srcId="{0FD3815A-9763-4657-B997-5D3F43872A89}" destId="{B88BBE25-EEF7-4931-8C25-A3F4A608E09A}" srcOrd="0" destOrd="0" presId="urn:microsoft.com/office/officeart/2005/8/layout/hierarchy6"/>
    <dgm:cxn modelId="{9B1EB6AD-B7FE-438F-8403-A5A9AAC9C259}" type="presParOf" srcId="{0FD3815A-9763-4657-B997-5D3F43872A89}" destId="{945568D2-98AE-485E-891C-14B38566DBA3}" srcOrd="1" destOrd="0" presId="urn:microsoft.com/office/officeart/2005/8/layout/hierarchy6"/>
    <dgm:cxn modelId="{F95ABA40-DB6A-4881-ADD4-EAC8E6A28299}" type="presParOf" srcId="{945568D2-98AE-485E-891C-14B38566DBA3}" destId="{B0C1E75D-72F3-4250-AA8B-7F52B604E231}" srcOrd="0" destOrd="0" presId="urn:microsoft.com/office/officeart/2005/8/layout/hierarchy6"/>
    <dgm:cxn modelId="{BE17AC72-1A6C-45B5-B855-E5D9774F10A2}" type="presParOf" srcId="{945568D2-98AE-485E-891C-14B38566DBA3}" destId="{FD7FAA7C-303A-4E04-94D4-3D71326A0CBA}" srcOrd="1" destOrd="0" presId="urn:microsoft.com/office/officeart/2005/8/layout/hierarchy6"/>
    <dgm:cxn modelId="{F2B4D8FE-ED42-4CFE-9A1D-694A027D05EC}" type="presParOf" srcId="{FD7FAA7C-303A-4E04-94D4-3D71326A0CBA}" destId="{501A1266-78BB-4689-A651-84F4965F2787}" srcOrd="0" destOrd="0" presId="urn:microsoft.com/office/officeart/2005/8/layout/hierarchy6"/>
    <dgm:cxn modelId="{7AFA6A1C-B602-46F9-AEFF-15DEE3167B49}" type="presParOf" srcId="{FD7FAA7C-303A-4E04-94D4-3D71326A0CBA}" destId="{B945F521-D63C-4B60-9FEE-A21A46D07BF2}" srcOrd="1" destOrd="0" presId="urn:microsoft.com/office/officeart/2005/8/layout/hierarchy6"/>
    <dgm:cxn modelId="{99904513-A510-4D66-BD45-AD48E1D064C9}" type="presParOf" srcId="{B945F521-D63C-4B60-9FEE-A21A46D07BF2}" destId="{35AC8F88-8BC7-4838-9242-F167FB3CABD8}" srcOrd="0" destOrd="0" presId="urn:microsoft.com/office/officeart/2005/8/layout/hierarchy6"/>
    <dgm:cxn modelId="{1FA2C3F8-35E4-4F44-943E-EFB50A0B3BE4}" type="presParOf" srcId="{B945F521-D63C-4B60-9FEE-A21A46D07BF2}" destId="{643237DF-E3EF-40DB-A179-213C0251E264}" srcOrd="1" destOrd="0" presId="urn:microsoft.com/office/officeart/2005/8/layout/hierarchy6"/>
    <dgm:cxn modelId="{DEC3AE91-AA12-48DA-AF1F-E05E6FD687D5}" type="presParOf" srcId="{643237DF-E3EF-40DB-A179-213C0251E264}" destId="{C6B0D2E8-096E-4731-B630-4C871FDFC86E}" srcOrd="0" destOrd="0" presId="urn:microsoft.com/office/officeart/2005/8/layout/hierarchy6"/>
    <dgm:cxn modelId="{0A61AF78-0287-4CE9-A375-40EA6911D2E5}" type="presParOf" srcId="{643237DF-E3EF-40DB-A179-213C0251E264}" destId="{79B2FFC2-71FF-42EA-B05C-73385AEC76BF}" srcOrd="1" destOrd="0" presId="urn:microsoft.com/office/officeart/2005/8/layout/hierarchy6"/>
    <dgm:cxn modelId="{3B6C1AFE-E44B-4EEE-9960-3722F104F66F}" type="presParOf" srcId="{79B2FFC2-71FF-42EA-B05C-73385AEC76BF}" destId="{461D28D2-8D23-4FBE-A416-A171BE68B667}" srcOrd="0" destOrd="0" presId="urn:microsoft.com/office/officeart/2005/8/layout/hierarchy6"/>
    <dgm:cxn modelId="{7E2ABD5D-9FF4-42F7-B5C6-87B6CB74093B}" type="presParOf" srcId="{79B2FFC2-71FF-42EA-B05C-73385AEC76BF}" destId="{3B2692E4-D637-4721-83CC-A749936C61D0}" srcOrd="1" destOrd="0" presId="urn:microsoft.com/office/officeart/2005/8/layout/hierarchy6"/>
    <dgm:cxn modelId="{71FB783A-A505-43A7-9297-0E25EFB44D09}" type="presParOf" srcId="{3B2692E4-D637-4721-83CC-A749936C61D0}" destId="{A77133CB-CB62-478D-9167-52198A83D11B}" srcOrd="0" destOrd="0" presId="urn:microsoft.com/office/officeart/2005/8/layout/hierarchy6"/>
    <dgm:cxn modelId="{175971D3-8054-4C49-84D8-FAEA3ECE8A54}" type="presParOf" srcId="{3B2692E4-D637-4721-83CC-A749936C61D0}" destId="{B7A64C6C-9FEA-45BE-892A-90D52D03CA78}" srcOrd="1" destOrd="0" presId="urn:microsoft.com/office/officeart/2005/8/layout/hierarchy6"/>
    <dgm:cxn modelId="{767928BF-3622-4E9D-A0DF-B93ABF9D4BF2}" type="presParOf" srcId="{79B2FFC2-71FF-42EA-B05C-73385AEC76BF}" destId="{0FA8D1A6-1BAC-4539-A636-82CE13AEA50C}" srcOrd="2" destOrd="0" presId="urn:microsoft.com/office/officeart/2005/8/layout/hierarchy6"/>
    <dgm:cxn modelId="{5C91112E-A6EE-4C28-A32A-C2E908A82B58}" type="presParOf" srcId="{79B2FFC2-71FF-42EA-B05C-73385AEC76BF}" destId="{F03AFDA0-F4CC-47CB-B3BC-B2A98907F656}" srcOrd="3" destOrd="0" presId="urn:microsoft.com/office/officeart/2005/8/layout/hierarchy6"/>
    <dgm:cxn modelId="{CDE8FBA4-1335-4B9D-B72F-4FEF99E06C56}" type="presParOf" srcId="{F03AFDA0-F4CC-47CB-B3BC-B2A98907F656}" destId="{6F928545-8963-413E-9E18-7752A926BE7D}" srcOrd="0" destOrd="0" presId="urn:microsoft.com/office/officeart/2005/8/layout/hierarchy6"/>
    <dgm:cxn modelId="{00FA6CDD-6E85-4F1F-8397-AF8A247BC767}" type="presParOf" srcId="{F03AFDA0-F4CC-47CB-B3BC-B2A98907F656}" destId="{068EF941-902E-4077-8584-4B9CFD38E856}" srcOrd="1" destOrd="0" presId="urn:microsoft.com/office/officeart/2005/8/layout/hierarchy6"/>
    <dgm:cxn modelId="{F194BE88-6A8F-4C95-964D-FEEAD473A01E}" type="presParOf" srcId="{B945F521-D63C-4B60-9FEE-A21A46D07BF2}" destId="{A55F1869-C88A-405A-A7AC-0562CD4A88DB}" srcOrd="2" destOrd="0" presId="urn:microsoft.com/office/officeart/2005/8/layout/hierarchy6"/>
    <dgm:cxn modelId="{4DEADE26-3B8E-42BD-BDC3-D36A946D0389}" type="presParOf" srcId="{B945F521-D63C-4B60-9FEE-A21A46D07BF2}" destId="{E2656266-361B-4F5E-9AB5-903575E22B97}" srcOrd="3" destOrd="0" presId="urn:microsoft.com/office/officeart/2005/8/layout/hierarchy6"/>
    <dgm:cxn modelId="{53C56431-5A24-48B0-A351-054721159465}" type="presParOf" srcId="{E2656266-361B-4F5E-9AB5-903575E22B97}" destId="{288468AF-8ABF-4B5F-A3C8-BFB477628DF5}" srcOrd="0" destOrd="0" presId="urn:microsoft.com/office/officeart/2005/8/layout/hierarchy6"/>
    <dgm:cxn modelId="{1AE8756A-1905-4211-BC19-A58112A7B413}" type="presParOf" srcId="{E2656266-361B-4F5E-9AB5-903575E22B97}" destId="{39052C46-53EC-431F-967E-78953508A5C7}" srcOrd="1" destOrd="0" presId="urn:microsoft.com/office/officeart/2005/8/layout/hierarchy6"/>
    <dgm:cxn modelId="{30CB090E-39E0-495F-9E23-50375A6EFEC1}" type="presParOf" srcId="{213F5969-8B5A-416F-9A59-A9301EB2364A}" destId="{7E9B7B88-3744-47EB-B8FB-592C2ECF81F3}" srcOrd="2" destOrd="0" presId="urn:microsoft.com/office/officeart/2005/8/layout/hierarchy6"/>
    <dgm:cxn modelId="{0C38EF5C-CD1C-400A-AC36-EDD8AD035F77}" type="presParOf" srcId="{213F5969-8B5A-416F-9A59-A9301EB2364A}" destId="{E8FA2E8A-1732-46AF-895C-55587ECB26CC}" srcOrd="3" destOrd="0" presId="urn:microsoft.com/office/officeart/2005/8/layout/hierarchy6"/>
    <dgm:cxn modelId="{18016DFC-980F-4B46-AA7F-ED220525E52C}" type="presParOf" srcId="{E8FA2E8A-1732-46AF-895C-55587ECB26CC}" destId="{E836FDEA-0750-45BD-8117-6B1C4517FFC3}" srcOrd="0" destOrd="0" presId="urn:microsoft.com/office/officeart/2005/8/layout/hierarchy6"/>
    <dgm:cxn modelId="{6B476B56-32BB-4E1E-BEFA-13DD0D9E3170}" type="presParOf" srcId="{E8FA2E8A-1732-46AF-895C-55587ECB26CC}" destId="{7148EACE-4241-4450-A695-FEED1EAE28B4}" srcOrd="1" destOrd="0" presId="urn:microsoft.com/office/officeart/2005/8/layout/hierarchy6"/>
    <dgm:cxn modelId="{9F865E63-CDCB-4584-A753-8791969CC346}" type="presParOf" srcId="{93ABEDB1-9950-482C-998A-133842661443}" destId="{9EAEDA9E-AA01-4037-A89D-DFB33BB00B61}"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D1251829-A40B-4F27-879C-741C689F9479}" type="doc">
      <dgm:prSet loTypeId="urn:microsoft.com/office/officeart/2005/8/layout/hierarchy1" loCatId="hierarchy" qsTypeId="urn:microsoft.com/office/officeart/2005/8/quickstyle/simple1" qsCatId="simple" csTypeId="urn:microsoft.com/office/officeart/2005/8/colors/colorful3" csCatId="colorful" phldr="1"/>
      <dgm:spPr/>
      <dgm:t>
        <a:bodyPr/>
        <a:lstStyle/>
        <a:p>
          <a:endParaRPr lang="en-US"/>
        </a:p>
      </dgm:t>
    </dgm:pt>
    <dgm:pt modelId="{F52DDF5B-C5B0-42D2-9F1C-17FBECDABDD5}">
      <dgm:prSet phldrT="[Text]" custT="1"/>
      <dgm:spPr/>
      <dgm:t>
        <a:bodyPr/>
        <a:lstStyle/>
        <a:p>
          <a:r>
            <a:rPr lang="en-US" sz="1200" dirty="0">
              <a:latin typeface="+mj-lt"/>
            </a:rPr>
            <a:t>Dealer</a:t>
          </a:r>
        </a:p>
      </dgm:t>
    </dgm:pt>
    <dgm:pt modelId="{BCEAFA86-A868-4474-8D4E-35B30D528960}" type="parTrans" cxnId="{205B7756-755B-4BE8-B755-1C83162A3126}">
      <dgm:prSet/>
      <dgm:spPr/>
      <dgm:t>
        <a:bodyPr/>
        <a:lstStyle/>
        <a:p>
          <a:endParaRPr lang="en-US"/>
        </a:p>
      </dgm:t>
    </dgm:pt>
    <dgm:pt modelId="{BEA65949-FDA9-43A0-82C2-D0A5F4E64531}" type="sibTrans" cxnId="{205B7756-755B-4BE8-B755-1C83162A3126}">
      <dgm:prSet/>
      <dgm:spPr/>
      <dgm:t>
        <a:bodyPr/>
        <a:lstStyle/>
        <a:p>
          <a:endParaRPr lang="en-US"/>
        </a:p>
      </dgm:t>
    </dgm:pt>
    <dgm:pt modelId="{5976530E-4BC3-42BF-B8B8-C5357B43685B}">
      <dgm:prSet phldrT="[Text]" custT="1"/>
      <dgm:spPr/>
      <dgm:t>
        <a:bodyPr/>
        <a:lstStyle/>
        <a:p>
          <a:r>
            <a:rPr lang="en-US" sz="1200" dirty="0">
              <a:latin typeface="+mj-lt"/>
            </a:rPr>
            <a:t>Outdoor Catering</a:t>
          </a:r>
        </a:p>
      </dgm:t>
    </dgm:pt>
    <dgm:pt modelId="{1D53854D-00AE-473E-9D1B-F420B463F401}" type="parTrans" cxnId="{239A9258-7F7F-4D76-94CF-60C754B95BCF}">
      <dgm:prSet/>
      <dgm:spPr/>
      <dgm:t>
        <a:bodyPr/>
        <a:lstStyle/>
        <a:p>
          <a:endParaRPr lang="en-US" sz="1200">
            <a:latin typeface="+mj-lt"/>
          </a:endParaRPr>
        </a:p>
      </dgm:t>
    </dgm:pt>
    <dgm:pt modelId="{C5E5EA32-B1AF-4079-85EA-688D0549C734}" type="sibTrans" cxnId="{239A9258-7F7F-4D76-94CF-60C754B95BCF}">
      <dgm:prSet/>
      <dgm:spPr/>
      <dgm:t>
        <a:bodyPr/>
        <a:lstStyle/>
        <a:p>
          <a:endParaRPr lang="en-US"/>
        </a:p>
      </dgm:t>
    </dgm:pt>
    <dgm:pt modelId="{88280B2F-4417-4A1A-874F-8223064E8847}">
      <dgm:prSet phldrT="[Text]" custT="1"/>
      <dgm:spPr/>
      <dgm:t>
        <a:bodyPr/>
        <a:lstStyle/>
        <a:p>
          <a:r>
            <a:rPr lang="en-US" sz="1200" dirty="0">
              <a:latin typeface="+mj-lt"/>
            </a:rPr>
            <a:t>5%</a:t>
          </a:r>
        </a:p>
      </dgm:t>
    </dgm:pt>
    <dgm:pt modelId="{67418608-395E-4DC1-B35E-00CBE56E4DF7}" type="parTrans" cxnId="{95CF518A-D3F4-4E6E-8EEE-0DAC778239AB}">
      <dgm:prSet/>
      <dgm:spPr/>
      <dgm:t>
        <a:bodyPr/>
        <a:lstStyle/>
        <a:p>
          <a:endParaRPr lang="en-US" sz="1200">
            <a:latin typeface="+mj-lt"/>
          </a:endParaRPr>
        </a:p>
      </dgm:t>
    </dgm:pt>
    <dgm:pt modelId="{9059DE02-9714-4F77-8D13-ABD1C897F9BA}" type="sibTrans" cxnId="{95CF518A-D3F4-4E6E-8EEE-0DAC778239AB}">
      <dgm:prSet/>
      <dgm:spPr/>
      <dgm:t>
        <a:bodyPr/>
        <a:lstStyle/>
        <a:p>
          <a:endParaRPr lang="en-US"/>
        </a:p>
      </dgm:t>
    </dgm:pt>
    <dgm:pt modelId="{17CC5983-05CE-4F12-8E9B-B1AA5CACE8F0}">
      <dgm:prSet phldrT="[Text]" custT="1"/>
      <dgm:spPr/>
      <dgm:t>
        <a:bodyPr/>
        <a:lstStyle/>
        <a:p>
          <a:r>
            <a:rPr lang="en-US" sz="1200" dirty="0">
              <a:latin typeface="+mj-lt"/>
            </a:rPr>
            <a:t>Regular</a:t>
          </a:r>
        </a:p>
      </dgm:t>
    </dgm:pt>
    <dgm:pt modelId="{D4D2E3FE-F30D-463B-8A3D-DE11A149B6E2}" type="parTrans" cxnId="{7BCA746F-5FF6-42F5-9D43-097FCAB756EF}">
      <dgm:prSet/>
      <dgm:spPr/>
      <dgm:t>
        <a:bodyPr/>
        <a:lstStyle/>
        <a:p>
          <a:endParaRPr lang="en-US" sz="1200">
            <a:latin typeface="+mj-lt"/>
          </a:endParaRPr>
        </a:p>
      </dgm:t>
    </dgm:pt>
    <dgm:pt modelId="{166F9F9F-CAA6-4015-87F9-B436152ABC3D}" type="sibTrans" cxnId="{7BCA746F-5FF6-42F5-9D43-097FCAB756EF}">
      <dgm:prSet/>
      <dgm:spPr/>
      <dgm:t>
        <a:bodyPr/>
        <a:lstStyle/>
        <a:p>
          <a:endParaRPr lang="en-US"/>
        </a:p>
      </dgm:t>
    </dgm:pt>
    <dgm:pt modelId="{0E7598C4-9C61-4BF0-B998-8733F01A86FC}">
      <dgm:prSet phldrT="[Text]" custT="1"/>
      <dgm:spPr/>
      <dgm:t>
        <a:bodyPr/>
        <a:lstStyle/>
        <a:p>
          <a:r>
            <a:rPr lang="en-US" sz="1200" dirty="0">
              <a:latin typeface="+mj-lt"/>
            </a:rPr>
            <a:t>Location</a:t>
          </a:r>
        </a:p>
      </dgm:t>
    </dgm:pt>
    <dgm:pt modelId="{013826F8-B292-43D5-967C-DCAA026F0D84}" type="parTrans" cxnId="{622BB85F-7248-4DCD-98DB-A4937CE90162}">
      <dgm:prSet/>
      <dgm:spPr/>
      <dgm:t>
        <a:bodyPr/>
        <a:lstStyle/>
        <a:p>
          <a:endParaRPr lang="en-US" sz="1200">
            <a:latin typeface="+mj-lt"/>
          </a:endParaRPr>
        </a:p>
      </dgm:t>
    </dgm:pt>
    <dgm:pt modelId="{D3EFA648-4E8D-4A0A-AD35-F53A641E8343}" type="sibTrans" cxnId="{622BB85F-7248-4DCD-98DB-A4937CE90162}">
      <dgm:prSet/>
      <dgm:spPr/>
      <dgm:t>
        <a:bodyPr/>
        <a:lstStyle/>
        <a:p>
          <a:endParaRPr lang="en-US"/>
        </a:p>
      </dgm:t>
    </dgm:pt>
    <dgm:pt modelId="{240CC601-4531-4051-9580-7EA4BA17AFBE}">
      <dgm:prSet phldrT="[Text]" custT="1"/>
      <dgm:spPr/>
      <dgm:t>
        <a:bodyPr/>
        <a:lstStyle/>
        <a:p>
          <a:r>
            <a:rPr lang="en-US" sz="1200" dirty="0">
              <a:latin typeface="+mj-lt"/>
            </a:rPr>
            <a:t>Inside a Hotel Premises</a:t>
          </a:r>
        </a:p>
      </dgm:t>
    </dgm:pt>
    <dgm:pt modelId="{79B9CFF6-43D3-448F-A6ED-8633C2A51421}" type="parTrans" cxnId="{0891C2CA-35D7-407D-A197-B3CD9875CEA4}">
      <dgm:prSet/>
      <dgm:spPr/>
      <dgm:t>
        <a:bodyPr/>
        <a:lstStyle/>
        <a:p>
          <a:endParaRPr lang="en-US" sz="1200">
            <a:latin typeface="+mj-lt"/>
          </a:endParaRPr>
        </a:p>
      </dgm:t>
    </dgm:pt>
    <dgm:pt modelId="{5A7070E1-2689-4001-B81D-4FB8A3213C5C}" type="sibTrans" cxnId="{0891C2CA-35D7-407D-A197-B3CD9875CEA4}">
      <dgm:prSet/>
      <dgm:spPr/>
      <dgm:t>
        <a:bodyPr/>
        <a:lstStyle/>
        <a:p>
          <a:endParaRPr lang="en-US"/>
        </a:p>
      </dgm:t>
    </dgm:pt>
    <dgm:pt modelId="{706B75AB-7EF0-406A-8ECF-651D0C8E9880}">
      <dgm:prSet phldrT="[Text]" custT="1"/>
      <dgm:spPr/>
      <dgm:t>
        <a:bodyPr/>
        <a:lstStyle/>
        <a:p>
          <a:r>
            <a:rPr lang="en-US" sz="1200" dirty="0">
              <a:latin typeface="+mj-lt"/>
            </a:rPr>
            <a:t>Outside Hotel Premises</a:t>
          </a:r>
        </a:p>
      </dgm:t>
    </dgm:pt>
    <dgm:pt modelId="{576D53FB-D7FD-4BCB-8292-B15C2F3A81C8}" type="parTrans" cxnId="{4369B90E-E1A2-40EB-AB24-2188AD34234B}">
      <dgm:prSet/>
      <dgm:spPr/>
      <dgm:t>
        <a:bodyPr/>
        <a:lstStyle/>
        <a:p>
          <a:endParaRPr lang="en-US" sz="1200">
            <a:latin typeface="+mj-lt"/>
          </a:endParaRPr>
        </a:p>
      </dgm:t>
    </dgm:pt>
    <dgm:pt modelId="{B2F47925-48CD-49BC-A9A3-07BED4FDCF7C}" type="sibTrans" cxnId="{4369B90E-E1A2-40EB-AB24-2188AD34234B}">
      <dgm:prSet/>
      <dgm:spPr/>
      <dgm:t>
        <a:bodyPr/>
        <a:lstStyle/>
        <a:p>
          <a:endParaRPr lang="en-US"/>
        </a:p>
      </dgm:t>
    </dgm:pt>
    <dgm:pt modelId="{069D1CF3-98F4-4C57-B59C-42E949DF7921}">
      <dgm:prSet phldrT="[Text]" custT="1"/>
      <dgm:spPr/>
      <dgm:t>
        <a:bodyPr/>
        <a:lstStyle/>
        <a:p>
          <a:r>
            <a:rPr lang="en-US" sz="1200" dirty="0">
              <a:latin typeface="+mj-lt"/>
            </a:rPr>
            <a:t>5%</a:t>
          </a:r>
        </a:p>
      </dgm:t>
    </dgm:pt>
    <dgm:pt modelId="{F5148D3E-85C2-4710-954B-4DE857037325}" type="parTrans" cxnId="{E03D169E-91E7-45AB-A090-5292218B6EC5}">
      <dgm:prSet/>
      <dgm:spPr/>
      <dgm:t>
        <a:bodyPr/>
        <a:lstStyle/>
        <a:p>
          <a:endParaRPr lang="en-US" sz="1200">
            <a:latin typeface="+mj-lt"/>
          </a:endParaRPr>
        </a:p>
      </dgm:t>
    </dgm:pt>
    <dgm:pt modelId="{AFB0ACFC-6E88-4ADF-BBEC-2FA4F3E7532D}" type="sibTrans" cxnId="{E03D169E-91E7-45AB-A090-5292218B6EC5}">
      <dgm:prSet/>
      <dgm:spPr/>
      <dgm:t>
        <a:bodyPr/>
        <a:lstStyle/>
        <a:p>
          <a:endParaRPr lang="en-US"/>
        </a:p>
      </dgm:t>
    </dgm:pt>
    <dgm:pt modelId="{A9E9E6B8-4797-4716-BFFD-614108A22CC1}">
      <dgm:prSet phldrT="[Text]" custT="1"/>
      <dgm:spPr/>
      <dgm:t>
        <a:bodyPr/>
        <a:lstStyle/>
        <a:p>
          <a:r>
            <a:rPr lang="en-US" sz="1200" dirty="0">
              <a:latin typeface="+mj-lt"/>
            </a:rPr>
            <a:t>Any Room Tariff &gt;=7500</a:t>
          </a:r>
        </a:p>
      </dgm:t>
    </dgm:pt>
    <dgm:pt modelId="{13DCC19A-E151-44B9-80A2-55334E402C01}" type="parTrans" cxnId="{2A9D276A-2A9A-4B76-81B9-E828B1072C9F}">
      <dgm:prSet/>
      <dgm:spPr/>
      <dgm:t>
        <a:bodyPr/>
        <a:lstStyle/>
        <a:p>
          <a:endParaRPr lang="en-US" sz="1200">
            <a:latin typeface="+mj-lt"/>
          </a:endParaRPr>
        </a:p>
      </dgm:t>
    </dgm:pt>
    <dgm:pt modelId="{E26E07EF-75DF-4E64-8FDC-94EC2D74C368}" type="sibTrans" cxnId="{2A9D276A-2A9A-4B76-81B9-E828B1072C9F}">
      <dgm:prSet/>
      <dgm:spPr/>
      <dgm:t>
        <a:bodyPr/>
        <a:lstStyle/>
        <a:p>
          <a:endParaRPr lang="en-US"/>
        </a:p>
      </dgm:t>
    </dgm:pt>
    <dgm:pt modelId="{F2439385-5A8F-4B3A-82AC-CBAA0FEF93E1}">
      <dgm:prSet phldrT="[Text]" custT="1"/>
      <dgm:spPr/>
      <dgm:t>
        <a:bodyPr/>
        <a:lstStyle/>
        <a:p>
          <a:r>
            <a:rPr lang="en-US" sz="1200" dirty="0">
              <a:latin typeface="+mj-lt"/>
            </a:rPr>
            <a:t>Tariff &lt;7500</a:t>
          </a:r>
        </a:p>
      </dgm:t>
    </dgm:pt>
    <dgm:pt modelId="{01C8D9BF-A6C1-4F63-B9F6-E3F16B8D731A}" type="parTrans" cxnId="{97A8B428-4C40-4754-85A4-64D7A47B895A}">
      <dgm:prSet/>
      <dgm:spPr/>
      <dgm:t>
        <a:bodyPr/>
        <a:lstStyle/>
        <a:p>
          <a:endParaRPr lang="en-US" sz="1200">
            <a:latin typeface="+mj-lt"/>
          </a:endParaRPr>
        </a:p>
      </dgm:t>
    </dgm:pt>
    <dgm:pt modelId="{C2969D31-668D-45A9-850A-6C4230D92345}" type="sibTrans" cxnId="{97A8B428-4C40-4754-85A4-64D7A47B895A}">
      <dgm:prSet/>
      <dgm:spPr/>
      <dgm:t>
        <a:bodyPr/>
        <a:lstStyle/>
        <a:p>
          <a:endParaRPr lang="en-US"/>
        </a:p>
      </dgm:t>
    </dgm:pt>
    <dgm:pt modelId="{416F032B-4419-42FE-89A0-84DAF0DD220D}">
      <dgm:prSet phldrT="[Text]" custT="1"/>
      <dgm:spPr/>
      <dgm:t>
        <a:bodyPr/>
        <a:lstStyle/>
        <a:p>
          <a:r>
            <a:rPr lang="en-US" sz="1200" dirty="0">
              <a:latin typeface="+mj-lt"/>
            </a:rPr>
            <a:t>5%</a:t>
          </a:r>
        </a:p>
      </dgm:t>
    </dgm:pt>
    <dgm:pt modelId="{11E1ACDF-2EC5-44C1-A10A-1B515BE058A4}" type="parTrans" cxnId="{F16FE0D7-2948-4AEF-9285-B246C8EACC87}">
      <dgm:prSet/>
      <dgm:spPr/>
      <dgm:t>
        <a:bodyPr/>
        <a:lstStyle/>
        <a:p>
          <a:endParaRPr lang="en-US" sz="1200">
            <a:latin typeface="+mj-lt"/>
          </a:endParaRPr>
        </a:p>
      </dgm:t>
    </dgm:pt>
    <dgm:pt modelId="{7A6313CA-411A-4DB2-A62A-DC24266D5F3A}" type="sibTrans" cxnId="{F16FE0D7-2948-4AEF-9285-B246C8EACC87}">
      <dgm:prSet/>
      <dgm:spPr/>
      <dgm:t>
        <a:bodyPr/>
        <a:lstStyle/>
        <a:p>
          <a:endParaRPr lang="en-US"/>
        </a:p>
      </dgm:t>
    </dgm:pt>
    <dgm:pt modelId="{7567B90B-436C-4042-949D-0C72C9C9CE8C}">
      <dgm:prSet phldrT="[Text]" custT="1"/>
      <dgm:spPr/>
      <dgm:t>
        <a:bodyPr/>
        <a:lstStyle/>
        <a:p>
          <a:r>
            <a:rPr lang="en-US" sz="1200" dirty="0">
              <a:latin typeface="+mj-lt"/>
            </a:rPr>
            <a:t>No ITC</a:t>
          </a:r>
        </a:p>
      </dgm:t>
    </dgm:pt>
    <dgm:pt modelId="{EE870968-A4DC-4291-AF7A-4A6F52DADB9B}" type="parTrans" cxnId="{BD5BF2D2-7CB4-478E-B50F-74ABD6E13464}">
      <dgm:prSet/>
      <dgm:spPr/>
      <dgm:t>
        <a:bodyPr/>
        <a:lstStyle/>
        <a:p>
          <a:endParaRPr lang="en-US" sz="1200">
            <a:latin typeface="+mj-lt"/>
          </a:endParaRPr>
        </a:p>
      </dgm:t>
    </dgm:pt>
    <dgm:pt modelId="{52ED2095-30E4-4472-B14D-1E4CDD6554A8}" type="sibTrans" cxnId="{BD5BF2D2-7CB4-478E-B50F-74ABD6E13464}">
      <dgm:prSet/>
      <dgm:spPr/>
      <dgm:t>
        <a:bodyPr/>
        <a:lstStyle/>
        <a:p>
          <a:endParaRPr lang="en-US"/>
        </a:p>
      </dgm:t>
    </dgm:pt>
    <dgm:pt modelId="{9C18B5C4-9E70-45F4-8098-FC23804AAF02}">
      <dgm:prSet phldrT="[Text]" custT="1"/>
      <dgm:spPr/>
      <dgm:t>
        <a:bodyPr/>
        <a:lstStyle/>
        <a:p>
          <a:r>
            <a:rPr lang="en-US" sz="1200" dirty="0">
              <a:latin typeface="+mj-lt"/>
            </a:rPr>
            <a:t>18%</a:t>
          </a:r>
        </a:p>
      </dgm:t>
    </dgm:pt>
    <dgm:pt modelId="{7A00D3BD-01FF-4CFE-B76F-0C830938439F}" type="parTrans" cxnId="{98ADC862-C170-4D9C-95E4-C202A1370690}">
      <dgm:prSet/>
      <dgm:spPr/>
      <dgm:t>
        <a:bodyPr/>
        <a:lstStyle/>
        <a:p>
          <a:endParaRPr lang="en-US" sz="1200">
            <a:latin typeface="+mj-lt"/>
          </a:endParaRPr>
        </a:p>
      </dgm:t>
    </dgm:pt>
    <dgm:pt modelId="{A399AC87-C13B-49B3-96B6-55AAE3FBC63C}" type="sibTrans" cxnId="{98ADC862-C170-4D9C-95E4-C202A1370690}">
      <dgm:prSet/>
      <dgm:spPr/>
      <dgm:t>
        <a:bodyPr/>
        <a:lstStyle/>
        <a:p>
          <a:endParaRPr lang="en-US"/>
        </a:p>
      </dgm:t>
    </dgm:pt>
    <dgm:pt modelId="{CA236C74-83A5-4B09-808E-B43295E4A08C}">
      <dgm:prSet phldrT="[Text]" custT="1"/>
      <dgm:spPr/>
      <dgm:t>
        <a:bodyPr/>
        <a:lstStyle/>
        <a:p>
          <a:r>
            <a:rPr lang="en-US" sz="1200" dirty="0">
              <a:latin typeface="+mj-lt"/>
            </a:rPr>
            <a:t>Full ITC</a:t>
          </a:r>
        </a:p>
      </dgm:t>
    </dgm:pt>
    <dgm:pt modelId="{C787972B-DFE0-425A-AB18-2A1728D4F9DB}" type="parTrans" cxnId="{F50C4C85-C44A-4B48-A48F-DFB8C85C29B3}">
      <dgm:prSet/>
      <dgm:spPr/>
      <dgm:t>
        <a:bodyPr/>
        <a:lstStyle/>
        <a:p>
          <a:endParaRPr lang="en-US" sz="1200">
            <a:latin typeface="+mj-lt"/>
          </a:endParaRPr>
        </a:p>
      </dgm:t>
    </dgm:pt>
    <dgm:pt modelId="{C6783200-9C9F-4838-9EEC-AC3DCE841A12}" type="sibTrans" cxnId="{F50C4C85-C44A-4B48-A48F-DFB8C85C29B3}">
      <dgm:prSet/>
      <dgm:spPr/>
      <dgm:t>
        <a:bodyPr/>
        <a:lstStyle/>
        <a:p>
          <a:endParaRPr lang="en-US"/>
        </a:p>
      </dgm:t>
    </dgm:pt>
    <dgm:pt modelId="{582EEB08-9CD7-4E9D-818F-A6CCB280BFB6}">
      <dgm:prSet phldrT="[Text]" custT="1"/>
      <dgm:spPr/>
      <dgm:t>
        <a:bodyPr/>
        <a:lstStyle/>
        <a:p>
          <a:r>
            <a:rPr lang="en-US" sz="1200" dirty="0">
              <a:latin typeface="+mj-lt"/>
            </a:rPr>
            <a:t>No ITC</a:t>
          </a:r>
        </a:p>
      </dgm:t>
    </dgm:pt>
    <dgm:pt modelId="{8078FBF8-B818-4F28-A98B-212729378059}" type="parTrans" cxnId="{A2326B2B-3452-41F7-9F80-2EEA7521C18E}">
      <dgm:prSet/>
      <dgm:spPr/>
      <dgm:t>
        <a:bodyPr/>
        <a:lstStyle/>
        <a:p>
          <a:endParaRPr lang="en-US" sz="1200">
            <a:latin typeface="+mj-lt"/>
          </a:endParaRPr>
        </a:p>
      </dgm:t>
    </dgm:pt>
    <dgm:pt modelId="{1020D5E3-B2BC-44DA-AE39-805FD1ED7FE8}" type="sibTrans" cxnId="{A2326B2B-3452-41F7-9F80-2EEA7521C18E}">
      <dgm:prSet/>
      <dgm:spPr/>
      <dgm:t>
        <a:bodyPr/>
        <a:lstStyle/>
        <a:p>
          <a:endParaRPr lang="en-US"/>
        </a:p>
      </dgm:t>
    </dgm:pt>
    <dgm:pt modelId="{2DF3FA42-0BBE-4DA4-AA5E-4ACAC1F117BC}">
      <dgm:prSet phldrT="[Text]" custT="1"/>
      <dgm:spPr/>
      <dgm:t>
        <a:bodyPr/>
        <a:lstStyle/>
        <a:p>
          <a:r>
            <a:rPr lang="en-US" sz="1200" dirty="0">
              <a:latin typeface="+mj-lt"/>
            </a:rPr>
            <a:t>NO ITC</a:t>
          </a:r>
        </a:p>
      </dgm:t>
    </dgm:pt>
    <dgm:pt modelId="{B8F6A2EE-CE0F-4B4A-B74E-CA229D564686}" type="parTrans" cxnId="{DA071B88-49AF-45EC-A073-F1A596CF6ACB}">
      <dgm:prSet/>
      <dgm:spPr/>
      <dgm:t>
        <a:bodyPr/>
        <a:lstStyle/>
        <a:p>
          <a:endParaRPr lang="en-US" sz="1200">
            <a:latin typeface="+mj-lt"/>
          </a:endParaRPr>
        </a:p>
      </dgm:t>
    </dgm:pt>
    <dgm:pt modelId="{F60DE958-B3EA-4069-ABBE-0695B6F8D9AD}" type="sibTrans" cxnId="{DA071B88-49AF-45EC-A073-F1A596CF6ACB}">
      <dgm:prSet/>
      <dgm:spPr/>
      <dgm:t>
        <a:bodyPr/>
        <a:lstStyle/>
        <a:p>
          <a:endParaRPr lang="en-US"/>
        </a:p>
      </dgm:t>
    </dgm:pt>
    <dgm:pt modelId="{053907EA-18ED-4865-B591-6DD9E3A66ACE}">
      <dgm:prSet phldrT="[Text]" custT="1"/>
      <dgm:spPr/>
      <dgm:t>
        <a:bodyPr/>
        <a:lstStyle/>
        <a:p>
          <a:r>
            <a:rPr lang="en-US" sz="1200" dirty="0">
              <a:latin typeface="+mj-lt"/>
            </a:rPr>
            <a:t>Composition</a:t>
          </a:r>
        </a:p>
      </dgm:t>
    </dgm:pt>
    <dgm:pt modelId="{75706A33-C331-4899-90B8-BCEBB1D3A270}" type="parTrans" cxnId="{E45ACC69-9F31-4914-84E6-C7392D1B5317}">
      <dgm:prSet/>
      <dgm:spPr/>
      <dgm:t>
        <a:bodyPr/>
        <a:lstStyle/>
        <a:p>
          <a:endParaRPr lang="en-US" sz="1200">
            <a:latin typeface="+mj-lt"/>
          </a:endParaRPr>
        </a:p>
      </dgm:t>
    </dgm:pt>
    <dgm:pt modelId="{DB569ABC-91E4-4DBE-B882-F69660179ADD}" type="sibTrans" cxnId="{E45ACC69-9F31-4914-84E6-C7392D1B5317}">
      <dgm:prSet/>
      <dgm:spPr/>
      <dgm:t>
        <a:bodyPr/>
        <a:lstStyle/>
        <a:p>
          <a:endParaRPr lang="en-US"/>
        </a:p>
      </dgm:t>
    </dgm:pt>
    <dgm:pt modelId="{81CFEEAD-C635-4140-B56C-3159673981D0}">
      <dgm:prSet phldrT="[Text]" custT="1"/>
      <dgm:spPr/>
      <dgm:t>
        <a:bodyPr/>
        <a:lstStyle/>
        <a:p>
          <a:r>
            <a:rPr lang="en-US" sz="1200" dirty="0">
              <a:latin typeface="+mj-lt"/>
            </a:rPr>
            <a:t>Food Provided at place other than Registered Premises</a:t>
          </a:r>
        </a:p>
      </dgm:t>
    </dgm:pt>
    <dgm:pt modelId="{987801C0-B2BD-4FB0-9CE6-459ADF6FF768}" type="parTrans" cxnId="{A64FC41D-AEF1-414A-9B78-2C0492413720}">
      <dgm:prSet/>
      <dgm:spPr/>
      <dgm:t>
        <a:bodyPr/>
        <a:lstStyle/>
        <a:p>
          <a:endParaRPr lang="en-US" sz="1200">
            <a:latin typeface="+mj-lt"/>
          </a:endParaRPr>
        </a:p>
      </dgm:t>
    </dgm:pt>
    <dgm:pt modelId="{8A7222ED-870C-4C72-BDEB-B229E7BEB15A}" type="sibTrans" cxnId="{A64FC41D-AEF1-414A-9B78-2C0492413720}">
      <dgm:prSet/>
      <dgm:spPr/>
      <dgm:t>
        <a:bodyPr/>
        <a:lstStyle/>
        <a:p>
          <a:endParaRPr lang="en-US"/>
        </a:p>
      </dgm:t>
    </dgm:pt>
    <dgm:pt modelId="{0F846EFC-774D-40F1-A9AC-10BADDB96F93}">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sz="1600" dirty="0">
              <a:solidFill>
                <a:schemeClr val="bg1"/>
              </a:solidFill>
              <a:latin typeface="+mj-lt"/>
            </a:rPr>
            <a:t>5%</a:t>
          </a:r>
        </a:p>
      </dgm:t>
    </dgm:pt>
    <dgm:pt modelId="{D4D9C9B8-ECC9-49DA-A63F-F99385B3B6F0}" type="parTrans" cxnId="{8A707821-7ABE-4117-A1E1-FFD9261C01C9}">
      <dgm:prSet/>
      <dgm:spPr/>
      <dgm:t>
        <a:bodyPr/>
        <a:lstStyle/>
        <a:p>
          <a:endParaRPr lang="en-US" sz="1200">
            <a:latin typeface="+mj-lt"/>
          </a:endParaRPr>
        </a:p>
      </dgm:t>
    </dgm:pt>
    <dgm:pt modelId="{9FE34BE4-F347-48C7-843D-10AFD63A42E4}" type="sibTrans" cxnId="{8A707821-7ABE-4117-A1E1-FFD9261C01C9}">
      <dgm:prSet/>
      <dgm:spPr/>
      <dgm:t>
        <a:bodyPr/>
        <a:lstStyle/>
        <a:p>
          <a:endParaRPr lang="en-US"/>
        </a:p>
      </dgm:t>
    </dgm:pt>
    <dgm:pt modelId="{633EA8A0-DA33-4CDE-A139-90AC7054C5CA}">
      <dgm:prSet phldrT="[Text]" custT="1"/>
      <dgm:spPr/>
      <dgm:t>
        <a:bodyPr/>
        <a:lstStyle/>
        <a:p>
          <a:r>
            <a:rPr lang="en-US" sz="1200" dirty="0">
              <a:latin typeface="+mj-lt"/>
            </a:rPr>
            <a:t>NO ITC</a:t>
          </a:r>
        </a:p>
      </dgm:t>
    </dgm:pt>
    <dgm:pt modelId="{D0F6A383-A1F0-43AA-9582-30DA6BEC31E4}" type="parTrans" cxnId="{755CDE8F-CBA8-4733-A328-01580D3938C3}">
      <dgm:prSet/>
      <dgm:spPr/>
      <dgm:t>
        <a:bodyPr/>
        <a:lstStyle/>
        <a:p>
          <a:endParaRPr lang="en-US" sz="1200">
            <a:latin typeface="+mj-lt"/>
          </a:endParaRPr>
        </a:p>
      </dgm:t>
    </dgm:pt>
    <dgm:pt modelId="{DAF9CE65-0290-4385-921A-C833261E6876}" type="sibTrans" cxnId="{755CDE8F-CBA8-4733-A328-01580D3938C3}">
      <dgm:prSet/>
      <dgm:spPr/>
      <dgm:t>
        <a:bodyPr/>
        <a:lstStyle/>
        <a:p>
          <a:endParaRPr lang="en-US"/>
        </a:p>
      </dgm:t>
    </dgm:pt>
    <dgm:pt modelId="{CB705D8E-9244-4AB8-B002-00175DD3E9DF}" type="pres">
      <dgm:prSet presAssocID="{D1251829-A40B-4F27-879C-741C689F9479}" presName="hierChild1" presStyleCnt="0">
        <dgm:presLayoutVars>
          <dgm:chPref val="1"/>
          <dgm:dir/>
          <dgm:animOne val="branch"/>
          <dgm:animLvl val="lvl"/>
          <dgm:resizeHandles/>
        </dgm:presLayoutVars>
      </dgm:prSet>
      <dgm:spPr/>
    </dgm:pt>
    <dgm:pt modelId="{3AA25284-7AC6-4DD9-AB39-7CC2CFF6BD1A}" type="pres">
      <dgm:prSet presAssocID="{F52DDF5B-C5B0-42D2-9F1C-17FBECDABDD5}" presName="hierRoot1" presStyleCnt="0"/>
      <dgm:spPr/>
    </dgm:pt>
    <dgm:pt modelId="{BA5FE04A-7008-4D09-B536-60683C5364FE}" type="pres">
      <dgm:prSet presAssocID="{F52DDF5B-C5B0-42D2-9F1C-17FBECDABDD5}" presName="composite" presStyleCnt="0"/>
      <dgm:spPr/>
    </dgm:pt>
    <dgm:pt modelId="{6AB4386D-5B51-4F43-B5C2-E24FBE21B561}" type="pres">
      <dgm:prSet presAssocID="{F52DDF5B-C5B0-42D2-9F1C-17FBECDABDD5}" presName="background" presStyleLbl="node0" presStyleIdx="0" presStyleCnt="1"/>
      <dgm:spPr/>
    </dgm:pt>
    <dgm:pt modelId="{ADE82FA5-C449-441C-9AE0-4BCB72EBA2A4}" type="pres">
      <dgm:prSet presAssocID="{F52DDF5B-C5B0-42D2-9F1C-17FBECDABDD5}" presName="text" presStyleLbl="fgAcc0" presStyleIdx="0" presStyleCnt="1" custScaleX="267277" custScaleY="146009" custLinFactNeighborX="16341" custLinFactNeighborY="-477">
        <dgm:presLayoutVars>
          <dgm:chPref val="3"/>
        </dgm:presLayoutVars>
      </dgm:prSet>
      <dgm:spPr/>
    </dgm:pt>
    <dgm:pt modelId="{103CB881-BB6A-425C-B0E4-90D78265A725}" type="pres">
      <dgm:prSet presAssocID="{F52DDF5B-C5B0-42D2-9F1C-17FBECDABDD5}" presName="hierChild2" presStyleCnt="0"/>
      <dgm:spPr/>
    </dgm:pt>
    <dgm:pt modelId="{1E39E938-876F-41C9-AF11-E0EC569D269A}" type="pres">
      <dgm:prSet presAssocID="{D4D2E3FE-F30D-463B-8A3D-DE11A149B6E2}" presName="Name10" presStyleLbl="parChTrans1D2" presStyleIdx="0" presStyleCnt="3" custSzX="2747053" custSzY="231490"/>
      <dgm:spPr/>
    </dgm:pt>
    <dgm:pt modelId="{3AEA71AF-16DE-41C9-A662-BA7708F90054}" type="pres">
      <dgm:prSet presAssocID="{17CC5983-05CE-4F12-8E9B-B1AA5CACE8F0}" presName="hierRoot2" presStyleCnt="0"/>
      <dgm:spPr/>
    </dgm:pt>
    <dgm:pt modelId="{FDED2D5A-AEA9-461E-A60D-5E6EAB4E5220}" type="pres">
      <dgm:prSet presAssocID="{17CC5983-05CE-4F12-8E9B-B1AA5CACE8F0}" presName="composite2" presStyleCnt="0"/>
      <dgm:spPr/>
    </dgm:pt>
    <dgm:pt modelId="{338A68AF-A31C-4AB6-8A01-2F63BCF38515}" type="pres">
      <dgm:prSet presAssocID="{17CC5983-05CE-4F12-8E9B-B1AA5CACE8F0}" presName="background2" presStyleLbl="node2" presStyleIdx="0" presStyleCnt="3"/>
      <dgm:spPr/>
    </dgm:pt>
    <dgm:pt modelId="{6488CC52-7B94-4A5B-B688-4CB455B213F6}" type="pres">
      <dgm:prSet presAssocID="{17CC5983-05CE-4F12-8E9B-B1AA5CACE8F0}" presName="text2" presStyleLbl="fgAcc2" presStyleIdx="0" presStyleCnt="3" custScaleX="267277" custScaleY="146009" custLinFactNeighborX="16341" custLinFactNeighborY="-477">
        <dgm:presLayoutVars>
          <dgm:chPref val="3"/>
        </dgm:presLayoutVars>
      </dgm:prSet>
      <dgm:spPr/>
    </dgm:pt>
    <dgm:pt modelId="{5274C3E3-9008-49DB-8378-3F982E8DC7C4}" type="pres">
      <dgm:prSet presAssocID="{17CC5983-05CE-4F12-8E9B-B1AA5CACE8F0}" presName="hierChild3" presStyleCnt="0"/>
      <dgm:spPr/>
    </dgm:pt>
    <dgm:pt modelId="{05AD143A-4877-4D8F-8376-1D388AA67310}" type="pres">
      <dgm:prSet presAssocID="{013826F8-B292-43D5-967C-DCAA026F0D84}" presName="Name17" presStyleLbl="parChTrans1D3" presStyleIdx="0" presStyleCnt="3" custSzX="133909" custSzY="231490"/>
      <dgm:spPr/>
    </dgm:pt>
    <dgm:pt modelId="{E1722453-8342-4280-B600-619F4B2089B2}" type="pres">
      <dgm:prSet presAssocID="{0E7598C4-9C61-4BF0-B998-8733F01A86FC}" presName="hierRoot3" presStyleCnt="0"/>
      <dgm:spPr/>
    </dgm:pt>
    <dgm:pt modelId="{8F9C388E-DFCE-425D-B002-438D1CBA8DAB}" type="pres">
      <dgm:prSet presAssocID="{0E7598C4-9C61-4BF0-B998-8733F01A86FC}" presName="composite3" presStyleCnt="0"/>
      <dgm:spPr/>
    </dgm:pt>
    <dgm:pt modelId="{23924132-6F4C-411B-A9D9-4F9DC97BB63F}" type="pres">
      <dgm:prSet presAssocID="{0E7598C4-9C61-4BF0-B998-8733F01A86FC}" presName="background3" presStyleLbl="node3" presStyleIdx="0" presStyleCnt="3"/>
      <dgm:spPr/>
    </dgm:pt>
    <dgm:pt modelId="{E65BC6E4-AB94-495A-A2FA-BEE49C5AB8F5}" type="pres">
      <dgm:prSet presAssocID="{0E7598C4-9C61-4BF0-B998-8733F01A86FC}" presName="text3" presStyleLbl="fgAcc3" presStyleIdx="0" presStyleCnt="3" custScaleX="267277" custScaleY="146009" custLinFactNeighborX="16341" custLinFactNeighborY="-477">
        <dgm:presLayoutVars>
          <dgm:chPref val="3"/>
        </dgm:presLayoutVars>
      </dgm:prSet>
      <dgm:spPr/>
    </dgm:pt>
    <dgm:pt modelId="{98FA7FDA-0C1B-4E12-93DB-F5E5C898E51D}" type="pres">
      <dgm:prSet presAssocID="{0E7598C4-9C61-4BF0-B998-8733F01A86FC}" presName="hierChild4" presStyleCnt="0"/>
      <dgm:spPr/>
    </dgm:pt>
    <dgm:pt modelId="{CA7E468C-EAA6-48AC-BEEF-429FC24277E6}" type="pres">
      <dgm:prSet presAssocID="{79B9CFF6-43D3-448F-A6ED-8633C2A51421}" presName="Name23" presStyleLbl="parChTrans1D4" presStyleIdx="0" presStyleCnt="13" custSzX="1498392" custSzY="231490"/>
      <dgm:spPr/>
    </dgm:pt>
    <dgm:pt modelId="{C4E31961-2359-4F01-AA9C-DDD7AE75D2F8}" type="pres">
      <dgm:prSet presAssocID="{240CC601-4531-4051-9580-7EA4BA17AFBE}" presName="hierRoot4" presStyleCnt="0"/>
      <dgm:spPr/>
    </dgm:pt>
    <dgm:pt modelId="{4203E762-CD85-4972-8CDD-4E6EFBD7CA46}" type="pres">
      <dgm:prSet presAssocID="{240CC601-4531-4051-9580-7EA4BA17AFBE}" presName="composite4" presStyleCnt="0"/>
      <dgm:spPr/>
    </dgm:pt>
    <dgm:pt modelId="{61DFA6A7-89E7-4CAB-B2C5-EF21CA188380}" type="pres">
      <dgm:prSet presAssocID="{240CC601-4531-4051-9580-7EA4BA17AFBE}" presName="background4" presStyleLbl="node4" presStyleIdx="0" presStyleCnt="13"/>
      <dgm:spPr/>
    </dgm:pt>
    <dgm:pt modelId="{81DBB789-78E6-41D5-AD89-A65D994DE641}" type="pres">
      <dgm:prSet presAssocID="{240CC601-4531-4051-9580-7EA4BA17AFBE}" presName="text4" presStyleLbl="fgAcc4" presStyleIdx="0" presStyleCnt="13" custScaleX="267277" custScaleY="146009" custLinFactNeighborX="16341" custLinFactNeighborY="-477">
        <dgm:presLayoutVars>
          <dgm:chPref val="3"/>
        </dgm:presLayoutVars>
      </dgm:prSet>
      <dgm:spPr/>
    </dgm:pt>
    <dgm:pt modelId="{67A33352-4E61-4E59-B7AE-BA035FA7E882}" type="pres">
      <dgm:prSet presAssocID="{240CC601-4531-4051-9580-7EA4BA17AFBE}" presName="hierChild5" presStyleCnt="0"/>
      <dgm:spPr/>
    </dgm:pt>
    <dgm:pt modelId="{B9D30F12-3FD0-408F-9B17-32A72FF8F94A}" type="pres">
      <dgm:prSet presAssocID="{13DCC19A-E151-44B9-80A2-55334E402C01}" presName="Name23" presStyleLbl="parChTrans1D4" presStyleIdx="1" presStyleCnt="13" custSzX="998928" custSzY="231490"/>
      <dgm:spPr/>
    </dgm:pt>
    <dgm:pt modelId="{6157B1DC-30A4-462C-883F-7EF0585A1870}" type="pres">
      <dgm:prSet presAssocID="{A9E9E6B8-4797-4716-BFFD-614108A22CC1}" presName="hierRoot4" presStyleCnt="0"/>
      <dgm:spPr/>
    </dgm:pt>
    <dgm:pt modelId="{78FBB4CA-0B81-42C6-9C48-01F11937FE43}" type="pres">
      <dgm:prSet presAssocID="{A9E9E6B8-4797-4716-BFFD-614108A22CC1}" presName="composite4" presStyleCnt="0"/>
      <dgm:spPr/>
    </dgm:pt>
    <dgm:pt modelId="{CAEEFB5C-4C32-46A7-A975-7F9CBB86C5A1}" type="pres">
      <dgm:prSet presAssocID="{A9E9E6B8-4797-4716-BFFD-614108A22CC1}" presName="background4" presStyleLbl="node4" presStyleIdx="1" presStyleCnt="13"/>
      <dgm:spPr/>
    </dgm:pt>
    <dgm:pt modelId="{05AA5292-5487-4CEC-9C08-D8A9CAE52EB3}" type="pres">
      <dgm:prSet presAssocID="{A9E9E6B8-4797-4716-BFFD-614108A22CC1}" presName="text4" presStyleLbl="fgAcc4" presStyleIdx="1" presStyleCnt="13" custScaleX="267277" custScaleY="146009" custLinFactNeighborX="16341" custLinFactNeighborY="-477">
        <dgm:presLayoutVars>
          <dgm:chPref val="3"/>
        </dgm:presLayoutVars>
      </dgm:prSet>
      <dgm:spPr/>
    </dgm:pt>
    <dgm:pt modelId="{BC916853-518E-40AA-85AF-D5FD8C92CFFC}" type="pres">
      <dgm:prSet presAssocID="{A9E9E6B8-4797-4716-BFFD-614108A22CC1}" presName="hierChild5" presStyleCnt="0"/>
      <dgm:spPr/>
    </dgm:pt>
    <dgm:pt modelId="{D3B1986C-49E0-490F-9410-A639B846405D}" type="pres">
      <dgm:prSet presAssocID="{7A00D3BD-01FF-4CFE-B76F-0C830938439F}" presName="Name23" presStyleLbl="parChTrans1D4" presStyleIdx="2" presStyleCnt="13" custSzX="133909" custSzY="231490"/>
      <dgm:spPr/>
    </dgm:pt>
    <dgm:pt modelId="{28E420A2-D1E9-4E9A-8361-8D68495A1CE2}" type="pres">
      <dgm:prSet presAssocID="{9C18B5C4-9E70-45F4-8098-FC23804AAF02}" presName="hierRoot4" presStyleCnt="0"/>
      <dgm:spPr/>
    </dgm:pt>
    <dgm:pt modelId="{CD143166-7C58-4065-8807-14C45A8F9C3F}" type="pres">
      <dgm:prSet presAssocID="{9C18B5C4-9E70-45F4-8098-FC23804AAF02}" presName="composite4" presStyleCnt="0"/>
      <dgm:spPr/>
    </dgm:pt>
    <dgm:pt modelId="{7B7CEC11-EC95-4FD0-9E1E-88B3308B7A27}" type="pres">
      <dgm:prSet presAssocID="{9C18B5C4-9E70-45F4-8098-FC23804AAF02}" presName="background4" presStyleLbl="node4" presStyleIdx="2" presStyleCnt="13"/>
      <dgm:spPr/>
    </dgm:pt>
    <dgm:pt modelId="{3B23BF49-3F76-4A85-8D49-A3AFF0869C61}" type="pres">
      <dgm:prSet presAssocID="{9C18B5C4-9E70-45F4-8098-FC23804AAF02}" presName="text4" presStyleLbl="fgAcc4" presStyleIdx="2" presStyleCnt="13" custScaleX="267277" custScaleY="146009" custLinFactNeighborX="16341" custLinFactNeighborY="-477">
        <dgm:presLayoutVars>
          <dgm:chPref val="3"/>
        </dgm:presLayoutVars>
      </dgm:prSet>
      <dgm:spPr/>
    </dgm:pt>
    <dgm:pt modelId="{8D06478E-B8A4-4F18-9881-0A10322CADBE}" type="pres">
      <dgm:prSet presAssocID="{9C18B5C4-9E70-45F4-8098-FC23804AAF02}" presName="hierChild5" presStyleCnt="0"/>
      <dgm:spPr/>
    </dgm:pt>
    <dgm:pt modelId="{E4B66748-5E45-4A9B-9BB0-1EE0DF780B19}" type="pres">
      <dgm:prSet presAssocID="{C787972B-DFE0-425A-AB18-2A1728D4F9DB}" presName="Name23" presStyleLbl="parChTrans1D4" presStyleIdx="3" presStyleCnt="13" custSzX="133909" custSzY="231490"/>
      <dgm:spPr/>
    </dgm:pt>
    <dgm:pt modelId="{C663F607-16C2-499D-A06B-DB3EA8222879}" type="pres">
      <dgm:prSet presAssocID="{CA236C74-83A5-4B09-808E-B43295E4A08C}" presName="hierRoot4" presStyleCnt="0"/>
      <dgm:spPr/>
    </dgm:pt>
    <dgm:pt modelId="{BD72B6E1-9257-43B6-BC3A-3603EC9A6971}" type="pres">
      <dgm:prSet presAssocID="{CA236C74-83A5-4B09-808E-B43295E4A08C}" presName="composite4" presStyleCnt="0"/>
      <dgm:spPr/>
    </dgm:pt>
    <dgm:pt modelId="{04556B2C-9AD2-4E87-8B85-C2C48CDC6C6F}" type="pres">
      <dgm:prSet presAssocID="{CA236C74-83A5-4B09-808E-B43295E4A08C}" presName="background4" presStyleLbl="node4" presStyleIdx="3" presStyleCnt="13"/>
      <dgm:spPr/>
    </dgm:pt>
    <dgm:pt modelId="{6EB39B54-A694-4D9F-80E9-292FDD9B53F7}" type="pres">
      <dgm:prSet presAssocID="{CA236C74-83A5-4B09-808E-B43295E4A08C}" presName="text4" presStyleLbl="fgAcc4" presStyleIdx="3" presStyleCnt="13" custScaleX="267277" custScaleY="146009" custLinFactNeighborX="16341" custLinFactNeighborY="-477">
        <dgm:presLayoutVars>
          <dgm:chPref val="3"/>
        </dgm:presLayoutVars>
      </dgm:prSet>
      <dgm:spPr/>
    </dgm:pt>
    <dgm:pt modelId="{C1F83C65-4600-4A78-A67B-C7B60CC12BFC}" type="pres">
      <dgm:prSet presAssocID="{CA236C74-83A5-4B09-808E-B43295E4A08C}" presName="hierChild5" presStyleCnt="0"/>
      <dgm:spPr/>
    </dgm:pt>
    <dgm:pt modelId="{F426C593-E6C9-47B1-9D2B-794065F830F3}" type="pres">
      <dgm:prSet presAssocID="{01C8D9BF-A6C1-4F63-B9F6-E3F16B8D731A}" presName="Name23" presStyleLbl="parChTrans1D4" presStyleIdx="4" presStyleCnt="13" custSzX="998928" custSzY="231490"/>
      <dgm:spPr/>
    </dgm:pt>
    <dgm:pt modelId="{2FFDADDA-CA14-4ED5-BF8E-94B766C942A7}" type="pres">
      <dgm:prSet presAssocID="{F2439385-5A8F-4B3A-82AC-CBAA0FEF93E1}" presName="hierRoot4" presStyleCnt="0"/>
      <dgm:spPr/>
    </dgm:pt>
    <dgm:pt modelId="{1792FAAC-D077-4172-A75B-0DF908D9753A}" type="pres">
      <dgm:prSet presAssocID="{F2439385-5A8F-4B3A-82AC-CBAA0FEF93E1}" presName="composite4" presStyleCnt="0"/>
      <dgm:spPr/>
    </dgm:pt>
    <dgm:pt modelId="{792F752B-503C-47C8-B6F5-98A1BBDB92BF}" type="pres">
      <dgm:prSet presAssocID="{F2439385-5A8F-4B3A-82AC-CBAA0FEF93E1}" presName="background4" presStyleLbl="node4" presStyleIdx="4" presStyleCnt="13"/>
      <dgm:spPr/>
    </dgm:pt>
    <dgm:pt modelId="{08BF6593-8AB8-4980-B542-A034897AA332}" type="pres">
      <dgm:prSet presAssocID="{F2439385-5A8F-4B3A-82AC-CBAA0FEF93E1}" presName="text4" presStyleLbl="fgAcc4" presStyleIdx="4" presStyleCnt="13" custScaleX="267277" custScaleY="146009" custLinFactNeighborX="16341" custLinFactNeighborY="-477">
        <dgm:presLayoutVars>
          <dgm:chPref val="3"/>
        </dgm:presLayoutVars>
      </dgm:prSet>
      <dgm:spPr/>
    </dgm:pt>
    <dgm:pt modelId="{7A23EC68-FDAF-43BE-A0F3-8F1F99D64046}" type="pres">
      <dgm:prSet presAssocID="{F2439385-5A8F-4B3A-82AC-CBAA0FEF93E1}" presName="hierChild5" presStyleCnt="0"/>
      <dgm:spPr/>
    </dgm:pt>
    <dgm:pt modelId="{6062AE86-CCE6-4C28-A18E-185EB065223E}" type="pres">
      <dgm:prSet presAssocID="{11E1ACDF-2EC5-44C1-A10A-1B515BE058A4}" presName="Name23" presStyleLbl="parChTrans1D4" presStyleIdx="5" presStyleCnt="13" custSzX="133909" custSzY="231490"/>
      <dgm:spPr/>
    </dgm:pt>
    <dgm:pt modelId="{79593DE4-EE56-4D7E-AF4A-6E48B6284F46}" type="pres">
      <dgm:prSet presAssocID="{416F032B-4419-42FE-89A0-84DAF0DD220D}" presName="hierRoot4" presStyleCnt="0"/>
      <dgm:spPr/>
    </dgm:pt>
    <dgm:pt modelId="{40DDC553-486B-422E-AB48-29F098DC367B}" type="pres">
      <dgm:prSet presAssocID="{416F032B-4419-42FE-89A0-84DAF0DD220D}" presName="composite4" presStyleCnt="0"/>
      <dgm:spPr/>
    </dgm:pt>
    <dgm:pt modelId="{10ADF0C3-E7DD-41CD-9728-5537A3C50380}" type="pres">
      <dgm:prSet presAssocID="{416F032B-4419-42FE-89A0-84DAF0DD220D}" presName="background4" presStyleLbl="node4" presStyleIdx="5" presStyleCnt="13"/>
      <dgm:spPr/>
    </dgm:pt>
    <dgm:pt modelId="{56E446CB-E974-49F7-AEA2-61E9368D3F2A}" type="pres">
      <dgm:prSet presAssocID="{416F032B-4419-42FE-89A0-84DAF0DD220D}" presName="text4" presStyleLbl="fgAcc4" presStyleIdx="5" presStyleCnt="13" custScaleX="267277" custScaleY="146009" custLinFactNeighborX="16341" custLinFactNeighborY="-477">
        <dgm:presLayoutVars>
          <dgm:chPref val="3"/>
        </dgm:presLayoutVars>
      </dgm:prSet>
      <dgm:spPr/>
    </dgm:pt>
    <dgm:pt modelId="{2453BB84-D8DC-49C6-8DE7-AC44D3D63029}" type="pres">
      <dgm:prSet presAssocID="{416F032B-4419-42FE-89A0-84DAF0DD220D}" presName="hierChild5" presStyleCnt="0"/>
      <dgm:spPr/>
    </dgm:pt>
    <dgm:pt modelId="{2D53717D-0A31-4F4E-B169-05F48D84E65A}" type="pres">
      <dgm:prSet presAssocID="{EE870968-A4DC-4291-AF7A-4A6F52DADB9B}" presName="Name23" presStyleLbl="parChTrans1D4" presStyleIdx="6" presStyleCnt="13" custSzX="133909" custSzY="231492"/>
      <dgm:spPr/>
    </dgm:pt>
    <dgm:pt modelId="{F5CB9451-E284-483C-BFF7-1CC44BAEBB9D}" type="pres">
      <dgm:prSet presAssocID="{7567B90B-436C-4042-949D-0C72C9C9CE8C}" presName="hierRoot4" presStyleCnt="0"/>
      <dgm:spPr/>
    </dgm:pt>
    <dgm:pt modelId="{5C588886-2C1F-4570-9F1A-EFC983E0955B}" type="pres">
      <dgm:prSet presAssocID="{7567B90B-436C-4042-949D-0C72C9C9CE8C}" presName="composite4" presStyleCnt="0"/>
      <dgm:spPr/>
    </dgm:pt>
    <dgm:pt modelId="{5A2EB7DB-0D91-4CBE-B90D-BA6F31BA88E1}" type="pres">
      <dgm:prSet presAssocID="{7567B90B-436C-4042-949D-0C72C9C9CE8C}" presName="background4" presStyleLbl="node4" presStyleIdx="6" presStyleCnt="13"/>
      <dgm:spPr/>
    </dgm:pt>
    <dgm:pt modelId="{38B8FF06-AB5F-4023-9AA2-2EA7E9D59EDA}" type="pres">
      <dgm:prSet presAssocID="{7567B90B-436C-4042-949D-0C72C9C9CE8C}" presName="text4" presStyleLbl="fgAcc4" presStyleIdx="6" presStyleCnt="13" custScaleX="267277" custScaleY="146009" custLinFactNeighborX="16341" custLinFactNeighborY="-477">
        <dgm:presLayoutVars>
          <dgm:chPref val="3"/>
        </dgm:presLayoutVars>
      </dgm:prSet>
      <dgm:spPr/>
    </dgm:pt>
    <dgm:pt modelId="{D11D7F16-B64B-48C5-8978-BC4E4BB2075F}" type="pres">
      <dgm:prSet presAssocID="{7567B90B-436C-4042-949D-0C72C9C9CE8C}" presName="hierChild5" presStyleCnt="0"/>
      <dgm:spPr/>
    </dgm:pt>
    <dgm:pt modelId="{A6F19628-4B85-48B0-8FBD-E36F39ED0741}" type="pres">
      <dgm:prSet presAssocID="{576D53FB-D7FD-4BCB-8292-B15C2F3A81C8}" presName="Name23" presStyleLbl="parChTrans1D4" presStyleIdx="7" presStyleCnt="13" custSzX="1498392" custSzY="231490"/>
      <dgm:spPr/>
    </dgm:pt>
    <dgm:pt modelId="{6C58DC9E-3678-4FFC-930F-A9259A347BC7}" type="pres">
      <dgm:prSet presAssocID="{706B75AB-7EF0-406A-8ECF-651D0C8E9880}" presName="hierRoot4" presStyleCnt="0"/>
      <dgm:spPr/>
    </dgm:pt>
    <dgm:pt modelId="{CD783CAB-098E-4B0F-BEBC-995DF3079293}" type="pres">
      <dgm:prSet presAssocID="{706B75AB-7EF0-406A-8ECF-651D0C8E9880}" presName="composite4" presStyleCnt="0"/>
      <dgm:spPr/>
    </dgm:pt>
    <dgm:pt modelId="{05A0E8B2-42BB-442E-83A1-448FD59E6E65}" type="pres">
      <dgm:prSet presAssocID="{706B75AB-7EF0-406A-8ECF-651D0C8E9880}" presName="background4" presStyleLbl="node4" presStyleIdx="7" presStyleCnt="13"/>
      <dgm:spPr/>
    </dgm:pt>
    <dgm:pt modelId="{350DCEDC-A672-4DA2-8332-D318A628AC53}" type="pres">
      <dgm:prSet presAssocID="{706B75AB-7EF0-406A-8ECF-651D0C8E9880}" presName="text4" presStyleLbl="fgAcc4" presStyleIdx="7" presStyleCnt="13" custScaleX="267277" custScaleY="146009" custLinFactNeighborX="16341" custLinFactNeighborY="-477">
        <dgm:presLayoutVars>
          <dgm:chPref val="3"/>
        </dgm:presLayoutVars>
      </dgm:prSet>
      <dgm:spPr/>
    </dgm:pt>
    <dgm:pt modelId="{ECD3FD75-AF8D-4534-A1DB-8DE6C0E72353}" type="pres">
      <dgm:prSet presAssocID="{706B75AB-7EF0-406A-8ECF-651D0C8E9880}" presName="hierChild5" presStyleCnt="0"/>
      <dgm:spPr/>
    </dgm:pt>
    <dgm:pt modelId="{22E29A58-4B89-47E6-AF11-F47CDFB7EF05}" type="pres">
      <dgm:prSet presAssocID="{F5148D3E-85C2-4710-954B-4DE857037325}" presName="Name23" presStyleLbl="parChTrans1D4" presStyleIdx="8" presStyleCnt="13" custSzX="133909" custSzY="231490"/>
      <dgm:spPr/>
    </dgm:pt>
    <dgm:pt modelId="{FC7E05ED-1FC8-4DA9-B2CE-9577E5E22D98}" type="pres">
      <dgm:prSet presAssocID="{069D1CF3-98F4-4C57-B59C-42E949DF7921}" presName="hierRoot4" presStyleCnt="0"/>
      <dgm:spPr/>
    </dgm:pt>
    <dgm:pt modelId="{A0359EEA-00B5-424F-9C42-F430DFB4A628}" type="pres">
      <dgm:prSet presAssocID="{069D1CF3-98F4-4C57-B59C-42E949DF7921}" presName="composite4" presStyleCnt="0"/>
      <dgm:spPr/>
    </dgm:pt>
    <dgm:pt modelId="{F9805592-7F14-4C1A-83EB-91834DB96A53}" type="pres">
      <dgm:prSet presAssocID="{069D1CF3-98F4-4C57-B59C-42E949DF7921}" presName="background4" presStyleLbl="node4" presStyleIdx="8" presStyleCnt="13"/>
      <dgm:spPr/>
    </dgm:pt>
    <dgm:pt modelId="{A335DD8B-0DF4-4680-969D-E1335744FAFF}" type="pres">
      <dgm:prSet presAssocID="{069D1CF3-98F4-4C57-B59C-42E949DF7921}" presName="text4" presStyleLbl="fgAcc4" presStyleIdx="8" presStyleCnt="13" custScaleX="267277" custScaleY="146009" custLinFactNeighborX="16341" custLinFactNeighborY="-477">
        <dgm:presLayoutVars>
          <dgm:chPref val="3"/>
        </dgm:presLayoutVars>
      </dgm:prSet>
      <dgm:spPr/>
    </dgm:pt>
    <dgm:pt modelId="{69F855A3-836C-46A5-AB89-ECEE09212FEA}" type="pres">
      <dgm:prSet presAssocID="{069D1CF3-98F4-4C57-B59C-42E949DF7921}" presName="hierChild5" presStyleCnt="0"/>
      <dgm:spPr/>
    </dgm:pt>
    <dgm:pt modelId="{6D6FD95D-F7B9-4A45-9BCF-9BE5F5307A13}" type="pres">
      <dgm:prSet presAssocID="{8078FBF8-B818-4F28-A98B-212729378059}" presName="Name23" presStyleLbl="parChTrans1D4" presStyleIdx="9" presStyleCnt="13" custSzX="133909" custSzY="231490"/>
      <dgm:spPr/>
    </dgm:pt>
    <dgm:pt modelId="{B55B621D-012E-4354-BDD1-3F3C749DD584}" type="pres">
      <dgm:prSet presAssocID="{582EEB08-9CD7-4E9D-818F-A6CCB280BFB6}" presName="hierRoot4" presStyleCnt="0"/>
      <dgm:spPr/>
    </dgm:pt>
    <dgm:pt modelId="{20345E06-4836-4A61-805E-A8FD644AC3D0}" type="pres">
      <dgm:prSet presAssocID="{582EEB08-9CD7-4E9D-818F-A6CCB280BFB6}" presName="composite4" presStyleCnt="0"/>
      <dgm:spPr/>
    </dgm:pt>
    <dgm:pt modelId="{177D3ED2-2F2D-4A7F-9386-968B7840252C}" type="pres">
      <dgm:prSet presAssocID="{582EEB08-9CD7-4E9D-818F-A6CCB280BFB6}" presName="background4" presStyleLbl="node4" presStyleIdx="9" presStyleCnt="13"/>
      <dgm:spPr/>
    </dgm:pt>
    <dgm:pt modelId="{CD5A84A0-A3E4-4CA1-B98A-4FD8B40C588D}" type="pres">
      <dgm:prSet presAssocID="{582EEB08-9CD7-4E9D-818F-A6CCB280BFB6}" presName="text4" presStyleLbl="fgAcc4" presStyleIdx="9" presStyleCnt="13" custScaleX="267277" custScaleY="146009" custLinFactNeighborX="16341" custLinFactNeighborY="-477">
        <dgm:presLayoutVars>
          <dgm:chPref val="3"/>
        </dgm:presLayoutVars>
      </dgm:prSet>
      <dgm:spPr/>
    </dgm:pt>
    <dgm:pt modelId="{3AC64582-F6F6-4611-A03B-203C0CE310C3}" type="pres">
      <dgm:prSet presAssocID="{582EEB08-9CD7-4E9D-818F-A6CCB280BFB6}" presName="hierChild5" presStyleCnt="0"/>
      <dgm:spPr/>
    </dgm:pt>
    <dgm:pt modelId="{1217F64B-04A5-4C7C-8785-07288ABD96E2}" type="pres">
      <dgm:prSet presAssocID="{1D53854D-00AE-473E-9D1B-F420B463F401}" presName="Name10" presStyleLbl="parChTrans1D2" presStyleIdx="1" presStyleCnt="3" custSzX="749196" custSzY="231490"/>
      <dgm:spPr/>
    </dgm:pt>
    <dgm:pt modelId="{B3A88C2F-4C20-485F-B938-9BD556C35028}" type="pres">
      <dgm:prSet presAssocID="{5976530E-4BC3-42BF-B8B8-C5357B43685B}" presName="hierRoot2" presStyleCnt="0"/>
      <dgm:spPr/>
    </dgm:pt>
    <dgm:pt modelId="{A0E919C2-8DDE-4940-877C-0651FB067129}" type="pres">
      <dgm:prSet presAssocID="{5976530E-4BC3-42BF-B8B8-C5357B43685B}" presName="composite2" presStyleCnt="0"/>
      <dgm:spPr/>
    </dgm:pt>
    <dgm:pt modelId="{C6E3E294-53E4-4699-86FE-48C94356F223}" type="pres">
      <dgm:prSet presAssocID="{5976530E-4BC3-42BF-B8B8-C5357B43685B}" presName="background2" presStyleLbl="node2" presStyleIdx="1" presStyleCnt="3"/>
      <dgm:spPr/>
    </dgm:pt>
    <dgm:pt modelId="{8D928966-A395-4BD3-85D6-EEB61977FEF2}" type="pres">
      <dgm:prSet presAssocID="{5976530E-4BC3-42BF-B8B8-C5357B43685B}" presName="text2" presStyleLbl="fgAcc2" presStyleIdx="1" presStyleCnt="3" custScaleX="267277" custScaleY="146009" custLinFactNeighborX="16341" custLinFactNeighborY="-477">
        <dgm:presLayoutVars>
          <dgm:chPref val="3"/>
        </dgm:presLayoutVars>
      </dgm:prSet>
      <dgm:spPr/>
    </dgm:pt>
    <dgm:pt modelId="{36A3214F-6C98-4B00-878F-903DEC3F713E}" type="pres">
      <dgm:prSet presAssocID="{5976530E-4BC3-42BF-B8B8-C5357B43685B}" presName="hierChild3" presStyleCnt="0"/>
      <dgm:spPr/>
    </dgm:pt>
    <dgm:pt modelId="{6B30142F-E8FA-4D28-9BD2-9ECAD4414187}" type="pres">
      <dgm:prSet presAssocID="{987801C0-B2BD-4FB0-9CE6-459ADF6FF768}" presName="Name17" presStyleLbl="parChTrans1D3" presStyleIdx="1" presStyleCnt="3" custSzX="133909" custSzY="231490"/>
      <dgm:spPr/>
    </dgm:pt>
    <dgm:pt modelId="{8CA7A12D-755A-447E-9F61-4715583812B9}" type="pres">
      <dgm:prSet presAssocID="{81CFEEAD-C635-4140-B56C-3159673981D0}" presName="hierRoot3" presStyleCnt="0"/>
      <dgm:spPr/>
    </dgm:pt>
    <dgm:pt modelId="{EB5EC313-CD49-49A9-8A80-0B48013B86AC}" type="pres">
      <dgm:prSet presAssocID="{81CFEEAD-C635-4140-B56C-3159673981D0}" presName="composite3" presStyleCnt="0"/>
      <dgm:spPr/>
    </dgm:pt>
    <dgm:pt modelId="{109BE3F1-E378-40F9-A6D2-CFEE8E86FA08}" type="pres">
      <dgm:prSet presAssocID="{81CFEEAD-C635-4140-B56C-3159673981D0}" presName="background3" presStyleLbl="node3" presStyleIdx="1" presStyleCnt="3"/>
      <dgm:spPr/>
    </dgm:pt>
    <dgm:pt modelId="{50DCCB90-F1CB-4FF8-AD85-FFB3B8E0F40E}" type="pres">
      <dgm:prSet presAssocID="{81CFEEAD-C635-4140-B56C-3159673981D0}" presName="text3" presStyleLbl="fgAcc3" presStyleIdx="1" presStyleCnt="3" custScaleX="267277" custScaleY="146009" custLinFactNeighborX="16341" custLinFactNeighborY="-477">
        <dgm:presLayoutVars>
          <dgm:chPref val="3"/>
        </dgm:presLayoutVars>
      </dgm:prSet>
      <dgm:spPr/>
    </dgm:pt>
    <dgm:pt modelId="{F5D56BD6-738F-470E-86EF-5539DAECDC10}" type="pres">
      <dgm:prSet presAssocID="{81CFEEAD-C635-4140-B56C-3159673981D0}" presName="hierChild4" presStyleCnt="0"/>
      <dgm:spPr/>
    </dgm:pt>
    <dgm:pt modelId="{5510361D-7AC5-4F0B-8977-7A60EA11B9D4}" type="pres">
      <dgm:prSet presAssocID="{D4D9C9B8-ECC9-49DA-A63F-F99385B3B6F0}" presName="Name23" presStyleLbl="parChTrans1D4" presStyleIdx="10" presStyleCnt="13" custSzX="133909" custSzY="231490"/>
      <dgm:spPr/>
    </dgm:pt>
    <dgm:pt modelId="{478B9AE8-55D2-4247-A5F9-0C7F351D5CC5}" type="pres">
      <dgm:prSet presAssocID="{0F846EFC-774D-40F1-A9AC-10BADDB96F93}" presName="hierRoot4" presStyleCnt="0"/>
      <dgm:spPr/>
    </dgm:pt>
    <dgm:pt modelId="{AFC33201-5C55-4137-9295-030B8A0ADBE5}" type="pres">
      <dgm:prSet presAssocID="{0F846EFC-774D-40F1-A9AC-10BADDB96F93}" presName="composite4" presStyleCnt="0"/>
      <dgm:spPr/>
    </dgm:pt>
    <dgm:pt modelId="{3FE50173-E003-476F-A04B-21DB025200CA}" type="pres">
      <dgm:prSet presAssocID="{0F846EFC-774D-40F1-A9AC-10BADDB96F93}" presName="background4" presStyleLbl="node4" presStyleIdx="10" presStyleCnt="13"/>
      <dgm:spPr/>
    </dgm:pt>
    <dgm:pt modelId="{E5993E53-CA30-4985-BB54-82B97FF175AE}" type="pres">
      <dgm:prSet presAssocID="{0F846EFC-774D-40F1-A9AC-10BADDB96F93}" presName="text4" presStyleLbl="fgAcc4" presStyleIdx="10" presStyleCnt="13" custScaleX="267277" custScaleY="146009" custLinFactNeighborX="16341" custLinFactNeighborY="-477">
        <dgm:presLayoutVars>
          <dgm:chPref val="3"/>
        </dgm:presLayoutVars>
      </dgm:prSet>
      <dgm:spPr/>
    </dgm:pt>
    <dgm:pt modelId="{C0347FD5-BDB1-40B3-BD83-652D09E77107}" type="pres">
      <dgm:prSet presAssocID="{0F846EFC-774D-40F1-A9AC-10BADDB96F93}" presName="hierChild5" presStyleCnt="0"/>
      <dgm:spPr/>
    </dgm:pt>
    <dgm:pt modelId="{2A7F8B02-71F0-42E5-82A3-60DE44EB5765}" type="pres">
      <dgm:prSet presAssocID="{D0F6A383-A1F0-43AA-9582-30DA6BEC31E4}" presName="Name23" presStyleLbl="parChTrans1D4" presStyleIdx="11" presStyleCnt="13" custSzX="133909" custSzY="231490"/>
      <dgm:spPr/>
    </dgm:pt>
    <dgm:pt modelId="{E03FE904-73F5-4835-9C4B-D64107EF6BF1}" type="pres">
      <dgm:prSet presAssocID="{633EA8A0-DA33-4CDE-A139-90AC7054C5CA}" presName="hierRoot4" presStyleCnt="0"/>
      <dgm:spPr/>
    </dgm:pt>
    <dgm:pt modelId="{074AADD3-EDA1-42A6-A4F4-D4FD1B165C33}" type="pres">
      <dgm:prSet presAssocID="{633EA8A0-DA33-4CDE-A139-90AC7054C5CA}" presName="composite4" presStyleCnt="0"/>
      <dgm:spPr/>
    </dgm:pt>
    <dgm:pt modelId="{3E98C03A-2FC8-4957-8125-29C7EE0A7DDC}" type="pres">
      <dgm:prSet presAssocID="{633EA8A0-DA33-4CDE-A139-90AC7054C5CA}" presName="background4" presStyleLbl="node4" presStyleIdx="11" presStyleCnt="13"/>
      <dgm:spPr/>
    </dgm:pt>
    <dgm:pt modelId="{47A187B8-ECF7-404C-A2E8-B35EDC4EA678}" type="pres">
      <dgm:prSet presAssocID="{633EA8A0-DA33-4CDE-A139-90AC7054C5CA}" presName="text4" presStyleLbl="fgAcc4" presStyleIdx="11" presStyleCnt="13" custScaleX="267277" custScaleY="146009" custLinFactNeighborX="16341" custLinFactNeighborY="-477">
        <dgm:presLayoutVars>
          <dgm:chPref val="3"/>
        </dgm:presLayoutVars>
      </dgm:prSet>
      <dgm:spPr/>
    </dgm:pt>
    <dgm:pt modelId="{6AAC55A9-DDC9-4353-A915-AE906281B60A}" type="pres">
      <dgm:prSet presAssocID="{633EA8A0-DA33-4CDE-A139-90AC7054C5CA}" presName="hierChild5" presStyleCnt="0"/>
      <dgm:spPr/>
    </dgm:pt>
    <dgm:pt modelId="{91707997-2D16-4C63-8E66-1CD4EF91F988}" type="pres">
      <dgm:prSet presAssocID="{75706A33-C331-4899-90B8-BCEBB1D3A270}" presName="Name10" presStyleLbl="parChTrans1D2" presStyleIdx="2" presStyleCnt="3" custSzX="2747053" custSzY="231490"/>
      <dgm:spPr/>
    </dgm:pt>
    <dgm:pt modelId="{2DC2971B-F6E6-437B-B384-CE8A51985DDA}" type="pres">
      <dgm:prSet presAssocID="{053907EA-18ED-4865-B591-6DD9E3A66ACE}" presName="hierRoot2" presStyleCnt="0"/>
      <dgm:spPr/>
    </dgm:pt>
    <dgm:pt modelId="{B431CE17-33EA-4856-8549-906A4B02404A}" type="pres">
      <dgm:prSet presAssocID="{053907EA-18ED-4865-B591-6DD9E3A66ACE}" presName="composite2" presStyleCnt="0"/>
      <dgm:spPr/>
    </dgm:pt>
    <dgm:pt modelId="{CF110EE6-08B4-4C34-B453-1512E2B2C989}" type="pres">
      <dgm:prSet presAssocID="{053907EA-18ED-4865-B591-6DD9E3A66ACE}" presName="background2" presStyleLbl="node2" presStyleIdx="2" presStyleCnt="3"/>
      <dgm:spPr/>
    </dgm:pt>
    <dgm:pt modelId="{CFDF3349-0536-4F5B-AA9A-94172EC48D7D}" type="pres">
      <dgm:prSet presAssocID="{053907EA-18ED-4865-B591-6DD9E3A66ACE}" presName="text2" presStyleLbl="fgAcc2" presStyleIdx="2" presStyleCnt="3" custScaleX="267277" custScaleY="146009" custLinFactNeighborX="16341" custLinFactNeighborY="-477">
        <dgm:presLayoutVars>
          <dgm:chPref val="3"/>
        </dgm:presLayoutVars>
      </dgm:prSet>
      <dgm:spPr/>
    </dgm:pt>
    <dgm:pt modelId="{1792634E-5AE1-477A-BFAA-215B45BD61F6}" type="pres">
      <dgm:prSet presAssocID="{053907EA-18ED-4865-B591-6DD9E3A66ACE}" presName="hierChild3" presStyleCnt="0"/>
      <dgm:spPr/>
    </dgm:pt>
    <dgm:pt modelId="{D1F26C15-31D2-4D4E-B9DC-66D0318835B6}" type="pres">
      <dgm:prSet presAssocID="{67418608-395E-4DC1-B35E-00CBE56E4DF7}" presName="Name17" presStyleLbl="parChTrans1D3" presStyleIdx="2" presStyleCnt="3" custSzX="133909" custSzY="231490"/>
      <dgm:spPr/>
    </dgm:pt>
    <dgm:pt modelId="{5E491B12-979D-4C0A-A5F5-ADD2B8A6782A}" type="pres">
      <dgm:prSet presAssocID="{88280B2F-4417-4A1A-874F-8223064E8847}" presName="hierRoot3" presStyleCnt="0"/>
      <dgm:spPr/>
    </dgm:pt>
    <dgm:pt modelId="{035A09A7-02EF-4B8C-902D-9E052A562BD6}" type="pres">
      <dgm:prSet presAssocID="{88280B2F-4417-4A1A-874F-8223064E8847}" presName="composite3" presStyleCnt="0"/>
      <dgm:spPr/>
    </dgm:pt>
    <dgm:pt modelId="{895B5C89-69A2-4066-9304-D4BF8F711D1F}" type="pres">
      <dgm:prSet presAssocID="{88280B2F-4417-4A1A-874F-8223064E8847}" presName="background3" presStyleLbl="node3" presStyleIdx="2" presStyleCnt="3"/>
      <dgm:spPr/>
    </dgm:pt>
    <dgm:pt modelId="{0343E4F6-4541-4BD7-B810-5D7E6382C65E}" type="pres">
      <dgm:prSet presAssocID="{88280B2F-4417-4A1A-874F-8223064E8847}" presName="text3" presStyleLbl="fgAcc3" presStyleIdx="2" presStyleCnt="3" custScaleX="267277" custScaleY="146009" custLinFactNeighborX="16341" custLinFactNeighborY="-477">
        <dgm:presLayoutVars>
          <dgm:chPref val="3"/>
        </dgm:presLayoutVars>
      </dgm:prSet>
      <dgm:spPr/>
    </dgm:pt>
    <dgm:pt modelId="{21ABD9AD-020B-404B-977F-849A116562C8}" type="pres">
      <dgm:prSet presAssocID="{88280B2F-4417-4A1A-874F-8223064E8847}" presName="hierChild4" presStyleCnt="0"/>
      <dgm:spPr/>
    </dgm:pt>
    <dgm:pt modelId="{32CC6C42-A568-4ED7-AA53-4BE3428CA707}" type="pres">
      <dgm:prSet presAssocID="{B8F6A2EE-CE0F-4B4A-B74E-CA229D564686}" presName="Name23" presStyleLbl="parChTrans1D4" presStyleIdx="12" presStyleCnt="13" custSzX="133909" custSzY="231490"/>
      <dgm:spPr/>
    </dgm:pt>
    <dgm:pt modelId="{D90FFCE2-1678-421F-8FA9-3AD4544A4494}" type="pres">
      <dgm:prSet presAssocID="{2DF3FA42-0BBE-4DA4-AA5E-4ACAC1F117BC}" presName="hierRoot4" presStyleCnt="0"/>
      <dgm:spPr/>
    </dgm:pt>
    <dgm:pt modelId="{0D1B5762-125D-4F24-AA9E-2497C30DDE13}" type="pres">
      <dgm:prSet presAssocID="{2DF3FA42-0BBE-4DA4-AA5E-4ACAC1F117BC}" presName="composite4" presStyleCnt="0"/>
      <dgm:spPr/>
    </dgm:pt>
    <dgm:pt modelId="{3D29A875-F584-487D-B80A-39C537E2CECE}" type="pres">
      <dgm:prSet presAssocID="{2DF3FA42-0BBE-4DA4-AA5E-4ACAC1F117BC}" presName="background4" presStyleLbl="node4" presStyleIdx="12" presStyleCnt="13"/>
      <dgm:spPr/>
    </dgm:pt>
    <dgm:pt modelId="{076C296D-00B4-4F1C-AC17-4F4A1D0B3312}" type="pres">
      <dgm:prSet presAssocID="{2DF3FA42-0BBE-4DA4-AA5E-4ACAC1F117BC}" presName="text4" presStyleLbl="fgAcc4" presStyleIdx="12" presStyleCnt="13" custScaleX="267277" custScaleY="146009" custLinFactNeighborX="16341" custLinFactNeighborY="-477">
        <dgm:presLayoutVars>
          <dgm:chPref val="3"/>
        </dgm:presLayoutVars>
      </dgm:prSet>
      <dgm:spPr/>
    </dgm:pt>
    <dgm:pt modelId="{5DDAEAB7-93C1-46E0-B3EA-19E493D6F993}" type="pres">
      <dgm:prSet presAssocID="{2DF3FA42-0BBE-4DA4-AA5E-4ACAC1F117BC}" presName="hierChild5" presStyleCnt="0"/>
      <dgm:spPr/>
    </dgm:pt>
  </dgm:ptLst>
  <dgm:cxnLst>
    <dgm:cxn modelId="{2B60AB06-EE12-4248-8E81-7E8AD6EB0703}" type="presOf" srcId="{CA236C74-83A5-4B09-808E-B43295E4A08C}" destId="{6EB39B54-A694-4D9F-80E9-292FDD9B53F7}" srcOrd="0" destOrd="0" presId="urn:microsoft.com/office/officeart/2005/8/layout/hierarchy1"/>
    <dgm:cxn modelId="{BFAF6D0C-05C2-421F-B4DA-46897630211F}" type="presOf" srcId="{2DF3FA42-0BBE-4DA4-AA5E-4ACAC1F117BC}" destId="{076C296D-00B4-4F1C-AC17-4F4A1D0B3312}" srcOrd="0" destOrd="0" presId="urn:microsoft.com/office/officeart/2005/8/layout/hierarchy1"/>
    <dgm:cxn modelId="{4369B90E-E1A2-40EB-AB24-2188AD34234B}" srcId="{0E7598C4-9C61-4BF0-B998-8733F01A86FC}" destId="{706B75AB-7EF0-406A-8ECF-651D0C8E9880}" srcOrd="1" destOrd="0" parTransId="{576D53FB-D7FD-4BCB-8292-B15C2F3A81C8}" sibTransId="{B2F47925-48CD-49BC-A9A3-07BED4FDCF7C}"/>
    <dgm:cxn modelId="{A1AD3C1C-5E85-4292-AB82-C699A9389CC6}" type="presOf" srcId="{88280B2F-4417-4A1A-874F-8223064E8847}" destId="{0343E4F6-4541-4BD7-B810-5D7E6382C65E}" srcOrd="0" destOrd="0" presId="urn:microsoft.com/office/officeart/2005/8/layout/hierarchy1"/>
    <dgm:cxn modelId="{82248C1D-9E5D-45D0-94D8-323F184EF0AF}" type="presOf" srcId="{A9E9E6B8-4797-4716-BFFD-614108A22CC1}" destId="{05AA5292-5487-4CEC-9C08-D8A9CAE52EB3}" srcOrd="0" destOrd="0" presId="urn:microsoft.com/office/officeart/2005/8/layout/hierarchy1"/>
    <dgm:cxn modelId="{A64FC41D-AEF1-414A-9B78-2C0492413720}" srcId="{5976530E-4BC3-42BF-B8B8-C5357B43685B}" destId="{81CFEEAD-C635-4140-B56C-3159673981D0}" srcOrd="0" destOrd="0" parTransId="{987801C0-B2BD-4FB0-9CE6-459ADF6FF768}" sibTransId="{8A7222ED-870C-4C72-BDEB-B229E7BEB15A}"/>
    <dgm:cxn modelId="{8A707821-7ABE-4117-A1E1-FFD9261C01C9}" srcId="{81CFEEAD-C635-4140-B56C-3159673981D0}" destId="{0F846EFC-774D-40F1-A9AC-10BADDB96F93}" srcOrd="0" destOrd="0" parTransId="{D4D9C9B8-ECC9-49DA-A63F-F99385B3B6F0}" sibTransId="{9FE34BE4-F347-48C7-843D-10AFD63A42E4}"/>
    <dgm:cxn modelId="{97A8B428-4C40-4754-85A4-64D7A47B895A}" srcId="{240CC601-4531-4051-9580-7EA4BA17AFBE}" destId="{F2439385-5A8F-4B3A-82AC-CBAA0FEF93E1}" srcOrd="1" destOrd="0" parTransId="{01C8D9BF-A6C1-4F63-B9F6-E3F16B8D731A}" sibTransId="{C2969D31-668D-45A9-850A-6C4230D92345}"/>
    <dgm:cxn modelId="{A2326B2B-3452-41F7-9F80-2EEA7521C18E}" srcId="{069D1CF3-98F4-4C57-B59C-42E949DF7921}" destId="{582EEB08-9CD7-4E9D-818F-A6CCB280BFB6}" srcOrd="0" destOrd="0" parTransId="{8078FBF8-B818-4F28-A98B-212729378059}" sibTransId="{1020D5E3-B2BC-44DA-AE39-805FD1ED7FE8}"/>
    <dgm:cxn modelId="{99A0B12D-A0A5-4AA7-AE59-94FC11D7FDA5}" type="presOf" srcId="{75706A33-C331-4899-90B8-BCEBB1D3A270}" destId="{91707997-2D16-4C63-8E66-1CD4EF91F988}" srcOrd="0" destOrd="0" presId="urn:microsoft.com/office/officeart/2005/8/layout/hierarchy1"/>
    <dgm:cxn modelId="{412E5634-5C4C-47C9-B676-93E1EB7DC792}" type="presOf" srcId="{67418608-395E-4DC1-B35E-00CBE56E4DF7}" destId="{D1F26C15-31D2-4D4E-B9DC-66D0318835B6}" srcOrd="0" destOrd="0" presId="urn:microsoft.com/office/officeart/2005/8/layout/hierarchy1"/>
    <dgm:cxn modelId="{1AE0DE3D-E17C-4A37-9F44-3EEF3F63A41C}" type="presOf" srcId="{81CFEEAD-C635-4140-B56C-3159673981D0}" destId="{50DCCB90-F1CB-4FF8-AD85-FFB3B8E0F40E}" srcOrd="0" destOrd="0" presId="urn:microsoft.com/office/officeart/2005/8/layout/hierarchy1"/>
    <dgm:cxn modelId="{622BB85F-7248-4DCD-98DB-A4937CE90162}" srcId="{17CC5983-05CE-4F12-8E9B-B1AA5CACE8F0}" destId="{0E7598C4-9C61-4BF0-B998-8733F01A86FC}" srcOrd="0" destOrd="0" parTransId="{013826F8-B292-43D5-967C-DCAA026F0D84}" sibTransId="{D3EFA648-4E8D-4A0A-AD35-F53A641E8343}"/>
    <dgm:cxn modelId="{D1350861-DA9F-495F-AC9C-3A891582D2ED}" type="presOf" srcId="{7A00D3BD-01FF-4CFE-B76F-0C830938439F}" destId="{D3B1986C-49E0-490F-9410-A639B846405D}" srcOrd="0" destOrd="0" presId="urn:microsoft.com/office/officeart/2005/8/layout/hierarchy1"/>
    <dgm:cxn modelId="{98ADC862-C170-4D9C-95E4-C202A1370690}" srcId="{A9E9E6B8-4797-4716-BFFD-614108A22CC1}" destId="{9C18B5C4-9E70-45F4-8098-FC23804AAF02}" srcOrd="0" destOrd="0" parTransId="{7A00D3BD-01FF-4CFE-B76F-0C830938439F}" sibTransId="{A399AC87-C13B-49B3-96B6-55AAE3FBC63C}"/>
    <dgm:cxn modelId="{33873665-BFA2-47E9-A4F1-9977282E0940}" type="presOf" srcId="{633EA8A0-DA33-4CDE-A139-90AC7054C5CA}" destId="{47A187B8-ECF7-404C-A2E8-B35EDC4EA678}" srcOrd="0" destOrd="0" presId="urn:microsoft.com/office/officeart/2005/8/layout/hierarchy1"/>
    <dgm:cxn modelId="{BE196466-622F-4138-9618-1135860EC4C6}" type="presOf" srcId="{F52DDF5B-C5B0-42D2-9F1C-17FBECDABDD5}" destId="{ADE82FA5-C449-441C-9AE0-4BCB72EBA2A4}" srcOrd="0" destOrd="0" presId="urn:microsoft.com/office/officeart/2005/8/layout/hierarchy1"/>
    <dgm:cxn modelId="{06BF7567-FFE2-45DB-80A0-FF9EB6C6940F}" type="presOf" srcId="{79B9CFF6-43D3-448F-A6ED-8633C2A51421}" destId="{CA7E468C-EAA6-48AC-BEEF-429FC24277E6}" srcOrd="0" destOrd="0" presId="urn:microsoft.com/office/officeart/2005/8/layout/hierarchy1"/>
    <dgm:cxn modelId="{0B5F6D49-43A0-4A0C-9075-A00F4F9860CA}" type="presOf" srcId="{01C8D9BF-A6C1-4F63-B9F6-E3F16B8D731A}" destId="{F426C593-E6C9-47B1-9D2B-794065F830F3}" srcOrd="0" destOrd="0" presId="urn:microsoft.com/office/officeart/2005/8/layout/hierarchy1"/>
    <dgm:cxn modelId="{E45ACC69-9F31-4914-84E6-C7392D1B5317}" srcId="{F52DDF5B-C5B0-42D2-9F1C-17FBECDABDD5}" destId="{053907EA-18ED-4865-B591-6DD9E3A66ACE}" srcOrd="2" destOrd="0" parTransId="{75706A33-C331-4899-90B8-BCEBB1D3A270}" sibTransId="{DB569ABC-91E4-4DBE-B882-F69660179ADD}"/>
    <dgm:cxn modelId="{2A9D276A-2A9A-4B76-81B9-E828B1072C9F}" srcId="{240CC601-4531-4051-9580-7EA4BA17AFBE}" destId="{A9E9E6B8-4797-4716-BFFD-614108A22CC1}" srcOrd="0" destOrd="0" parTransId="{13DCC19A-E151-44B9-80A2-55334E402C01}" sibTransId="{E26E07EF-75DF-4E64-8FDC-94EC2D74C368}"/>
    <dgm:cxn modelId="{12B7C04A-828C-4ACC-861B-A060D6542077}" type="presOf" srcId="{9C18B5C4-9E70-45F4-8098-FC23804AAF02}" destId="{3B23BF49-3F76-4A85-8D49-A3AFF0869C61}" srcOrd="0" destOrd="0" presId="urn:microsoft.com/office/officeart/2005/8/layout/hierarchy1"/>
    <dgm:cxn modelId="{5D600B6C-F1AB-40B2-B8F0-CF7FE4D77AC3}" type="presOf" srcId="{D0F6A383-A1F0-43AA-9582-30DA6BEC31E4}" destId="{2A7F8B02-71F0-42E5-82A3-60DE44EB5765}" srcOrd="0" destOrd="0" presId="urn:microsoft.com/office/officeart/2005/8/layout/hierarchy1"/>
    <dgm:cxn modelId="{67AF1A6D-1AE1-4718-9D0F-4054D014A524}" type="presOf" srcId="{7567B90B-436C-4042-949D-0C72C9C9CE8C}" destId="{38B8FF06-AB5F-4023-9AA2-2EA7E9D59EDA}" srcOrd="0" destOrd="0" presId="urn:microsoft.com/office/officeart/2005/8/layout/hierarchy1"/>
    <dgm:cxn modelId="{7BCA746F-5FF6-42F5-9D43-097FCAB756EF}" srcId="{F52DDF5B-C5B0-42D2-9F1C-17FBECDABDD5}" destId="{17CC5983-05CE-4F12-8E9B-B1AA5CACE8F0}" srcOrd="0" destOrd="0" parTransId="{D4D2E3FE-F30D-463B-8A3D-DE11A149B6E2}" sibTransId="{166F9F9F-CAA6-4015-87F9-B436152ABC3D}"/>
    <dgm:cxn modelId="{FDA33170-CAF4-4BB2-B3E3-0D6FCA618843}" type="presOf" srcId="{D1251829-A40B-4F27-879C-741C689F9479}" destId="{CB705D8E-9244-4AB8-B002-00175DD3E9DF}" srcOrd="0" destOrd="0" presId="urn:microsoft.com/office/officeart/2005/8/layout/hierarchy1"/>
    <dgm:cxn modelId="{205B7756-755B-4BE8-B755-1C83162A3126}" srcId="{D1251829-A40B-4F27-879C-741C689F9479}" destId="{F52DDF5B-C5B0-42D2-9F1C-17FBECDABDD5}" srcOrd="0" destOrd="0" parTransId="{BCEAFA86-A868-4474-8D4E-35B30D528960}" sibTransId="{BEA65949-FDA9-43A0-82C2-D0A5F4E64531}"/>
    <dgm:cxn modelId="{239A9258-7F7F-4D76-94CF-60C754B95BCF}" srcId="{F52DDF5B-C5B0-42D2-9F1C-17FBECDABDD5}" destId="{5976530E-4BC3-42BF-B8B8-C5357B43685B}" srcOrd="1" destOrd="0" parTransId="{1D53854D-00AE-473E-9D1B-F420B463F401}" sibTransId="{C5E5EA32-B1AF-4079-85EA-688D0549C734}"/>
    <dgm:cxn modelId="{98439459-354F-423E-91FC-BA9CD06D0297}" type="presOf" srcId="{D4D9C9B8-ECC9-49DA-A63F-F99385B3B6F0}" destId="{5510361D-7AC5-4F0B-8977-7A60EA11B9D4}" srcOrd="0" destOrd="0" presId="urn:microsoft.com/office/officeart/2005/8/layout/hierarchy1"/>
    <dgm:cxn modelId="{9BD20A5A-5F29-4C0D-9A0C-9EA9B241D400}" type="presOf" srcId="{416F032B-4419-42FE-89A0-84DAF0DD220D}" destId="{56E446CB-E974-49F7-AEA2-61E9368D3F2A}" srcOrd="0" destOrd="0" presId="urn:microsoft.com/office/officeart/2005/8/layout/hierarchy1"/>
    <dgm:cxn modelId="{F50C4C85-C44A-4B48-A48F-DFB8C85C29B3}" srcId="{9C18B5C4-9E70-45F4-8098-FC23804AAF02}" destId="{CA236C74-83A5-4B09-808E-B43295E4A08C}" srcOrd="0" destOrd="0" parTransId="{C787972B-DFE0-425A-AB18-2A1728D4F9DB}" sibTransId="{C6783200-9C9F-4838-9EEC-AC3DCE841A12}"/>
    <dgm:cxn modelId="{E09F9886-6E35-427F-902C-0B49AF742BD1}" type="presOf" srcId="{8078FBF8-B818-4F28-A98B-212729378059}" destId="{6D6FD95D-F7B9-4A45-9BCF-9BE5F5307A13}" srcOrd="0" destOrd="0" presId="urn:microsoft.com/office/officeart/2005/8/layout/hierarchy1"/>
    <dgm:cxn modelId="{DA071B88-49AF-45EC-A073-F1A596CF6ACB}" srcId="{88280B2F-4417-4A1A-874F-8223064E8847}" destId="{2DF3FA42-0BBE-4DA4-AA5E-4ACAC1F117BC}" srcOrd="0" destOrd="0" parTransId="{B8F6A2EE-CE0F-4B4A-B74E-CA229D564686}" sibTransId="{F60DE958-B3EA-4069-ABBE-0695B6F8D9AD}"/>
    <dgm:cxn modelId="{2639D688-4752-4A78-ADD5-C025499E425E}" type="presOf" srcId="{D4D2E3FE-F30D-463B-8A3D-DE11A149B6E2}" destId="{1E39E938-876F-41C9-AF11-E0EC569D269A}" srcOrd="0" destOrd="0" presId="urn:microsoft.com/office/officeart/2005/8/layout/hierarchy1"/>
    <dgm:cxn modelId="{95CF518A-D3F4-4E6E-8EEE-0DAC778239AB}" srcId="{053907EA-18ED-4865-B591-6DD9E3A66ACE}" destId="{88280B2F-4417-4A1A-874F-8223064E8847}" srcOrd="0" destOrd="0" parTransId="{67418608-395E-4DC1-B35E-00CBE56E4DF7}" sibTransId="{9059DE02-9714-4F77-8D13-ABD1C897F9BA}"/>
    <dgm:cxn modelId="{2CD9BD8A-7AB7-4B36-BEDB-513DA39E0574}" type="presOf" srcId="{17CC5983-05CE-4F12-8E9B-B1AA5CACE8F0}" destId="{6488CC52-7B94-4A5B-B688-4CB455B213F6}" srcOrd="0" destOrd="0" presId="urn:microsoft.com/office/officeart/2005/8/layout/hierarchy1"/>
    <dgm:cxn modelId="{9B3C4B8C-343B-46D8-A9A8-7A7C7B4B8EB4}" type="presOf" srcId="{069D1CF3-98F4-4C57-B59C-42E949DF7921}" destId="{A335DD8B-0DF4-4680-969D-E1335744FAFF}" srcOrd="0" destOrd="0" presId="urn:microsoft.com/office/officeart/2005/8/layout/hierarchy1"/>
    <dgm:cxn modelId="{AF55DA8D-2CD2-4717-A54D-88C6D1B5BB06}" type="presOf" srcId="{1D53854D-00AE-473E-9D1B-F420B463F401}" destId="{1217F64B-04A5-4C7C-8785-07288ABD96E2}" srcOrd="0" destOrd="0" presId="urn:microsoft.com/office/officeart/2005/8/layout/hierarchy1"/>
    <dgm:cxn modelId="{1960558E-88B8-49B5-A4B7-5C0757D5EC23}" type="presOf" srcId="{0F846EFC-774D-40F1-A9AC-10BADDB96F93}" destId="{E5993E53-CA30-4985-BB54-82B97FF175AE}" srcOrd="0" destOrd="0" presId="urn:microsoft.com/office/officeart/2005/8/layout/hierarchy1"/>
    <dgm:cxn modelId="{755CDE8F-CBA8-4733-A328-01580D3938C3}" srcId="{0F846EFC-774D-40F1-A9AC-10BADDB96F93}" destId="{633EA8A0-DA33-4CDE-A139-90AC7054C5CA}" srcOrd="0" destOrd="0" parTransId="{D0F6A383-A1F0-43AA-9582-30DA6BEC31E4}" sibTransId="{DAF9CE65-0290-4385-921A-C833261E6876}"/>
    <dgm:cxn modelId="{E03D169E-91E7-45AB-A090-5292218B6EC5}" srcId="{706B75AB-7EF0-406A-8ECF-651D0C8E9880}" destId="{069D1CF3-98F4-4C57-B59C-42E949DF7921}" srcOrd="0" destOrd="0" parTransId="{F5148D3E-85C2-4710-954B-4DE857037325}" sibTransId="{AFB0ACFC-6E88-4ADF-BBEC-2FA4F3E7532D}"/>
    <dgm:cxn modelId="{B1CE589E-6821-4D41-8237-F53C1C37F226}" type="presOf" srcId="{0E7598C4-9C61-4BF0-B998-8733F01A86FC}" destId="{E65BC6E4-AB94-495A-A2FA-BEE49C5AB8F5}" srcOrd="0" destOrd="0" presId="urn:microsoft.com/office/officeart/2005/8/layout/hierarchy1"/>
    <dgm:cxn modelId="{40406F9F-9320-4E2E-BE61-1294A2D8A2A5}" type="presOf" srcId="{F5148D3E-85C2-4710-954B-4DE857037325}" destId="{22E29A58-4B89-47E6-AF11-F47CDFB7EF05}" srcOrd="0" destOrd="0" presId="urn:microsoft.com/office/officeart/2005/8/layout/hierarchy1"/>
    <dgm:cxn modelId="{45C4B1AC-1263-46C5-A96E-78B0D82119B3}" type="presOf" srcId="{582EEB08-9CD7-4E9D-818F-A6CCB280BFB6}" destId="{CD5A84A0-A3E4-4CA1-B98A-4FD8B40C588D}" srcOrd="0" destOrd="0" presId="urn:microsoft.com/office/officeart/2005/8/layout/hierarchy1"/>
    <dgm:cxn modelId="{4EE24DB5-804C-49FF-82FB-59F32529A749}" type="presOf" srcId="{987801C0-B2BD-4FB0-9CE6-459ADF6FF768}" destId="{6B30142F-E8FA-4D28-9BD2-9ECAD4414187}" srcOrd="0" destOrd="0" presId="urn:microsoft.com/office/officeart/2005/8/layout/hierarchy1"/>
    <dgm:cxn modelId="{E09D63B6-4DB6-4554-99BB-5919AB55058D}" type="presOf" srcId="{EE870968-A4DC-4291-AF7A-4A6F52DADB9B}" destId="{2D53717D-0A31-4F4E-B169-05F48D84E65A}" srcOrd="0" destOrd="0" presId="urn:microsoft.com/office/officeart/2005/8/layout/hierarchy1"/>
    <dgm:cxn modelId="{A23367BA-CA0A-4A7C-A34C-6EF1E58AC4BA}" type="presOf" srcId="{F2439385-5A8F-4B3A-82AC-CBAA0FEF93E1}" destId="{08BF6593-8AB8-4980-B542-A034897AA332}" srcOrd="0" destOrd="0" presId="urn:microsoft.com/office/officeart/2005/8/layout/hierarchy1"/>
    <dgm:cxn modelId="{0F11E6BF-34F1-497C-B70F-C7503C0B0382}" type="presOf" srcId="{576D53FB-D7FD-4BCB-8292-B15C2F3A81C8}" destId="{A6F19628-4B85-48B0-8FBD-E36F39ED0741}" srcOrd="0" destOrd="0" presId="urn:microsoft.com/office/officeart/2005/8/layout/hierarchy1"/>
    <dgm:cxn modelId="{F5F9EBC5-A65D-469B-B43E-03DB2B3AE6D4}" type="presOf" srcId="{240CC601-4531-4051-9580-7EA4BA17AFBE}" destId="{81DBB789-78E6-41D5-AD89-A65D994DE641}" srcOrd="0" destOrd="0" presId="urn:microsoft.com/office/officeart/2005/8/layout/hierarchy1"/>
    <dgm:cxn modelId="{0891C2CA-35D7-407D-A197-B3CD9875CEA4}" srcId="{0E7598C4-9C61-4BF0-B998-8733F01A86FC}" destId="{240CC601-4531-4051-9580-7EA4BA17AFBE}" srcOrd="0" destOrd="0" parTransId="{79B9CFF6-43D3-448F-A6ED-8633C2A51421}" sibTransId="{5A7070E1-2689-4001-B81D-4FB8A3213C5C}"/>
    <dgm:cxn modelId="{BD5BF2D2-7CB4-478E-B50F-74ABD6E13464}" srcId="{416F032B-4419-42FE-89A0-84DAF0DD220D}" destId="{7567B90B-436C-4042-949D-0C72C9C9CE8C}" srcOrd="0" destOrd="0" parTransId="{EE870968-A4DC-4291-AF7A-4A6F52DADB9B}" sibTransId="{52ED2095-30E4-4472-B14D-1E4CDD6554A8}"/>
    <dgm:cxn modelId="{F16FE0D7-2948-4AEF-9285-B246C8EACC87}" srcId="{F2439385-5A8F-4B3A-82AC-CBAA0FEF93E1}" destId="{416F032B-4419-42FE-89A0-84DAF0DD220D}" srcOrd="0" destOrd="0" parTransId="{11E1ACDF-2EC5-44C1-A10A-1B515BE058A4}" sibTransId="{7A6313CA-411A-4DB2-A62A-DC24266D5F3A}"/>
    <dgm:cxn modelId="{8096B7DF-9754-405C-A1F5-09203D01E4AA}" type="presOf" srcId="{C787972B-DFE0-425A-AB18-2A1728D4F9DB}" destId="{E4B66748-5E45-4A9B-9BB0-1EE0DF780B19}" srcOrd="0" destOrd="0" presId="urn:microsoft.com/office/officeart/2005/8/layout/hierarchy1"/>
    <dgm:cxn modelId="{7554E7E2-EE78-4097-A68D-52D809A9A367}" type="presOf" srcId="{013826F8-B292-43D5-967C-DCAA026F0D84}" destId="{05AD143A-4877-4D8F-8376-1D388AA67310}" srcOrd="0" destOrd="0" presId="urn:microsoft.com/office/officeart/2005/8/layout/hierarchy1"/>
    <dgm:cxn modelId="{A62848E5-53CB-4FB6-B6A9-7ED672426B0D}" type="presOf" srcId="{13DCC19A-E151-44B9-80A2-55334E402C01}" destId="{B9D30F12-3FD0-408F-9B17-32A72FF8F94A}" srcOrd="0" destOrd="0" presId="urn:microsoft.com/office/officeart/2005/8/layout/hierarchy1"/>
    <dgm:cxn modelId="{F57B4CE7-12E1-4524-9E78-D02E8366E34B}" type="presOf" srcId="{B8F6A2EE-CE0F-4B4A-B74E-CA229D564686}" destId="{32CC6C42-A568-4ED7-AA53-4BE3428CA707}" srcOrd="0" destOrd="0" presId="urn:microsoft.com/office/officeart/2005/8/layout/hierarchy1"/>
    <dgm:cxn modelId="{B766EAED-A2E6-496D-971A-E45F5BDE6895}" type="presOf" srcId="{5976530E-4BC3-42BF-B8B8-C5357B43685B}" destId="{8D928966-A395-4BD3-85D6-EEB61977FEF2}" srcOrd="0" destOrd="0" presId="urn:microsoft.com/office/officeart/2005/8/layout/hierarchy1"/>
    <dgm:cxn modelId="{ECC6E1EF-C3B9-48D2-B249-C9B867A3A676}" type="presOf" srcId="{053907EA-18ED-4865-B591-6DD9E3A66ACE}" destId="{CFDF3349-0536-4F5B-AA9A-94172EC48D7D}" srcOrd="0" destOrd="0" presId="urn:microsoft.com/office/officeart/2005/8/layout/hierarchy1"/>
    <dgm:cxn modelId="{953DB9FF-3A94-4CAD-8DFA-5AB78B7573C3}" type="presOf" srcId="{706B75AB-7EF0-406A-8ECF-651D0C8E9880}" destId="{350DCEDC-A672-4DA2-8332-D318A628AC53}" srcOrd="0" destOrd="0" presId="urn:microsoft.com/office/officeart/2005/8/layout/hierarchy1"/>
    <dgm:cxn modelId="{3E26BDFF-B8DC-457B-BBF6-F92AF655E157}" type="presOf" srcId="{11E1ACDF-2EC5-44C1-A10A-1B515BE058A4}" destId="{6062AE86-CCE6-4C28-A18E-185EB065223E}" srcOrd="0" destOrd="0" presId="urn:microsoft.com/office/officeart/2005/8/layout/hierarchy1"/>
    <dgm:cxn modelId="{868D58D0-E115-4996-90B0-C166633ECDAA}" type="presParOf" srcId="{CB705D8E-9244-4AB8-B002-00175DD3E9DF}" destId="{3AA25284-7AC6-4DD9-AB39-7CC2CFF6BD1A}" srcOrd="0" destOrd="0" presId="urn:microsoft.com/office/officeart/2005/8/layout/hierarchy1"/>
    <dgm:cxn modelId="{ADD305FF-7547-4FAD-97F5-8D77F1CBB1A0}" type="presParOf" srcId="{3AA25284-7AC6-4DD9-AB39-7CC2CFF6BD1A}" destId="{BA5FE04A-7008-4D09-B536-60683C5364FE}" srcOrd="0" destOrd="0" presId="urn:microsoft.com/office/officeart/2005/8/layout/hierarchy1"/>
    <dgm:cxn modelId="{731211D2-8E22-468E-B3FA-9D47A69D877B}" type="presParOf" srcId="{BA5FE04A-7008-4D09-B536-60683C5364FE}" destId="{6AB4386D-5B51-4F43-B5C2-E24FBE21B561}" srcOrd="0" destOrd="0" presId="urn:microsoft.com/office/officeart/2005/8/layout/hierarchy1"/>
    <dgm:cxn modelId="{B30DFD5B-59D0-4DED-A3BB-57926FFEA49C}" type="presParOf" srcId="{BA5FE04A-7008-4D09-B536-60683C5364FE}" destId="{ADE82FA5-C449-441C-9AE0-4BCB72EBA2A4}" srcOrd="1" destOrd="0" presId="urn:microsoft.com/office/officeart/2005/8/layout/hierarchy1"/>
    <dgm:cxn modelId="{00C6FB4E-CA3C-4382-85C7-E0657D07297E}" type="presParOf" srcId="{3AA25284-7AC6-4DD9-AB39-7CC2CFF6BD1A}" destId="{103CB881-BB6A-425C-B0E4-90D78265A725}" srcOrd="1" destOrd="0" presId="urn:microsoft.com/office/officeart/2005/8/layout/hierarchy1"/>
    <dgm:cxn modelId="{7E80FFB5-CA59-47F3-A5A2-28080BAA0ECE}" type="presParOf" srcId="{103CB881-BB6A-425C-B0E4-90D78265A725}" destId="{1E39E938-876F-41C9-AF11-E0EC569D269A}" srcOrd="0" destOrd="0" presId="urn:microsoft.com/office/officeart/2005/8/layout/hierarchy1"/>
    <dgm:cxn modelId="{1F5568DA-5E76-43C7-8C09-A0D20F9D1C8B}" type="presParOf" srcId="{103CB881-BB6A-425C-B0E4-90D78265A725}" destId="{3AEA71AF-16DE-41C9-A662-BA7708F90054}" srcOrd="1" destOrd="0" presId="urn:microsoft.com/office/officeart/2005/8/layout/hierarchy1"/>
    <dgm:cxn modelId="{3C232D39-A9A8-42B2-9BE2-5C71ABADA45D}" type="presParOf" srcId="{3AEA71AF-16DE-41C9-A662-BA7708F90054}" destId="{FDED2D5A-AEA9-461E-A60D-5E6EAB4E5220}" srcOrd="0" destOrd="0" presId="urn:microsoft.com/office/officeart/2005/8/layout/hierarchy1"/>
    <dgm:cxn modelId="{66CB0ECA-80C2-4BB7-A044-B6BCF35F469D}" type="presParOf" srcId="{FDED2D5A-AEA9-461E-A60D-5E6EAB4E5220}" destId="{338A68AF-A31C-4AB6-8A01-2F63BCF38515}" srcOrd="0" destOrd="0" presId="urn:microsoft.com/office/officeart/2005/8/layout/hierarchy1"/>
    <dgm:cxn modelId="{528221C7-5604-4B89-92A4-0B825F944E25}" type="presParOf" srcId="{FDED2D5A-AEA9-461E-A60D-5E6EAB4E5220}" destId="{6488CC52-7B94-4A5B-B688-4CB455B213F6}" srcOrd="1" destOrd="0" presId="urn:microsoft.com/office/officeart/2005/8/layout/hierarchy1"/>
    <dgm:cxn modelId="{F862E9CB-87A4-476C-A869-F96DA986E87B}" type="presParOf" srcId="{3AEA71AF-16DE-41C9-A662-BA7708F90054}" destId="{5274C3E3-9008-49DB-8378-3F982E8DC7C4}" srcOrd="1" destOrd="0" presId="urn:microsoft.com/office/officeart/2005/8/layout/hierarchy1"/>
    <dgm:cxn modelId="{5A932679-FC1F-47CF-AAEA-1D63198E856B}" type="presParOf" srcId="{5274C3E3-9008-49DB-8378-3F982E8DC7C4}" destId="{05AD143A-4877-4D8F-8376-1D388AA67310}" srcOrd="0" destOrd="0" presId="urn:microsoft.com/office/officeart/2005/8/layout/hierarchy1"/>
    <dgm:cxn modelId="{DCE8D52C-42B2-4439-B261-348BBEDA182B}" type="presParOf" srcId="{5274C3E3-9008-49DB-8378-3F982E8DC7C4}" destId="{E1722453-8342-4280-B600-619F4B2089B2}" srcOrd="1" destOrd="0" presId="urn:microsoft.com/office/officeart/2005/8/layout/hierarchy1"/>
    <dgm:cxn modelId="{AB621563-BAA3-4772-BC37-23B57571FD8B}" type="presParOf" srcId="{E1722453-8342-4280-B600-619F4B2089B2}" destId="{8F9C388E-DFCE-425D-B002-438D1CBA8DAB}" srcOrd="0" destOrd="0" presId="urn:microsoft.com/office/officeart/2005/8/layout/hierarchy1"/>
    <dgm:cxn modelId="{39C2B54D-9C48-4AC2-888F-8D08B08C5357}" type="presParOf" srcId="{8F9C388E-DFCE-425D-B002-438D1CBA8DAB}" destId="{23924132-6F4C-411B-A9D9-4F9DC97BB63F}" srcOrd="0" destOrd="0" presId="urn:microsoft.com/office/officeart/2005/8/layout/hierarchy1"/>
    <dgm:cxn modelId="{840798E7-5E80-475A-9F88-3474145F47C8}" type="presParOf" srcId="{8F9C388E-DFCE-425D-B002-438D1CBA8DAB}" destId="{E65BC6E4-AB94-495A-A2FA-BEE49C5AB8F5}" srcOrd="1" destOrd="0" presId="urn:microsoft.com/office/officeart/2005/8/layout/hierarchy1"/>
    <dgm:cxn modelId="{0A6D5F76-0E35-4DFA-A021-EC020FE284DC}" type="presParOf" srcId="{E1722453-8342-4280-B600-619F4B2089B2}" destId="{98FA7FDA-0C1B-4E12-93DB-F5E5C898E51D}" srcOrd="1" destOrd="0" presId="urn:microsoft.com/office/officeart/2005/8/layout/hierarchy1"/>
    <dgm:cxn modelId="{241B3816-702D-4D3F-8DF8-AD0F5EDC8B33}" type="presParOf" srcId="{98FA7FDA-0C1B-4E12-93DB-F5E5C898E51D}" destId="{CA7E468C-EAA6-48AC-BEEF-429FC24277E6}" srcOrd="0" destOrd="0" presId="urn:microsoft.com/office/officeart/2005/8/layout/hierarchy1"/>
    <dgm:cxn modelId="{D146D769-1A86-49EF-879C-33554546CDBA}" type="presParOf" srcId="{98FA7FDA-0C1B-4E12-93DB-F5E5C898E51D}" destId="{C4E31961-2359-4F01-AA9C-DDD7AE75D2F8}" srcOrd="1" destOrd="0" presId="urn:microsoft.com/office/officeart/2005/8/layout/hierarchy1"/>
    <dgm:cxn modelId="{78A442A8-8DDD-4E61-BB46-0BE132B5AA50}" type="presParOf" srcId="{C4E31961-2359-4F01-AA9C-DDD7AE75D2F8}" destId="{4203E762-CD85-4972-8CDD-4E6EFBD7CA46}" srcOrd="0" destOrd="0" presId="urn:microsoft.com/office/officeart/2005/8/layout/hierarchy1"/>
    <dgm:cxn modelId="{B53788BE-3875-47AC-AC43-B43494650B09}" type="presParOf" srcId="{4203E762-CD85-4972-8CDD-4E6EFBD7CA46}" destId="{61DFA6A7-89E7-4CAB-B2C5-EF21CA188380}" srcOrd="0" destOrd="0" presId="urn:microsoft.com/office/officeart/2005/8/layout/hierarchy1"/>
    <dgm:cxn modelId="{0AF716C8-FB03-4019-ACF4-53FB3206DEC4}" type="presParOf" srcId="{4203E762-CD85-4972-8CDD-4E6EFBD7CA46}" destId="{81DBB789-78E6-41D5-AD89-A65D994DE641}" srcOrd="1" destOrd="0" presId="urn:microsoft.com/office/officeart/2005/8/layout/hierarchy1"/>
    <dgm:cxn modelId="{387D4B39-BA33-482D-99FF-858E5F2E811A}" type="presParOf" srcId="{C4E31961-2359-4F01-AA9C-DDD7AE75D2F8}" destId="{67A33352-4E61-4E59-B7AE-BA035FA7E882}" srcOrd="1" destOrd="0" presId="urn:microsoft.com/office/officeart/2005/8/layout/hierarchy1"/>
    <dgm:cxn modelId="{23C1D090-3D7B-42A4-8593-32211E5F4EB8}" type="presParOf" srcId="{67A33352-4E61-4E59-B7AE-BA035FA7E882}" destId="{B9D30F12-3FD0-408F-9B17-32A72FF8F94A}" srcOrd="0" destOrd="0" presId="urn:microsoft.com/office/officeart/2005/8/layout/hierarchy1"/>
    <dgm:cxn modelId="{357A4D89-03EF-4730-B4A9-ADE2DCF700E5}" type="presParOf" srcId="{67A33352-4E61-4E59-B7AE-BA035FA7E882}" destId="{6157B1DC-30A4-462C-883F-7EF0585A1870}" srcOrd="1" destOrd="0" presId="urn:microsoft.com/office/officeart/2005/8/layout/hierarchy1"/>
    <dgm:cxn modelId="{842245A0-F5FD-4977-A3E9-D028718668B2}" type="presParOf" srcId="{6157B1DC-30A4-462C-883F-7EF0585A1870}" destId="{78FBB4CA-0B81-42C6-9C48-01F11937FE43}" srcOrd="0" destOrd="0" presId="urn:microsoft.com/office/officeart/2005/8/layout/hierarchy1"/>
    <dgm:cxn modelId="{76A9BA43-CF17-4EE9-9679-1B7AA1D98A9C}" type="presParOf" srcId="{78FBB4CA-0B81-42C6-9C48-01F11937FE43}" destId="{CAEEFB5C-4C32-46A7-A975-7F9CBB86C5A1}" srcOrd="0" destOrd="0" presId="urn:microsoft.com/office/officeart/2005/8/layout/hierarchy1"/>
    <dgm:cxn modelId="{F1B6E661-04FC-495B-B87E-A2AB00141269}" type="presParOf" srcId="{78FBB4CA-0B81-42C6-9C48-01F11937FE43}" destId="{05AA5292-5487-4CEC-9C08-D8A9CAE52EB3}" srcOrd="1" destOrd="0" presId="urn:microsoft.com/office/officeart/2005/8/layout/hierarchy1"/>
    <dgm:cxn modelId="{39E67A3E-7A89-4089-8EE9-7788B564BCB3}" type="presParOf" srcId="{6157B1DC-30A4-462C-883F-7EF0585A1870}" destId="{BC916853-518E-40AA-85AF-D5FD8C92CFFC}" srcOrd="1" destOrd="0" presId="urn:microsoft.com/office/officeart/2005/8/layout/hierarchy1"/>
    <dgm:cxn modelId="{616ACDD2-DC3A-4182-95D2-A2AB2C3DD2D8}" type="presParOf" srcId="{BC916853-518E-40AA-85AF-D5FD8C92CFFC}" destId="{D3B1986C-49E0-490F-9410-A639B846405D}" srcOrd="0" destOrd="0" presId="urn:microsoft.com/office/officeart/2005/8/layout/hierarchy1"/>
    <dgm:cxn modelId="{FF798DD0-3EA9-47AF-BD55-1AAAE0C947FB}" type="presParOf" srcId="{BC916853-518E-40AA-85AF-D5FD8C92CFFC}" destId="{28E420A2-D1E9-4E9A-8361-8D68495A1CE2}" srcOrd="1" destOrd="0" presId="urn:microsoft.com/office/officeart/2005/8/layout/hierarchy1"/>
    <dgm:cxn modelId="{BBED13CF-902C-4D2E-9525-AA7350F3B812}" type="presParOf" srcId="{28E420A2-D1E9-4E9A-8361-8D68495A1CE2}" destId="{CD143166-7C58-4065-8807-14C45A8F9C3F}" srcOrd="0" destOrd="0" presId="urn:microsoft.com/office/officeart/2005/8/layout/hierarchy1"/>
    <dgm:cxn modelId="{6BBFD2D3-074B-4FD3-81F3-783602A70A48}" type="presParOf" srcId="{CD143166-7C58-4065-8807-14C45A8F9C3F}" destId="{7B7CEC11-EC95-4FD0-9E1E-88B3308B7A27}" srcOrd="0" destOrd="0" presId="urn:microsoft.com/office/officeart/2005/8/layout/hierarchy1"/>
    <dgm:cxn modelId="{E9BFFF25-2934-4975-89DB-6AF7D112C98F}" type="presParOf" srcId="{CD143166-7C58-4065-8807-14C45A8F9C3F}" destId="{3B23BF49-3F76-4A85-8D49-A3AFF0869C61}" srcOrd="1" destOrd="0" presId="urn:microsoft.com/office/officeart/2005/8/layout/hierarchy1"/>
    <dgm:cxn modelId="{070FDEE4-8FA6-4CAD-B2CD-1E14A70F3483}" type="presParOf" srcId="{28E420A2-D1E9-4E9A-8361-8D68495A1CE2}" destId="{8D06478E-B8A4-4F18-9881-0A10322CADBE}" srcOrd="1" destOrd="0" presId="urn:microsoft.com/office/officeart/2005/8/layout/hierarchy1"/>
    <dgm:cxn modelId="{0EC82FC2-6D61-43DF-94EA-21249E9787D1}" type="presParOf" srcId="{8D06478E-B8A4-4F18-9881-0A10322CADBE}" destId="{E4B66748-5E45-4A9B-9BB0-1EE0DF780B19}" srcOrd="0" destOrd="0" presId="urn:microsoft.com/office/officeart/2005/8/layout/hierarchy1"/>
    <dgm:cxn modelId="{52F9AC06-3E8F-44CA-8C21-63D1B36133E9}" type="presParOf" srcId="{8D06478E-B8A4-4F18-9881-0A10322CADBE}" destId="{C663F607-16C2-499D-A06B-DB3EA8222879}" srcOrd="1" destOrd="0" presId="urn:microsoft.com/office/officeart/2005/8/layout/hierarchy1"/>
    <dgm:cxn modelId="{A2175002-8685-425A-9DC9-4ADD55F507C4}" type="presParOf" srcId="{C663F607-16C2-499D-A06B-DB3EA8222879}" destId="{BD72B6E1-9257-43B6-BC3A-3603EC9A6971}" srcOrd="0" destOrd="0" presId="urn:microsoft.com/office/officeart/2005/8/layout/hierarchy1"/>
    <dgm:cxn modelId="{0DF580DF-7EC3-4E85-AACA-FF6964F98CF5}" type="presParOf" srcId="{BD72B6E1-9257-43B6-BC3A-3603EC9A6971}" destId="{04556B2C-9AD2-4E87-8B85-C2C48CDC6C6F}" srcOrd="0" destOrd="0" presId="urn:microsoft.com/office/officeart/2005/8/layout/hierarchy1"/>
    <dgm:cxn modelId="{E243589F-B9CD-495E-8DD6-0FB9D7BDD42C}" type="presParOf" srcId="{BD72B6E1-9257-43B6-BC3A-3603EC9A6971}" destId="{6EB39B54-A694-4D9F-80E9-292FDD9B53F7}" srcOrd="1" destOrd="0" presId="urn:microsoft.com/office/officeart/2005/8/layout/hierarchy1"/>
    <dgm:cxn modelId="{35C39EBE-D765-4E89-9AD2-42DFAC0AE299}" type="presParOf" srcId="{C663F607-16C2-499D-A06B-DB3EA8222879}" destId="{C1F83C65-4600-4A78-A67B-C7B60CC12BFC}" srcOrd="1" destOrd="0" presId="urn:microsoft.com/office/officeart/2005/8/layout/hierarchy1"/>
    <dgm:cxn modelId="{49E59489-16B7-4926-BDD4-6291C07819B1}" type="presParOf" srcId="{67A33352-4E61-4E59-B7AE-BA035FA7E882}" destId="{F426C593-E6C9-47B1-9D2B-794065F830F3}" srcOrd="2" destOrd="0" presId="urn:microsoft.com/office/officeart/2005/8/layout/hierarchy1"/>
    <dgm:cxn modelId="{634F8170-E793-426F-901E-88C0E4B476CC}" type="presParOf" srcId="{67A33352-4E61-4E59-B7AE-BA035FA7E882}" destId="{2FFDADDA-CA14-4ED5-BF8E-94B766C942A7}" srcOrd="3" destOrd="0" presId="urn:microsoft.com/office/officeart/2005/8/layout/hierarchy1"/>
    <dgm:cxn modelId="{17C319BF-B705-466F-AE0D-ACE199A0A8F7}" type="presParOf" srcId="{2FFDADDA-CA14-4ED5-BF8E-94B766C942A7}" destId="{1792FAAC-D077-4172-A75B-0DF908D9753A}" srcOrd="0" destOrd="0" presId="urn:microsoft.com/office/officeart/2005/8/layout/hierarchy1"/>
    <dgm:cxn modelId="{36820A41-EDAE-4616-96A7-DB64E2E4DA18}" type="presParOf" srcId="{1792FAAC-D077-4172-A75B-0DF908D9753A}" destId="{792F752B-503C-47C8-B6F5-98A1BBDB92BF}" srcOrd="0" destOrd="0" presId="urn:microsoft.com/office/officeart/2005/8/layout/hierarchy1"/>
    <dgm:cxn modelId="{0A745361-F7FD-4A26-8F59-8B673799ADBB}" type="presParOf" srcId="{1792FAAC-D077-4172-A75B-0DF908D9753A}" destId="{08BF6593-8AB8-4980-B542-A034897AA332}" srcOrd="1" destOrd="0" presId="urn:microsoft.com/office/officeart/2005/8/layout/hierarchy1"/>
    <dgm:cxn modelId="{4FF95E52-B3A1-44C6-8A15-40A2C59E5B10}" type="presParOf" srcId="{2FFDADDA-CA14-4ED5-BF8E-94B766C942A7}" destId="{7A23EC68-FDAF-43BE-A0F3-8F1F99D64046}" srcOrd="1" destOrd="0" presId="urn:microsoft.com/office/officeart/2005/8/layout/hierarchy1"/>
    <dgm:cxn modelId="{509EAE26-335E-46CA-B09A-7B867E4E8512}" type="presParOf" srcId="{7A23EC68-FDAF-43BE-A0F3-8F1F99D64046}" destId="{6062AE86-CCE6-4C28-A18E-185EB065223E}" srcOrd="0" destOrd="0" presId="urn:microsoft.com/office/officeart/2005/8/layout/hierarchy1"/>
    <dgm:cxn modelId="{294D5D39-6C7B-41EE-B549-9AA711183FB2}" type="presParOf" srcId="{7A23EC68-FDAF-43BE-A0F3-8F1F99D64046}" destId="{79593DE4-EE56-4D7E-AF4A-6E48B6284F46}" srcOrd="1" destOrd="0" presId="urn:microsoft.com/office/officeart/2005/8/layout/hierarchy1"/>
    <dgm:cxn modelId="{3D5448C5-1C9D-4FE3-9BFC-258D58426327}" type="presParOf" srcId="{79593DE4-EE56-4D7E-AF4A-6E48B6284F46}" destId="{40DDC553-486B-422E-AB48-29F098DC367B}" srcOrd="0" destOrd="0" presId="urn:microsoft.com/office/officeart/2005/8/layout/hierarchy1"/>
    <dgm:cxn modelId="{246082C5-284A-4CED-9B9A-600AA59B6BD2}" type="presParOf" srcId="{40DDC553-486B-422E-AB48-29F098DC367B}" destId="{10ADF0C3-E7DD-41CD-9728-5537A3C50380}" srcOrd="0" destOrd="0" presId="urn:microsoft.com/office/officeart/2005/8/layout/hierarchy1"/>
    <dgm:cxn modelId="{DA0477AC-D8F3-44F4-BE85-1ECF9276E0DD}" type="presParOf" srcId="{40DDC553-486B-422E-AB48-29F098DC367B}" destId="{56E446CB-E974-49F7-AEA2-61E9368D3F2A}" srcOrd="1" destOrd="0" presId="urn:microsoft.com/office/officeart/2005/8/layout/hierarchy1"/>
    <dgm:cxn modelId="{ED346843-8173-4D4E-9FF1-F88BB3602E34}" type="presParOf" srcId="{79593DE4-EE56-4D7E-AF4A-6E48B6284F46}" destId="{2453BB84-D8DC-49C6-8DE7-AC44D3D63029}" srcOrd="1" destOrd="0" presId="urn:microsoft.com/office/officeart/2005/8/layout/hierarchy1"/>
    <dgm:cxn modelId="{565BD4A3-E0B3-4061-9544-CB287934E790}" type="presParOf" srcId="{2453BB84-D8DC-49C6-8DE7-AC44D3D63029}" destId="{2D53717D-0A31-4F4E-B169-05F48D84E65A}" srcOrd="0" destOrd="0" presId="urn:microsoft.com/office/officeart/2005/8/layout/hierarchy1"/>
    <dgm:cxn modelId="{ACDFE00F-1841-4DE4-AAF5-E8D66FA8A3D1}" type="presParOf" srcId="{2453BB84-D8DC-49C6-8DE7-AC44D3D63029}" destId="{F5CB9451-E284-483C-BFF7-1CC44BAEBB9D}" srcOrd="1" destOrd="0" presId="urn:microsoft.com/office/officeart/2005/8/layout/hierarchy1"/>
    <dgm:cxn modelId="{463DB574-D3E9-4641-A885-040722976390}" type="presParOf" srcId="{F5CB9451-E284-483C-BFF7-1CC44BAEBB9D}" destId="{5C588886-2C1F-4570-9F1A-EFC983E0955B}" srcOrd="0" destOrd="0" presId="urn:microsoft.com/office/officeart/2005/8/layout/hierarchy1"/>
    <dgm:cxn modelId="{319E7148-6CBB-4875-8331-6ADEB6125F76}" type="presParOf" srcId="{5C588886-2C1F-4570-9F1A-EFC983E0955B}" destId="{5A2EB7DB-0D91-4CBE-B90D-BA6F31BA88E1}" srcOrd="0" destOrd="0" presId="urn:microsoft.com/office/officeart/2005/8/layout/hierarchy1"/>
    <dgm:cxn modelId="{0D4D8AB0-2BB0-4F71-9FD2-C0EDBB1EA133}" type="presParOf" srcId="{5C588886-2C1F-4570-9F1A-EFC983E0955B}" destId="{38B8FF06-AB5F-4023-9AA2-2EA7E9D59EDA}" srcOrd="1" destOrd="0" presId="urn:microsoft.com/office/officeart/2005/8/layout/hierarchy1"/>
    <dgm:cxn modelId="{1FDDD953-21EE-489D-94A1-F09FBD3EC310}" type="presParOf" srcId="{F5CB9451-E284-483C-BFF7-1CC44BAEBB9D}" destId="{D11D7F16-B64B-48C5-8978-BC4E4BB2075F}" srcOrd="1" destOrd="0" presId="urn:microsoft.com/office/officeart/2005/8/layout/hierarchy1"/>
    <dgm:cxn modelId="{00C15BCE-36BE-41AB-A113-8709257147C7}" type="presParOf" srcId="{98FA7FDA-0C1B-4E12-93DB-F5E5C898E51D}" destId="{A6F19628-4B85-48B0-8FBD-E36F39ED0741}" srcOrd="2" destOrd="0" presId="urn:microsoft.com/office/officeart/2005/8/layout/hierarchy1"/>
    <dgm:cxn modelId="{A12F255C-B743-444F-9FFD-35288A3C16DD}" type="presParOf" srcId="{98FA7FDA-0C1B-4E12-93DB-F5E5C898E51D}" destId="{6C58DC9E-3678-4FFC-930F-A9259A347BC7}" srcOrd="3" destOrd="0" presId="urn:microsoft.com/office/officeart/2005/8/layout/hierarchy1"/>
    <dgm:cxn modelId="{C11F28A3-65CF-4AFE-AB6C-4F867EE8A42A}" type="presParOf" srcId="{6C58DC9E-3678-4FFC-930F-A9259A347BC7}" destId="{CD783CAB-098E-4B0F-BEBC-995DF3079293}" srcOrd="0" destOrd="0" presId="urn:microsoft.com/office/officeart/2005/8/layout/hierarchy1"/>
    <dgm:cxn modelId="{F245C695-168C-4170-A023-B6CEC7F3A223}" type="presParOf" srcId="{CD783CAB-098E-4B0F-BEBC-995DF3079293}" destId="{05A0E8B2-42BB-442E-83A1-448FD59E6E65}" srcOrd="0" destOrd="0" presId="urn:microsoft.com/office/officeart/2005/8/layout/hierarchy1"/>
    <dgm:cxn modelId="{51C143D8-2F03-424C-AB12-30F4E70B2C51}" type="presParOf" srcId="{CD783CAB-098E-4B0F-BEBC-995DF3079293}" destId="{350DCEDC-A672-4DA2-8332-D318A628AC53}" srcOrd="1" destOrd="0" presId="urn:microsoft.com/office/officeart/2005/8/layout/hierarchy1"/>
    <dgm:cxn modelId="{39D6B903-D059-4D89-8905-7D262E213577}" type="presParOf" srcId="{6C58DC9E-3678-4FFC-930F-A9259A347BC7}" destId="{ECD3FD75-AF8D-4534-A1DB-8DE6C0E72353}" srcOrd="1" destOrd="0" presId="urn:microsoft.com/office/officeart/2005/8/layout/hierarchy1"/>
    <dgm:cxn modelId="{C5450672-87EB-4B6C-91B1-532B4486F721}" type="presParOf" srcId="{ECD3FD75-AF8D-4534-A1DB-8DE6C0E72353}" destId="{22E29A58-4B89-47E6-AF11-F47CDFB7EF05}" srcOrd="0" destOrd="0" presId="urn:microsoft.com/office/officeart/2005/8/layout/hierarchy1"/>
    <dgm:cxn modelId="{083070EA-8E7E-4885-900D-D850E9312C5D}" type="presParOf" srcId="{ECD3FD75-AF8D-4534-A1DB-8DE6C0E72353}" destId="{FC7E05ED-1FC8-4DA9-B2CE-9577E5E22D98}" srcOrd="1" destOrd="0" presId="urn:microsoft.com/office/officeart/2005/8/layout/hierarchy1"/>
    <dgm:cxn modelId="{79867DFD-86E1-418E-A59A-01DDA81D76B4}" type="presParOf" srcId="{FC7E05ED-1FC8-4DA9-B2CE-9577E5E22D98}" destId="{A0359EEA-00B5-424F-9C42-F430DFB4A628}" srcOrd="0" destOrd="0" presId="urn:microsoft.com/office/officeart/2005/8/layout/hierarchy1"/>
    <dgm:cxn modelId="{C2FCD5AC-1722-415E-A264-DD578166E5B4}" type="presParOf" srcId="{A0359EEA-00B5-424F-9C42-F430DFB4A628}" destId="{F9805592-7F14-4C1A-83EB-91834DB96A53}" srcOrd="0" destOrd="0" presId="urn:microsoft.com/office/officeart/2005/8/layout/hierarchy1"/>
    <dgm:cxn modelId="{E4815B8E-ED56-4451-88BA-D83CDB3E20AB}" type="presParOf" srcId="{A0359EEA-00B5-424F-9C42-F430DFB4A628}" destId="{A335DD8B-0DF4-4680-969D-E1335744FAFF}" srcOrd="1" destOrd="0" presId="urn:microsoft.com/office/officeart/2005/8/layout/hierarchy1"/>
    <dgm:cxn modelId="{0F1223AE-C6A0-468C-B40F-0DCB52B0FB34}" type="presParOf" srcId="{FC7E05ED-1FC8-4DA9-B2CE-9577E5E22D98}" destId="{69F855A3-836C-46A5-AB89-ECEE09212FEA}" srcOrd="1" destOrd="0" presId="urn:microsoft.com/office/officeart/2005/8/layout/hierarchy1"/>
    <dgm:cxn modelId="{FA1AD3FA-9458-4D20-A43F-03B000EF6F73}" type="presParOf" srcId="{69F855A3-836C-46A5-AB89-ECEE09212FEA}" destId="{6D6FD95D-F7B9-4A45-9BCF-9BE5F5307A13}" srcOrd="0" destOrd="0" presId="urn:microsoft.com/office/officeart/2005/8/layout/hierarchy1"/>
    <dgm:cxn modelId="{8E1C71D4-F148-4F7F-B680-D0D300A3C22A}" type="presParOf" srcId="{69F855A3-836C-46A5-AB89-ECEE09212FEA}" destId="{B55B621D-012E-4354-BDD1-3F3C749DD584}" srcOrd="1" destOrd="0" presId="urn:microsoft.com/office/officeart/2005/8/layout/hierarchy1"/>
    <dgm:cxn modelId="{977F6CB1-5275-4AD9-B081-12FE94A644FF}" type="presParOf" srcId="{B55B621D-012E-4354-BDD1-3F3C749DD584}" destId="{20345E06-4836-4A61-805E-A8FD644AC3D0}" srcOrd="0" destOrd="0" presId="urn:microsoft.com/office/officeart/2005/8/layout/hierarchy1"/>
    <dgm:cxn modelId="{E583C872-CE6B-485D-B239-790271C5D6E9}" type="presParOf" srcId="{20345E06-4836-4A61-805E-A8FD644AC3D0}" destId="{177D3ED2-2F2D-4A7F-9386-968B7840252C}" srcOrd="0" destOrd="0" presId="urn:microsoft.com/office/officeart/2005/8/layout/hierarchy1"/>
    <dgm:cxn modelId="{29FFCEAD-1446-446F-905B-7FCD65AC5A37}" type="presParOf" srcId="{20345E06-4836-4A61-805E-A8FD644AC3D0}" destId="{CD5A84A0-A3E4-4CA1-B98A-4FD8B40C588D}" srcOrd="1" destOrd="0" presId="urn:microsoft.com/office/officeart/2005/8/layout/hierarchy1"/>
    <dgm:cxn modelId="{4FD19835-1421-4D50-BA9A-F7DA19A7FBAB}" type="presParOf" srcId="{B55B621D-012E-4354-BDD1-3F3C749DD584}" destId="{3AC64582-F6F6-4611-A03B-203C0CE310C3}" srcOrd="1" destOrd="0" presId="urn:microsoft.com/office/officeart/2005/8/layout/hierarchy1"/>
    <dgm:cxn modelId="{06F9D351-1AB1-4C8A-AE01-A0A07C9460D7}" type="presParOf" srcId="{103CB881-BB6A-425C-B0E4-90D78265A725}" destId="{1217F64B-04A5-4C7C-8785-07288ABD96E2}" srcOrd="2" destOrd="0" presId="urn:microsoft.com/office/officeart/2005/8/layout/hierarchy1"/>
    <dgm:cxn modelId="{88124179-09F1-47F9-A83A-CC5B7A09C00B}" type="presParOf" srcId="{103CB881-BB6A-425C-B0E4-90D78265A725}" destId="{B3A88C2F-4C20-485F-B938-9BD556C35028}" srcOrd="3" destOrd="0" presId="urn:microsoft.com/office/officeart/2005/8/layout/hierarchy1"/>
    <dgm:cxn modelId="{0420B277-4A8F-4587-B7E4-4D5F9B348670}" type="presParOf" srcId="{B3A88C2F-4C20-485F-B938-9BD556C35028}" destId="{A0E919C2-8DDE-4940-877C-0651FB067129}" srcOrd="0" destOrd="0" presId="urn:microsoft.com/office/officeart/2005/8/layout/hierarchy1"/>
    <dgm:cxn modelId="{B986FA89-B3E3-4823-838B-47FECD3112F9}" type="presParOf" srcId="{A0E919C2-8DDE-4940-877C-0651FB067129}" destId="{C6E3E294-53E4-4699-86FE-48C94356F223}" srcOrd="0" destOrd="0" presId="urn:microsoft.com/office/officeart/2005/8/layout/hierarchy1"/>
    <dgm:cxn modelId="{F1579918-4E8F-489B-9412-5355AE5EC475}" type="presParOf" srcId="{A0E919C2-8DDE-4940-877C-0651FB067129}" destId="{8D928966-A395-4BD3-85D6-EEB61977FEF2}" srcOrd="1" destOrd="0" presId="urn:microsoft.com/office/officeart/2005/8/layout/hierarchy1"/>
    <dgm:cxn modelId="{6678F056-320C-428F-9622-CBD7590CB6AF}" type="presParOf" srcId="{B3A88C2F-4C20-485F-B938-9BD556C35028}" destId="{36A3214F-6C98-4B00-878F-903DEC3F713E}" srcOrd="1" destOrd="0" presId="urn:microsoft.com/office/officeart/2005/8/layout/hierarchy1"/>
    <dgm:cxn modelId="{71C5A2CC-E287-4054-BC99-64A6F2DFD751}" type="presParOf" srcId="{36A3214F-6C98-4B00-878F-903DEC3F713E}" destId="{6B30142F-E8FA-4D28-9BD2-9ECAD4414187}" srcOrd="0" destOrd="0" presId="urn:microsoft.com/office/officeart/2005/8/layout/hierarchy1"/>
    <dgm:cxn modelId="{D6BA1B25-B750-4D93-9CF1-D67ABEE60B1A}" type="presParOf" srcId="{36A3214F-6C98-4B00-878F-903DEC3F713E}" destId="{8CA7A12D-755A-447E-9F61-4715583812B9}" srcOrd="1" destOrd="0" presId="urn:microsoft.com/office/officeart/2005/8/layout/hierarchy1"/>
    <dgm:cxn modelId="{3E6F9108-4237-4FA0-90D0-4340B5D35B83}" type="presParOf" srcId="{8CA7A12D-755A-447E-9F61-4715583812B9}" destId="{EB5EC313-CD49-49A9-8A80-0B48013B86AC}" srcOrd="0" destOrd="0" presId="urn:microsoft.com/office/officeart/2005/8/layout/hierarchy1"/>
    <dgm:cxn modelId="{D78EC1A6-C457-4118-8819-AD9519AB0939}" type="presParOf" srcId="{EB5EC313-CD49-49A9-8A80-0B48013B86AC}" destId="{109BE3F1-E378-40F9-A6D2-CFEE8E86FA08}" srcOrd="0" destOrd="0" presId="urn:microsoft.com/office/officeart/2005/8/layout/hierarchy1"/>
    <dgm:cxn modelId="{3E9C974E-0C8C-499A-AB6A-BB8A51033179}" type="presParOf" srcId="{EB5EC313-CD49-49A9-8A80-0B48013B86AC}" destId="{50DCCB90-F1CB-4FF8-AD85-FFB3B8E0F40E}" srcOrd="1" destOrd="0" presId="urn:microsoft.com/office/officeart/2005/8/layout/hierarchy1"/>
    <dgm:cxn modelId="{98B93924-DF89-4C1C-8867-8CF2EDB5EF13}" type="presParOf" srcId="{8CA7A12D-755A-447E-9F61-4715583812B9}" destId="{F5D56BD6-738F-470E-86EF-5539DAECDC10}" srcOrd="1" destOrd="0" presId="urn:microsoft.com/office/officeart/2005/8/layout/hierarchy1"/>
    <dgm:cxn modelId="{CD935C35-D470-4587-BD4E-CE9159C20325}" type="presParOf" srcId="{F5D56BD6-738F-470E-86EF-5539DAECDC10}" destId="{5510361D-7AC5-4F0B-8977-7A60EA11B9D4}" srcOrd="0" destOrd="0" presId="urn:microsoft.com/office/officeart/2005/8/layout/hierarchy1"/>
    <dgm:cxn modelId="{0DC1667A-1FE1-4B99-8D12-9A99EA2FB8B4}" type="presParOf" srcId="{F5D56BD6-738F-470E-86EF-5539DAECDC10}" destId="{478B9AE8-55D2-4247-A5F9-0C7F351D5CC5}" srcOrd="1" destOrd="0" presId="urn:microsoft.com/office/officeart/2005/8/layout/hierarchy1"/>
    <dgm:cxn modelId="{FBA37D91-0AF9-41A4-B526-B7BC5D8B7159}" type="presParOf" srcId="{478B9AE8-55D2-4247-A5F9-0C7F351D5CC5}" destId="{AFC33201-5C55-4137-9295-030B8A0ADBE5}" srcOrd="0" destOrd="0" presId="urn:microsoft.com/office/officeart/2005/8/layout/hierarchy1"/>
    <dgm:cxn modelId="{8D077445-E81C-414D-8C92-87A1C2834387}" type="presParOf" srcId="{AFC33201-5C55-4137-9295-030B8A0ADBE5}" destId="{3FE50173-E003-476F-A04B-21DB025200CA}" srcOrd="0" destOrd="0" presId="urn:microsoft.com/office/officeart/2005/8/layout/hierarchy1"/>
    <dgm:cxn modelId="{3D18DF8F-3B98-44D1-898E-E5FAAFFEF958}" type="presParOf" srcId="{AFC33201-5C55-4137-9295-030B8A0ADBE5}" destId="{E5993E53-CA30-4985-BB54-82B97FF175AE}" srcOrd="1" destOrd="0" presId="urn:microsoft.com/office/officeart/2005/8/layout/hierarchy1"/>
    <dgm:cxn modelId="{F536294F-E833-49C5-BE97-6A88E18343BF}" type="presParOf" srcId="{478B9AE8-55D2-4247-A5F9-0C7F351D5CC5}" destId="{C0347FD5-BDB1-40B3-BD83-652D09E77107}" srcOrd="1" destOrd="0" presId="urn:microsoft.com/office/officeart/2005/8/layout/hierarchy1"/>
    <dgm:cxn modelId="{BA3F36EB-06A9-40DC-93F5-9A0F488DF61D}" type="presParOf" srcId="{C0347FD5-BDB1-40B3-BD83-652D09E77107}" destId="{2A7F8B02-71F0-42E5-82A3-60DE44EB5765}" srcOrd="0" destOrd="0" presId="urn:microsoft.com/office/officeart/2005/8/layout/hierarchy1"/>
    <dgm:cxn modelId="{6282FD9B-B76D-4C98-BEAE-26A2BA5125E6}" type="presParOf" srcId="{C0347FD5-BDB1-40B3-BD83-652D09E77107}" destId="{E03FE904-73F5-4835-9C4B-D64107EF6BF1}" srcOrd="1" destOrd="0" presId="urn:microsoft.com/office/officeart/2005/8/layout/hierarchy1"/>
    <dgm:cxn modelId="{C6D508D9-CE60-479F-B374-BD18EF7D4E6E}" type="presParOf" srcId="{E03FE904-73F5-4835-9C4B-D64107EF6BF1}" destId="{074AADD3-EDA1-42A6-A4F4-D4FD1B165C33}" srcOrd="0" destOrd="0" presId="urn:microsoft.com/office/officeart/2005/8/layout/hierarchy1"/>
    <dgm:cxn modelId="{A3547A3B-C11F-4F08-AD53-764270A050F5}" type="presParOf" srcId="{074AADD3-EDA1-42A6-A4F4-D4FD1B165C33}" destId="{3E98C03A-2FC8-4957-8125-29C7EE0A7DDC}" srcOrd="0" destOrd="0" presId="urn:microsoft.com/office/officeart/2005/8/layout/hierarchy1"/>
    <dgm:cxn modelId="{FD91131C-373B-42D5-8115-6B9334742DAE}" type="presParOf" srcId="{074AADD3-EDA1-42A6-A4F4-D4FD1B165C33}" destId="{47A187B8-ECF7-404C-A2E8-B35EDC4EA678}" srcOrd="1" destOrd="0" presId="urn:microsoft.com/office/officeart/2005/8/layout/hierarchy1"/>
    <dgm:cxn modelId="{06C8EC45-98C7-4680-B919-D4EDA8D699F9}" type="presParOf" srcId="{E03FE904-73F5-4835-9C4B-D64107EF6BF1}" destId="{6AAC55A9-DDC9-4353-A915-AE906281B60A}" srcOrd="1" destOrd="0" presId="urn:microsoft.com/office/officeart/2005/8/layout/hierarchy1"/>
    <dgm:cxn modelId="{90128C57-80D6-4E66-96FD-6B5C17F70BC6}" type="presParOf" srcId="{103CB881-BB6A-425C-B0E4-90D78265A725}" destId="{91707997-2D16-4C63-8E66-1CD4EF91F988}" srcOrd="4" destOrd="0" presId="urn:microsoft.com/office/officeart/2005/8/layout/hierarchy1"/>
    <dgm:cxn modelId="{E0BDEA77-C4D6-44F3-A4BE-86F33B8B9914}" type="presParOf" srcId="{103CB881-BB6A-425C-B0E4-90D78265A725}" destId="{2DC2971B-F6E6-437B-B384-CE8A51985DDA}" srcOrd="5" destOrd="0" presId="urn:microsoft.com/office/officeart/2005/8/layout/hierarchy1"/>
    <dgm:cxn modelId="{C0032D38-6153-49BF-8492-6C61DADA8D7F}" type="presParOf" srcId="{2DC2971B-F6E6-437B-B384-CE8A51985DDA}" destId="{B431CE17-33EA-4856-8549-906A4B02404A}" srcOrd="0" destOrd="0" presId="urn:microsoft.com/office/officeart/2005/8/layout/hierarchy1"/>
    <dgm:cxn modelId="{9C02B67D-A67F-49B3-A2DE-A2F138412E59}" type="presParOf" srcId="{B431CE17-33EA-4856-8549-906A4B02404A}" destId="{CF110EE6-08B4-4C34-B453-1512E2B2C989}" srcOrd="0" destOrd="0" presId="urn:microsoft.com/office/officeart/2005/8/layout/hierarchy1"/>
    <dgm:cxn modelId="{24D5DA34-8CBB-4250-A9DC-88BD08152BF4}" type="presParOf" srcId="{B431CE17-33EA-4856-8549-906A4B02404A}" destId="{CFDF3349-0536-4F5B-AA9A-94172EC48D7D}" srcOrd="1" destOrd="0" presId="urn:microsoft.com/office/officeart/2005/8/layout/hierarchy1"/>
    <dgm:cxn modelId="{A1C77239-918D-458E-96D0-E3EAF8D9D9B0}" type="presParOf" srcId="{2DC2971B-F6E6-437B-B384-CE8A51985DDA}" destId="{1792634E-5AE1-477A-BFAA-215B45BD61F6}" srcOrd="1" destOrd="0" presId="urn:microsoft.com/office/officeart/2005/8/layout/hierarchy1"/>
    <dgm:cxn modelId="{4499299D-D108-4418-9A2A-975ACB8222AE}" type="presParOf" srcId="{1792634E-5AE1-477A-BFAA-215B45BD61F6}" destId="{D1F26C15-31D2-4D4E-B9DC-66D0318835B6}" srcOrd="0" destOrd="0" presId="urn:microsoft.com/office/officeart/2005/8/layout/hierarchy1"/>
    <dgm:cxn modelId="{95E62D13-EF1F-4DE8-B156-76760FB3CF8E}" type="presParOf" srcId="{1792634E-5AE1-477A-BFAA-215B45BD61F6}" destId="{5E491B12-979D-4C0A-A5F5-ADD2B8A6782A}" srcOrd="1" destOrd="0" presId="urn:microsoft.com/office/officeart/2005/8/layout/hierarchy1"/>
    <dgm:cxn modelId="{4FFD7BB7-6781-4B80-941B-4B30BC5C0D0F}" type="presParOf" srcId="{5E491B12-979D-4C0A-A5F5-ADD2B8A6782A}" destId="{035A09A7-02EF-4B8C-902D-9E052A562BD6}" srcOrd="0" destOrd="0" presId="urn:microsoft.com/office/officeart/2005/8/layout/hierarchy1"/>
    <dgm:cxn modelId="{C743BF7C-60B8-46D7-97C1-AA34748123B9}" type="presParOf" srcId="{035A09A7-02EF-4B8C-902D-9E052A562BD6}" destId="{895B5C89-69A2-4066-9304-D4BF8F711D1F}" srcOrd="0" destOrd="0" presId="urn:microsoft.com/office/officeart/2005/8/layout/hierarchy1"/>
    <dgm:cxn modelId="{AE9FF0CF-53CA-4C89-BFFC-F0F1E6C77CED}" type="presParOf" srcId="{035A09A7-02EF-4B8C-902D-9E052A562BD6}" destId="{0343E4F6-4541-4BD7-B810-5D7E6382C65E}" srcOrd="1" destOrd="0" presId="urn:microsoft.com/office/officeart/2005/8/layout/hierarchy1"/>
    <dgm:cxn modelId="{E488C491-EC00-402A-AA48-D7E23E70FAE5}" type="presParOf" srcId="{5E491B12-979D-4C0A-A5F5-ADD2B8A6782A}" destId="{21ABD9AD-020B-404B-977F-849A116562C8}" srcOrd="1" destOrd="0" presId="urn:microsoft.com/office/officeart/2005/8/layout/hierarchy1"/>
    <dgm:cxn modelId="{65B2A871-0971-4E28-BC94-9A8B62F0AF92}" type="presParOf" srcId="{21ABD9AD-020B-404B-977F-849A116562C8}" destId="{32CC6C42-A568-4ED7-AA53-4BE3428CA707}" srcOrd="0" destOrd="0" presId="urn:microsoft.com/office/officeart/2005/8/layout/hierarchy1"/>
    <dgm:cxn modelId="{16C0F670-3AE8-4C43-914F-CA34BA95A8B5}" type="presParOf" srcId="{21ABD9AD-020B-404B-977F-849A116562C8}" destId="{D90FFCE2-1678-421F-8FA9-3AD4544A4494}" srcOrd="1" destOrd="0" presId="urn:microsoft.com/office/officeart/2005/8/layout/hierarchy1"/>
    <dgm:cxn modelId="{FDF92CD2-696F-44A2-A50E-AC3EDC141FCB}" type="presParOf" srcId="{D90FFCE2-1678-421F-8FA9-3AD4544A4494}" destId="{0D1B5762-125D-4F24-AA9E-2497C30DDE13}" srcOrd="0" destOrd="0" presId="urn:microsoft.com/office/officeart/2005/8/layout/hierarchy1"/>
    <dgm:cxn modelId="{7B43BB20-6681-4B4D-A9FB-7B609C695D4F}" type="presParOf" srcId="{0D1B5762-125D-4F24-AA9E-2497C30DDE13}" destId="{3D29A875-F584-487D-B80A-39C537E2CECE}" srcOrd="0" destOrd="0" presId="urn:microsoft.com/office/officeart/2005/8/layout/hierarchy1"/>
    <dgm:cxn modelId="{B0BA606C-921E-4D5A-A626-527FF1A88EFC}" type="presParOf" srcId="{0D1B5762-125D-4F24-AA9E-2497C30DDE13}" destId="{076C296D-00B4-4F1C-AC17-4F4A1D0B3312}" srcOrd="1" destOrd="0" presId="urn:microsoft.com/office/officeart/2005/8/layout/hierarchy1"/>
    <dgm:cxn modelId="{FB8805AA-0EEC-430C-8F82-8303585A7FCA}" type="presParOf" srcId="{D90FFCE2-1678-421F-8FA9-3AD4544A4494}" destId="{5DDAEAB7-93C1-46E0-B3EA-19E493D6F99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D1251829-A40B-4F27-879C-741C689F9479}" type="doc">
      <dgm:prSet loTypeId="urn:microsoft.com/office/officeart/2005/8/layout/hierarchy1" loCatId="hierarchy" qsTypeId="urn:microsoft.com/office/officeart/2005/8/quickstyle/simple1" qsCatId="simple" csTypeId="urn:microsoft.com/office/officeart/2005/8/colors/colorful3" csCatId="colorful" phldr="1"/>
      <dgm:spPr/>
      <dgm:t>
        <a:bodyPr/>
        <a:lstStyle/>
        <a:p>
          <a:endParaRPr lang="en-US"/>
        </a:p>
      </dgm:t>
    </dgm:pt>
    <dgm:pt modelId="{F52DDF5B-C5B0-42D2-9F1C-17FBECDABDD5}">
      <dgm:prSet phldrT="[Text]" custT="1"/>
      <dgm:spPr/>
      <dgm:t>
        <a:bodyPr/>
        <a:lstStyle/>
        <a:p>
          <a:r>
            <a:rPr lang="en-US" sz="1600" dirty="0">
              <a:latin typeface="+mj-lt"/>
            </a:rPr>
            <a:t>Dealer</a:t>
          </a:r>
        </a:p>
      </dgm:t>
    </dgm:pt>
    <dgm:pt modelId="{BCEAFA86-A868-4474-8D4E-35B30D528960}" type="parTrans" cxnId="{205B7756-755B-4BE8-B755-1C83162A3126}">
      <dgm:prSet/>
      <dgm:spPr/>
      <dgm:t>
        <a:bodyPr/>
        <a:lstStyle/>
        <a:p>
          <a:endParaRPr lang="en-US"/>
        </a:p>
      </dgm:t>
    </dgm:pt>
    <dgm:pt modelId="{BEA65949-FDA9-43A0-82C2-D0A5F4E64531}" type="sibTrans" cxnId="{205B7756-755B-4BE8-B755-1C83162A3126}">
      <dgm:prSet/>
      <dgm:spPr/>
      <dgm:t>
        <a:bodyPr/>
        <a:lstStyle/>
        <a:p>
          <a:endParaRPr lang="en-US"/>
        </a:p>
      </dgm:t>
    </dgm:pt>
    <dgm:pt modelId="{CD3640D5-045A-4F84-AEE2-30C1A91E34FA}">
      <dgm:prSet phldrT="[Text]" custT="1"/>
      <dgm:spPr/>
      <dgm:t>
        <a:bodyPr/>
        <a:lstStyle/>
        <a:p>
          <a:r>
            <a:rPr lang="en-US" sz="1600" dirty="0">
              <a:latin typeface="+mj-lt"/>
            </a:rPr>
            <a:t>Cannot opt for Composition</a:t>
          </a:r>
        </a:p>
      </dgm:t>
    </dgm:pt>
    <dgm:pt modelId="{FE6588FD-38EF-4A27-BBB1-20EE5ACDECBE}" type="parTrans" cxnId="{B687CE2F-2381-4ED2-AE13-6D645C52B35B}">
      <dgm:prSet/>
      <dgm:spPr/>
      <dgm:t>
        <a:bodyPr/>
        <a:lstStyle/>
        <a:p>
          <a:endParaRPr lang="en-IN">
            <a:latin typeface="+mj-lt"/>
          </a:endParaRPr>
        </a:p>
      </dgm:t>
    </dgm:pt>
    <dgm:pt modelId="{49045DD1-698A-419C-A9D2-88056F01516E}" type="sibTrans" cxnId="{B687CE2F-2381-4ED2-AE13-6D645C52B35B}">
      <dgm:prSet/>
      <dgm:spPr/>
      <dgm:t>
        <a:bodyPr/>
        <a:lstStyle/>
        <a:p>
          <a:endParaRPr lang="en-IN"/>
        </a:p>
      </dgm:t>
    </dgm:pt>
    <dgm:pt modelId="{82F2C030-9266-427B-AE90-BA42B1969B09}">
      <dgm:prSet phldrT="[Text]" custT="1"/>
      <dgm:spPr/>
      <dgm:t>
        <a:bodyPr/>
        <a:lstStyle/>
        <a:p>
          <a:r>
            <a:rPr lang="en-US" sz="1600" dirty="0">
              <a:latin typeface="+mj-lt"/>
            </a:rPr>
            <a:t>28%        </a:t>
          </a:r>
        </a:p>
        <a:p>
          <a:r>
            <a:rPr lang="en-US" sz="1600" dirty="0">
              <a:latin typeface="+mj-lt"/>
            </a:rPr>
            <a:t>18%</a:t>
          </a:r>
        </a:p>
      </dgm:t>
    </dgm:pt>
    <dgm:pt modelId="{3ED94DB6-A8B1-45D1-8200-A1806AAA4894}" type="parTrans" cxnId="{CD7509B2-5405-45E1-A8A7-6A8FAF13C6BE}">
      <dgm:prSet/>
      <dgm:spPr/>
      <dgm:t>
        <a:bodyPr/>
        <a:lstStyle/>
        <a:p>
          <a:endParaRPr lang="en-IN">
            <a:latin typeface="+mj-lt"/>
          </a:endParaRPr>
        </a:p>
      </dgm:t>
    </dgm:pt>
    <dgm:pt modelId="{68940C40-8F67-4274-B9C2-1657F25DA4E6}" type="sibTrans" cxnId="{CD7509B2-5405-45E1-A8A7-6A8FAF13C6BE}">
      <dgm:prSet/>
      <dgm:spPr/>
      <dgm:t>
        <a:bodyPr/>
        <a:lstStyle/>
        <a:p>
          <a:endParaRPr lang="en-IN"/>
        </a:p>
      </dgm:t>
    </dgm:pt>
    <dgm:pt modelId="{D9197CDF-C4FC-4553-A0C7-2953D808E6D0}">
      <dgm:prSet phldrT="[Text]" custT="1"/>
      <dgm:spPr/>
      <dgm:t>
        <a:bodyPr/>
        <a:lstStyle/>
        <a:p>
          <a:r>
            <a:rPr lang="en-US" sz="1600" dirty="0">
              <a:latin typeface="+mj-lt"/>
            </a:rPr>
            <a:t>Regular</a:t>
          </a:r>
        </a:p>
      </dgm:t>
    </dgm:pt>
    <dgm:pt modelId="{04F88959-3BC9-423A-99EC-79A2CDF646C7}" type="parTrans" cxnId="{070CDEB0-F5BA-4BFE-9FB4-F264B8BA54F7}">
      <dgm:prSet/>
      <dgm:spPr/>
      <dgm:t>
        <a:bodyPr/>
        <a:lstStyle/>
        <a:p>
          <a:endParaRPr lang="en-IN">
            <a:latin typeface="+mj-lt"/>
          </a:endParaRPr>
        </a:p>
      </dgm:t>
    </dgm:pt>
    <dgm:pt modelId="{9C9329BB-2C51-471B-BC77-1B5A1DCD0039}" type="sibTrans" cxnId="{070CDEB0-F5BA-4BFE-9FB4-F264B8BA54F7}">
      <dgm:prSet/>
      <dgm:spPr/>
      <dgm:t>
        <a:bodyPr/>
        <a:lstStyle/>
        <a:p>
          <a:endParaRPr lang="en-IN"/>
        </a:p>
      </dgm:t>
    </dgm:pt>
    <dgm:pt modelId="{82291129-7245-4A2B-A428-5839A3750E43}">
      <dgm:prSet phldrT="[Text]" custT="1"/>
      <dgm:spPr/>
      <dgm:t>
        <a:bodyPr/>
        <a:lstStyle/>
        <a:p>
          <a:r>
            <a:rPr lang="en-US" sz="1600" dirty="0">
              <a:latin typeface="+mj-lt"/>
            </a:rPr>
            <a:t>Composition</a:t>
          </a:r>
        </a:p>
      </dgm:t>
    </dgm:pt>
    <dgm:pt modelId="{15309225-5D47-43D3-A6D8-C45FDFBFD57D}" type="parTrans" cxnId="{9AB99E15-6D6A-4389-9368-227CEBCD0CF0}">
      <dgm:prSet/>
      <dgm:spPr/>
      <dgm:t>
        <a:bodyPr/>
        <a:lstStyle/>
        <a:p>
          <a:endParaRPr lang="en-IN">
            <a:latin typeface="+mj-lt"/>
          </a:endParaRPr>
        </a:p>
      </dgm:t>
    </dgm:pt>
    <dgm:pt modelId="{2623910E-25B8-447B-910D-A075630DA204}" type="sibTrans" cxnId="{9AB99E15-6D6A-4389-9368-227CEBCD0CF0}">
      <dgm:prSet/>
      <dgm:spPr/>
      <dgm:t>
        <a:bodyPr/>
        <a:lstStyle/>
        <a:p>
          <a:endParaRPr lang="en-IN"/>
        </a:p>
      </dgm:t>
    </dgm:pt>
    <dgm:pt modelId="{D4685327-1899-4AD7-BD3E-F34455F2BF24}">
      <dgm:prSet phldrT="[Text]" custT="1"/>
      <dgm:spPr/>
      <dgm:t>
        <a:bodyPr/>
        <a:lstStyle/>
        <a:p>
          <a:r>
            <a:rPr lang="en-US" sz="1600" dirty="0">
              <a:latin typeface="+mj-lt"/>
            </a:rPr>
            <a:t>Declared Tariff           Value of Supply</a:t>
          </a:r>
        </a:p>
      </dgm:t>
    </dgm:pt>
    <dgm:pt modelId="{A0B13669-5DF0-4993-BE9A-DEB70BC9F3D0}" type="parTrans" cxnId="{12CFD578-0E03-4F58-96F8-CCD656CBEB24}">
      <dgm:prSet/>
      <dgm:spPr/>
      <dgm:t>
        <a:bodyPr/>
        <a:lstStyle/>
        <a:p>
          <a:endParaRPr lang="en-IN">
            <a:latin typeface="+mj-lt"/>
          </a:endParaRPr>
        </a:p>
      </dgm:t>
    </dgm:pt>
    <dgm:pt modelId="{4B264442-0AEF-49EF-8E85-79FAC562710F}" type="sibTrans" cxnId="{12CFD578-0E03-4F58-96F8-CCD656CBEB24}">
      <dgm:prSet/>
      <dgm:spPr/>
      <dgm:t>
        <a:bodyPr/>
        <a:lstStyle/>
        <a:p>
          <a:endParaRPr lang="en-IN"/>
        </a:p>
      </dgm:t>
    </dgm:pt>
    <dgm:pt modelId="{CD60B29C-97FF-4694-8EFB-017E7BE4EE07}">
      <dgm:prSet phldrT="[Text]" custT="1"/>
      <dgm:spPr/>
      <dgm:t>
        <a:bodyPr/>
        <a:lstStyle/>
        <a:p>
          <a:r>
            <a:rPr lang="en-US" sz="1600" dirty="0">
              <a:latin typeface="+mj-lt"/>
            </a:rPr>
            <a:t>Exempt</a:t>
          </a:r>
        </a:p>
      </dgm:t>
    </dgm:pt>
    <dgm:pt modelId="{3A63A6E7-B57F-4CDE-AE1B-392C14F5CFA1}" type="parTrans" cxnId="{EF493787-798E-4BB1-8B5B-018307893B25}">
      <dgm:prSet/>
      <dgm:spPr/>
      <dgm:t>
        <a:bodyPr/>
        <a:lstStyle/>
        <a:p>
          <a:endParaRPr lang="en-IN">
            <a:latin typeface="+mj-lt"/>
          </a:endParaRPr>
        </a:p>
      </dgm:t>
    </dgm:pt>
    <dgm:pt modelId="{DC5C6F06-798B-45DC-9E9E-8A884C9E0E19}" type="sibTrans" cxnId="{EF493787-798E-4BB1-8B5B-018307893B25}">
      <dgm:prSet/>
      <dgm:spPr/>
      <dgm:t>
        <a:bodyPr/>
        <a:lstStyle/>
        <a:p>
          <a:endParaRPr lang="en-IN"/>
        </a:p>
      </dgm:t>
    </dgm:pt>
    <dgm:pt modelId="{67D3D779-066B-4B72-A7C7-CF9C1C0174A4}">
      <dgm:prSet phldrT="[Text]" custT="1"/>
      <dgm:spPr/>
      <dgm:t>
        <a:bodyPr/>
        <a:lstStyle/>
        <a:p>
          <a:endParaRPr lang="en-US" sz="1600" dirty="0">
            <a:latin typeface="+mj-lt"/>
          </a:endParaRPr>
        </a:p>
        <a:p>
          <a:r>
            <a:rPr lang="en-US" sz="1600" dirty="0">
              <a:latin typeface="+mj-lt"/>
            </a:rPr>
            <a:t>&gt;=1000 but &lt;Rs.2500	</a:t>
          </a:r>
        </a:p>
      </dgm:t>
    </dgm:pt>
    <dgm:pt modelId="{3108394D-10E3-490B-BE11-3C1D742E2412}" type="parTrans" cxnId="{63D0019F-1D82-4AF3-A6C4-2BF0C3C6A7E7}">
      <dgm:prSet/>
      <dgm:spPr/>
      <dgm:t>
        <a:bodyPr/>
        <a:lstStyle/>
        <a:p>
          <a:endParaRPr lang="en-IN">
            <a:latin typeface="+mj-lt"/>
          </a:endParaRPr>
        </a:p>
      </dgm:t>
    </dgm:pt>
    <dgm:pt modelId="{A021E12A-FD4E-47EF-9C3D-2811EFE21AF3}" type="sibTrans" cxnId="{63D0019F-1D82-4AF3-A6C4-2BF0C3C6A7E7}">
      <dgm:prSet/>
      <dgm:spPr/>
      <dgm:t>
        <a:bodyPr/>
        <a:lstStyle/>
        <a:p>
          <a:endParaRPr lang="en-IN"/>
        </a:p>
      </dgm:t>
    </dgm:pt>
    <dgm:pt modelId="{DD2AA98B-2D55-4701-A877-97166E5D502D}">
      <dgm:prSet phldrT="[Text]" custT="1"/>
      <dgm:spPr/>
      <dgm:t>
        <a:bodyPr/>
        <a:lstStyle/>
        <a:p>
          <a:r>
            <a:rPr lang="en-US" sz="1600" dirty="0">
              <a:latin typeface="+mj-lt"/>
            </a:rPr>
            <a:t>18%        </a:t>
          </a:r>
        </a:p>
        <a:p>
          <a:r>
            <a:rPr lang="en-US" sz="1600" dirty="0">
              <a:latin typeface="+mj-lt"/>
            </a:rPr>
            <a:t> 12%</a:t>
          </a:r>
        </a:p>
      </dgm:t>
    </dgm:pt>
    <dgm:pt modelId="{267657B8-4DCD-4C42-95FE-B3628FF93861}" type="parTrans" cxnId="{72549450-B3B9-4FE0-94DB-23372599995D}">
      <dgm:prSet/>
      <dgm:spPr/>
      <dgm:t>
        <a:bodyPr/>
        <a:lstStyle/>
        <a:p>
          <a:endParaRPr lang="en-IN">
            <a:latin typeface="+mj-lt"/>
          </a:endParaRPr>
        </a:p>
      </dgm:t>
    </dgm:pt>
    <dgm:pt modelId="{395B0A4E-5682-4D7A-9889-90BB9EDD1325}" type="sibTrans" cxnId="{72549450-B3B9-4FE0-94DB-23372599995D}">
      <dgm:prSet/>
      <dgm:spPr/>
      <dgm:t>
        <a:bodyPr/>
        <a:lstStyle/>
        <a:p>
          <a:endParaRPr lang="en-IN"/>
        </a:p>
      </dgm:t>
    </dgm:pt>
    <dgm:pt modelId="{8D3062D6-614F-49B5-9355-2708F3354692}">
      <dgm:prSet phldrT="[Text]" custT="1"/>
      <dgm:spPr/>
      <dgm:t>
        <a:bodyPr/>
        <a:lstStyle/>
        <a:p>
          <a:r>
            <a:rPr lang="en-US" sz="1600" dirty="0">
              <a:latin typeface="+mj-lt"/>
            </a:rPr>
            <a:t>&lt; Rs.1000</a:t>
          </a:r>
        </a:p>
      </dgm:t>
    </dgm:pt>
    <dgm:pt modelId="{B8D1B583-1BB2-4404-9613-FEC3E799A4A9}" type="parTrans" cxnId="{0022D550-F4BB-4185-8BEB-3380ED2A078B}">
      <dgm:prSet/>
      <dgm:spPr/>
      <dgm:t>
        <a:bodyPr/>
        <a:lstStyle/>
        <a:p>
          <a:endParaRPr lang="en-IN">
            <a:latin typeface="+mj-lt"/>
          </a:endParaRPr>
        </a:p>
      </dgm:t>
    </dgm:pt>
    <dgm:pt modelId="{C6681EFB-63B2-44CF-8C17-05A6CBF13589}" type="sibTrans" cxnId="{0022D550-F4BB-4185-8BEB-3380ED2A078B}">
      <dgm:prSet/>
      <dgm:spPr/>
      <dgm:t>
        <a:bodyPr/>
        <a:lstStyle/>
        <a:p>
          <a:endParaRPr lang="en-IN"/>
        </a:p>
      </dgm:t>
    </dgm:pt>
    <dgm:pt modelId="{1454643B-AA7C-49AA-A6CC-E095E79A506E}">
      <dgm:prSet phldrT="[Text]" custT="1"/>
      <dgm:spPr/>
      <dgm:t>
        <a:bodyPr/>
        <a:lstStyle/>
        <a:p>
          <a:r>
            <a:rPr lang="en-US" sz="1600" dirty="0">
              <a:latin typeface="+mj-lt"/>
            </a:rPr>
            <a:t>12% </a:t>
          </a:r>
        </a:p>
      </dgm:t>
    </dgm:pt>
    <dgm:pt modelId="{A81C4EC0-622B-457A-9903-E061133B91DB}" type="parTrans" cxnId="{0404C949-CB96-4FC0-A5DC-012F2006541C}">
      <dgm:prSet/>
      <dgm:spPr/>
      <dgm:t>
        <a:bodyPr/>
        <a:lstStyle/>
        <a:p>
          <a:endParaRPr lang="en-IN">
            <a:latin typeface="+mj-lt"/>
          </a:endParaRPr>
        </a:p>
      </dgm:t>
    </dgm:pt>
    <dgm:pt modelId="{A4C9DA4C-FF92-4F0F-8936-9488251B00FC}" type="sibTrans" cxnId="{0404C949-CB96-4FC0-A5DC-012F2006541C}">
      <dgm:prSet/>
      <dgm:spPr/>
      <dgm:t>
        <a:bodyPr/>
        <a:lstStyle/>
        <a:p>
          <a:endParaRPr lang="en-IN"/>
        </a:p>
      </dgm:t>
    </dgm:pt>
    <dgm:pt modelId="{59B6B161-883F-4195-95E0-53420E3607AA}">
      <dgm:prSet phldrT="[Text]" custT="1"/>
      <dgm:spPr/>
      <dgm:t>
        <a:bodyPr/>
        <a:lstStyle/>
        <a:p>
          <a:r>
            <a:rPr lang="en-US" sz="1600" dirty="0">
              <a:latin typeface="+mj-lt"/>
            </a:rPr>
            <a:t>&gt;=2500 but &lt;Rs.7500</a:t>
          </a:r>
        </a:p>
      </dgm:t>
    </dgm:pt>
    <dgm:pt modelId="{DFA834D2-4036-4B7A-81FA-6388D9F08FC3}" type="parTrans" cxnId="{D05C9C4E-4B6A-467D-8465-689F90BBCFCB}">
      <dgm:prSet/>
      <dgm:spPr/>
      <dgm:t>
        <a:bodyPr/>
        <a:lstStyle/>
        <a:p>
          <a:endParaRPr lang="en-IN">
            <a:latin typeface="+mj-lt"/>
          </a:endParaRPr>
        </a:p>
      </dgm:t>
    </dgm:pt>
    <dgm:pt modelId="{D6A1E3A5-1D0A-434F-9D25-ECF95E2D07DA}" type="sibTrans" cxnId="{D05C9C4E-4B6A-467D-8465-689F90BBCFCB}">
      <dgm:prSet/>
      <dgm:spPr/>
      <dgm:t>
        <a:bodyPr/>
        <a:lstStyle/>
        <a:p>
          <a:endParaRPr lang="en-IN"/>
        </a:p>
      </dgm:t>
    </dgm:pt>
    <dgm:pt modelId="{20922922-347B-497B-B47F-BD5DE42628D8}">
      <dgm:prSet phldrT="[Text]" custT="1"/>
      <dgm:spPr/>
      <dgm:t>
        <a:bodyPr/>
        <a:lstStyle/>
        <a:p>
          <a:r>
            <a:rPr lang="en-US" sz="1600" dirty="0">
              <a:latin typeface="+mj-lt"/>
            </a:rPr>
            <a:t>&gt;=7500</a:t>
          </a:r>
        </a:p>
      </dgm:t>
    </dgm:pt>
    <dgm:pt modelId="{7A7F3BE7-8B0F-4292-B014-8ED4C9E416DD}" type="parTrans" cxnId="{4B624238-57F2-46D9-829D-136E25497DE9}">
      <dgm:prSet/>
      <dgm:spPr/>
      <dgm:t>
        <a:bodyPr/>
        <a:lstStyle/>
        <a:p>
          <a:endParaRPr lang="en-IN">
            <a:latin typeface="+mj-lt"/>
          </a:endParaRPr>
        </a:p>
      </dgm:t>
    </dgm:pt>
    <dgm:pt modelId="{61744E30-636C-4C02-B23E-F62B25BFC68D}" type="sibTrans" cxnId="{4B624238-57F2-46D9-829D-136E25497DE9}">
      <dgm:prSet/>
      <dgm:spPr/>
      <dgm:t>
        <a:bodyPr/>
        <a:lstStyle/>
        <a:p>
          <a:endParaRPr lang="en-IN"/>
        </a:p>
      </dgm:t>
    </dgm:pt>
    <dgm:pt modelId="{CB705D8E-9244-4AB8-B002-00175DD3E9DF}" type="pres">
      <dgm:prSet presAssocID="{D1251829-A40B-4F27-879C-741C689F9479}" presName="hierChild1" presStyleCnt="0">
        <dgm:presLayoutVars>
          <dgm:chPref val="1"/>
          <dgm:dir/>
          <dgm:animOne val="branch"/>
          <dgm:animLvl val="lvl"/>
          <dgm:resizeHandles/>
        </dgm:presLayoutVars>
      </dgm:prSet>
      <dgm:spPr/>
    </dgm:pt>
    <dgm:pt modelId="{3AA25284-7AC6-4DD9-AB39-7CC2CFF6BD1A}" type="pres">
      <dgm:prSet presAssocID="{F52DDF5B-C5B0-42D2-9F1C-17FBECDABDD5}" presName="hierRoot1" presStyleCnt="0"/>
      <dgm:spPr/>
    </dgm:pt>
    <dgm:pt modelId="{BA5FE04A-7008-4D09-B536-60683C5364FE}" type="pres">
      <dgm:prSet presAssocID="{F52DDF5B-C5B0-42D2-9F1C-17FBECDABDD5}" presName="composite" presStyleCnt="0"/>
      <dgm:spPr/>
    </dgm:pt>
    <dgm:pt modelId="{6AB4386D-5B51-4F43-B5C2-E24FBE21B561}" type="pres">
      <dgm:prSet presAssocID="{F52DDF5B-C5B0-42D2-9F1C-17FBECDABDD5}" presName="background" presStyleLbl="node0" presStyleIdx="0" presStyleCnt="1"/>
      <dgm:spPr/>
    </dgm:pt>
    <dgm:pt modelId="{ADE82FA5-C449-441C-9AE0-4BCB72EBA2A4}" type="pres">
      <dgm:prSet presAssocID="{F52DDF5B-C5B0-42D2-9F1C-17FBECDABDD5}" presName="text" presStyleLbl="fgAcc0" presStyleIdx="0" presStyleCnt="1" custScaleX="182510" custScaleY="119221" custLinFactNeighborX="16341" custLinFactNeighborY="-477">
        <dgm:presLayoutVars>
          <dgm:chPref val="3"/>
        </dgm:presLayoutVars>
      </dgm:prSet>
      <dgm:spPr/>
    </dgm:pt>
    <dgm:pt modelId="{103CB881-BB6A-425C-B0E4-90D78265A725}" type="pres">
      <dgm:prSet presAssocID="{F52DDF5B-C5B0-42D2-9F1C-17FBECDABDD5}" presName="hierChild2" presStyleCnt="0"/>
      <dgm:spPr/>
    </dgm:pt>
    <dgm:pt modelId="{C43569EA-27F8-4335-ABDA-01F85022122A}" type="pres">
      <dgm:prSet presAssocID="{04F88959-3BC9-423A-99EC-79A2CDF646C7}" presName="Name10" presStyleLbl="parChTrans1D2" presStyleIdx="0" presStyleCnt="2"/>
      <dgm:spPr/>
    </dgm:pt>
    <dgm:pt modelId="{020AFC39-DCE2-48DA-A877-C8559C310BEE}" type="pres">
      <dgm:prSet presAssocID="{D9197CDF-C4FC-4553-A0C7-2953D808E6D0}" presName="hierRoot2" presStyleCnt="0"/>
      <dgm:spPr/>
    </dgm:pt>
    <dgm:pt modelId="{7659FDEE-3BC3-43DC-93F6-D1FC39C4AB02}" type="pres">
      <dgm:prSet presAssocID="{D9197CDF-C4FC-4553-A0C7-2953D808E6D0}" presName="composite2" presStyleCnt="0"/>
      <dgm:spPr/>
    </dgm:pt>
    <dgm:pt modelId="{3120E62C-3D80-4889-A8E8-4A3FE6BE8857}" type="pres">
      <dgm:prSet presAssocID="{D9197CDF-C4FC-4553-A0C7-2953D808E6D0}" presName="background2" presStyleLbl="node2" presStyleIdx="0" presStyleCnt="2"/>
      <dgm:spPr/>
    </dgm:pt>
    <dgm:pt modelId="{22243E50-A8F4-430A-8666-BA6B3406626D}" type="pres">
      <dgm:prSet presAssocID="{D9197CDF-C4FC-4553-A0C7-2953D808E6D0}" presName="text2" presStyleLbl="fgAcc2" presStyleIdx="0" presStyleCnt="2" custScaleX="181907" custLinFactX="-23572" custLinFactNeighborX="-100000" custLinFactNeighborY="4825">
        <dgm:presLayoutVars>
          <dgm:chPref val="3"/>
        </dgm:presLayoutVars>
      </dgm:prSet>
      <dgm:spPr/>
    </dgm:pt>
    <dgm:pt modelId="{E8594379-DCB7-4AFB-940E-6AE07938E552}" type="pres">
      <dgm:prSet presAssocID="{D9197CDF-C4FC-4553-A0C7-2953D808E6D0}" presName="hierChild3" presStyleCnt="0"/>
      <dgm:spPr/>
    </dgm:pt>
    <dgm:pt modelId="{9C1E784E-E875-485F-A935-9502B0551552}" type="pres">
      <dgm:prSet presAssocID="{A0B13669-5DF0-4993-BE9A-DEB70BC9F3D0}" presName="Name17" presStyleLbl="parChTrans1D3" presStyleIdx="0" presStyleCnt="2"/>
      <dgm:spPr/>
    </dgm:pt>
    <dgm:pt modelId="{D0A80504-D310-460E-A1E9-7420B0BE891C}" type="pres">
      <dgm:prSet presAssocID="{D4685327-1899-4AD7-BD3E-F34455F2BF24}" presName="hierRoot3" presStyleCnt="0"/>
      <dgm:spPr/>
    </dgm:pt>
    <dgm:pt modelId="{2AE654E9-4DB5-4D4E-9B95-9D307447C261}" type="pres">
      <dgm:prSet presAssocID="{D4685327-1899-4AD7-BD3E-F34455F2BF24}" presName="composite3" presStyleCnt="0"/>
      <dgm:spPr/>
    </dgm:pt>
    <dgm:pt modelId="{9699A42D-A7CB-4935-B6AE-3D4B10B11567}" type="pres">
      <dgm:prSet presAssocID="{D4685327-1899-4AD7-BD3E-F34455F2BF24}" presName="background3" presStyleLbl="node3" presStyleIdx="0" presStyleCnt="2"/>
      <dgm:spPr/>
    </dgm:pt>
    <dgm:pt modelId="{5A21B0D8-09CB-4D32-9094-20DCBB548485}" type="pres">
      <dgm:prSet presAssocID="{D4685327-1899-4AD7-BD3E-F34455F2BF24}" presName="text3" presStyleLbl="fgAcc3" presStyleIdx="0" presStyleCnt="2" custScaleX="181907" custLinFactX="-23572" custLinFactNeighborX="-100000" custLinFactNeighborY="-1608">
        <dgm:presLayoutVars>
          <dgm:chPref val="3"/>
        </dgm:presLayoutVars>
      </dgm:prSet>
      <dgm:spPr/>
    </dgm:pt>
    <dgm:pt modelId="{6296662E-01B7-41F5-83F4-72EA734BAE4F}" type="pres">
      <dgm:prSet presAssocID="{D4685327-1899-4AD7-BD3E-F34455F2BF24}" presName="hierChild4" presStyleCnt="0"/>
      <dgm:spPr/>
    </dgm:pt>
    <dgm:pt modelId="{6FA1C411-8F20-4707-A0CE-EA1665C18A40}" type="pres">
      <dgm:prSet presAssocID="{B8D1B583-1BB2-4404-9613-FEC3E799A4A9}" presName="Name23" presStyleLbl="parChTrans1D4" presStyleIdx="0" presStyleCnt="8"/>
      <dgm:spPr/>
    </dgm:pt>
    <dgm:pt modelId="{96B40806-EBCA-4219-BF93-6607FE9533C9}" type="pres">
      <dgm:prSet presAssocID="{8D3062D6-614F-49B5-9355-2708F3354692}" presName="hierRoot4" presStyleCnt="0"/>
      <dgm:spPr/>
    </dgm:pt>
    <dgm:pt modelId="{20AAF5CF-633F-43AB-9370-19E1170908E7}" type="pres">
      <dgm:prSet presAssocID="{8D3062D6-614F-49B5-9355-2708F3354692}" presName="composite4" presStyleCnt="0"/>
      <dgm:spPr/>
    </dgm:pt>
    <dgm:pt modelId="{FF12018F-935E-4FFE-937B-2F89113FE86D}" type="pres">
      <dgm:prSet presAssocID="{8D3062D6-614F-49B5-9355-2708F3354692}" presName="background4" presStyleLbl="node4" presStyleIdx="0" presStyleCnt="8"/>
      <dgm:spPr/>
    </dgm:pt>
    <dgm:pt modelId="{AC3CA2DD-A779-4AD9-B138-3BCC9CABEB2C}" type="pres">
      <dgm:prSet presAssocID="{8D3062D6-614F-49B5-9355-2708F3354692}" presName="text4" presStyleLbl="fgAcc4" presStyleIdx="0" presStyleCnt="8" custScaleX="138383" custLinFactX="-6211" custLinFactNeighborX="-100000">
        <dgm:presLayoutVars>
          <dgm:chPref val="3"/>
        </dgm:presLayoutVars>
      </dgm:prSet>
      <dgm:spPr/>
    </dgm:pt>
    <dgm:pt modelId="{EFB8FD54-D160-49E4-9CC1-BBFF81B9A150}" type="pres">
      <dgm:prSet presAssocID="{8D3062D6-614F-49B5-9355-2708F3354692}" presName="hierChild5" presStyleCnt="0"/>
      <dgm:spPr/>
    </dgm:pt>
    <dgm:pt modelId="{A51A3868-3B30-4D56-9CCD-F98AE0852D53}" type="pres">
      <dgm:prSet presAssocID="{3A63A6E7-B57F-4CDE-AE1B-392C14F5CFA1}" presName="Name23" presStyleLbl="parChTrans1D4" presStyleIdx="1" presStyleCnt="8"/>
      <dgm:spPr/>
    </dgm:pt>
    <dgm:pt modelId="{E56C8A1B-ADFA-4179-9AA7-0E1F4A95535E}" type="pres">
      <dgm:prSet presAssocID="{CD60B29C-97FF-4694-8EFB-017E7BE4EE07}" presName="hierRoot4" presStyleCnt="0"/>
      <dgm:spPr/>
    </dgm:pt>
    <dgm:pt modelId="{662E0C8F-41F0-4DE8-A40D-586BF53D73AA}" type="pres">
      <dgm:prSet presAssocID="{CD60B29C-97FF-4694-8EFB-017E7BE4EE07}" presName="composite4" presStyleCnt="0"/>
      <dgm:spPr/>
    </dgm:pt>
    <dgm:pt modelId="{6FDF8D40-7526-4A40-B6AA-180CEF5954C3}" type="pres">
      <dgm:prSet presAssocID="{CD60B29C-97FF-4694-8EFB-017E7BE4EE07}" presName="background4" presStyleLbl="node4" presStyleIdx="1" presStyleCnt="8"/>
      <dgm:spPr/>
    </dgm:pt>
    <dgm:pt modelId="{8959FD51-473F-4F0F-9656-5BADE92F50E1}" type="pres">
      <dgm:prSet presAssocID="{CD60B29C-97FF-4694-8EFB-017E7BE4EE07}" presName="text4" presStyleLbl="fgAcc4" presStyleIdx="1" presStyleCnt="8" custScaleX="138383" custLinFactX="-6211" custLinFactNeighborX="-100000">
        <dgm:presLayoutVars>
          <dgm:chPref val="3"/>
        </dgm:presLayoutVars>
      </dgm:prSet>
      <dgm:spPr/>
    </dgm:pt>
    <dgm:pt modelId="{DB4A35B4-BD75-492B-9BA6-FC9C3496AF16}" type="pres">
      <dgm:prSet presAssocID="{CD60B29C-97FF-4694-8EFB-017E7BE4EE07}" presName="hierChild5" presStyleCnt="0"/>
      <dgm:spPr/>
    </dgm:pt>
    <dgm:pt modelId="{D8345CB8-CE15-40C7-9127-314648D80FC7}" type="pres">
      <dgm:prSet presAssocID="{3108394D-10E3-490B-BE11-3C1D742E2412}" presName="Name23" presStyleLbl="parChTrans1D4" presStyleIdx="2" presStyleCnt="8"/>
      <dgm:spPr/>
    </dgm:pt>
    <dgm:pt modelId="{EA41F2F7-C950-4C71-918E-2B8526D736EE}" type="pres">
      <dgm:prSet presAssocID="{67D3D779-066B-4B72-A7C7-CF9C1C0174A4}" presName="hierRoot4" presStyleCnt="0"/>
      <dgm:spPr/>
    </dgm:pt>
    <dgm:pt modelId="{9BC1D3B7-3068-4045-B3A0-67E3D28CD087}" type="pres">
      <dgm:prSet presAssocID="{67D3D779-066B-4B72-A7C7-CF9C1C0174A4}" presName="composite4" presStyleCnt="0"/>
      <dgm:spPr/>
    </dgm:pt>
    <dgm:pt modelId="{733A9DFC-A2B6-4A33-AFF5-B75BEC7D3F58}" type="pres">
      <dgm:prSet presAssocID="{67D3D779-066B-4B72-A7C7-CF9C1C0174A4}" presName="background4" presStyleLbl="node4" presStyleIdx="2" presStyleCnt="8"/>
      <dgm:spPr/>
    </dgm:pt>
    <dgm:pt modelId="{CCAAF1A3-CD0E-4807-83BB-AC0FCDBB594F}" type="pres">
      <dgm:prSet presAssocID="{67D3D779-066B-4B72-A7C7-CF9C1C0174A4}" presName="text4" presStyleLbl="fgAcc4" presStyleIdx="2" presStyleCnt="8" custScaleX="138383" custLinFactX="-6211" custLinFactNeighborX="-100000">
        <dgm:presLayoutVars>
          <dgm:chPref val="3"/>
        </dgm:presLayoutVars>
      </dgm:prSet>
      <dgm:spPr/>
    </dgm:pt>
    <dgm:pt modelId="{6B07DFE9-156D-404F-B2FD-FD26BB79F83A}" type="pres">
      <dgm:prSet presAssocID="{67D3D779-066B-4B72-A7C7-CF9C1C0174A4}" presName="hierChild5" presStyleCnt="0"/>
      <dgm:spPr/>
    </dgm:pt>
    <dgm:pt modelId="{B968314E-A59F-43BC-A554-3DDA64335A8E}" type="pres">
      <dgm:prSet presAssocID="{A81C4EC0-622B-457A-9903-E061133B91DB}" presName="Name23" presStyleLbl="parChTrans1D4" presStyleIdx="3" presStyleCnt="8"/>
      <dgm:spPr/>
    </dgm:pt>
    <dgm:pt modelId="{B363D428-93E7-40C8-89C1-F4E82147B2DC}" type="pres">
      <dgm:prSet presAssocID="{1454643B-AA7C-49AA-A6CC-E095E79A506E}" presName="hierRoot4" presStyleCnt="0"/>
      <dgm:spPr/>
    </dgm:pt>
    <dgm:pt modelId="{1FA200A7-A3E0-4A9F-A863-DD54907CF674}" type="pres">
      <dgm:prSet presAssocID="{1454643B-AA7C-49AA-A6CC-E095E79A506E}" presName="composite4" presStyleCnt="0"/>
      <dgm:spPr/>
    </dgm:pt>
    <dgm:pt modelId="{31ADBC8F-9D5D-4736-AA5A-A54672621FCD}" type="pres">
      <dgm:prSet presAssocID="{1454643B-AA7C-49AA-A6CC-E095E79A506E}" presName="background4" presStyleLbl="node4" presStyleIdx="3" presStyleCnt="8"/>
      <dgm:spPr/>
    </dgm:pt>
    <dgm:pt modelId="{E2575B5C-EA45-4EBA-B85A-AE2344597C1F}" type="pres">
      <dgm:prSet presAssocID="{1454643B-AA7C-49AA-A6CC-E095E79A506E}" presName="text4" presStyleLbl="fgAcc4" presStyleIdx="3" presStyleCnt="8" custScaleX="138383" custLinFactX="-6211" custLinFactNeighborX="-100000">
        <dgm:presLayoutVars>
          <dgm:chPref val="3"/>
        </dgm:presLayoutVars>
      </dgm:prSet>
      <dgm:spPr/>
    </dgm:pt>
    <dgm:pt modelId="{7FC012AC-186C-417F-ABFB-E47DC3BA84DB}" type="pres">
      <dgm:prSet presAssocID="{1454643B-AA7C-49AA-A6CC-E095E79A506E}" presName="hierChild5" presStyleCnt="0"/>
      <dgm:spPr/>
    </dgm:pt>
    <dgm:pt modelId="{B5FE2463-031E-4214-95ED-809B9B211C86}" type="pres">
      <dgm:prSet presAssocID="{DFA834D2-4036-4B7A-81FA-6388D9F08FC3}" presName="Name23" presStyleLbl="parChTrans1D4" presStyleIdx="4" presStyleCnt="8"/>
      <dgm:spPr/>
    </dgm:pt>
    <dgm:pt modelId="{7C1A1585-E9BD-43EC-B319-7A82DDFED572}" type="pres">
      <dgm:prSet presAssocID="{59B6B161-883F-4195-95E0-53420E3607AA}" presName="hierRoot4" presStyleCnt="0"/>
      <dgm:spPr/>
    </dgm:pt>
    <dgm:pt modelId="{D7328CF7-EF58-4D37-9B08-FFD91B98FF4D}" type="pres">
      <dgm:prSet presAssocID="{59B6B161-883F-4195-95E0-53420E3607AA}" presName="composite4" presStyleCnt="0"/>
      <dgm:spPr/>
    </dgm:pt>
    <dgm:pt modelId="{DDFB58DF-819A-432C-8445-C3E376054F2B}" type="pres">
      <dgm:prSet presAssocID="{59B6B161-883F-4195-95E0-53420E3607AA}" presName="background4" presStyleLbl="node4" presStyleIdx="4" presStyleCnt="8"/>
      <dgm:spPr/>
    </dgm:pt>
    <dgm:pt modelId="{35D72BD4-721B-4A53-9244-B35C4113394B}" type="pres">
      <dgm:prSet presAssocID="{59B6B161-883F-4195-95E0-53420E3607AA}" presName="text4" presStyleLbl="fgAcc4" presStyleIdx="4" presStyleCnt="8" custScaleX="138383" custLinFactX="-6211" custLinFactNeighborX="-100000">
        <dgm:presLayoutVars>
          <dgm:chPref val="3"/>
        </dgm:presLayoutVars>
      </dgm:prSet>
      <dgm:spPr/>
    </dgm:pt>
    <dgm:pt modelId="{E5CFB1FE-5AC7-4C70-B635-4468D0B90D2A}" type="pres">
      <dgm:prSet presAssocID="{59B6B161-883F-4195-95E0-53420E3607AA}" presName="hierChild5" presStyleCnt="0"/>
      <dgm:spPr/>
    </dgm:pt>
    <dgm:pt modelId="{16DD486B-3D9E-4B15-B223-6D299657A097}" type="pres">
      <dgm:prSet presAssocID="{267657B8-4DCD-4C42-95FE-B3628FF93861}" presName="Name23" presStyleLbl="parChTrans1D4" presStyleIdx="5" presStyleCnt="8"/>
      <dgm:spPr/>
    </dgm:pt>
    <dgm:pt modelId="{0A0A08A7-9006-4866-B9B7-7DF26357DFC1}" type="pres">
      <dgm:prSet presAssocID="{DD2AA98B-2D55-4701-A877-97166E5D502D}" presName="hierRoot4" presStyleCnt="0"/>
      <dgm:spPr/>
    </dgm:pt>
    <dgm:pt modelId="{95FC4D96-0599-4951-BDA0-90B1645B5B30}" type="pres">
      <dgm:prSet presAssocID="{DD2AA98B-2D55-4701-A877-97166E5D502D}" presName="composite4" presStyleCnt="0"/>
      <dgm:spPr/>
    </dgm:pt>
    <dgm:pt modelId="{7D529EC2-4727-45BC-A541-E5391D7FF01D}" type="pres">
      <dgm:prSet presAssocID="{DD2AA98B-2D55-4701-A877-97166E5D502D}" presName="background4" presStyleLbl="node4" presStyleIdx="5" presStyleCnt="8"/>
      <dgm:spPr/>
    </dgm:pt>
    <dgm:pt modelId="{9A3FE081-BCE4-4548-BDFD-2BED82991A55}" type="pres">
      <dgm:prSet presAssocID="{DD2AA98B-2D55-4701-A877-97166E5D502D}" presName="text4" presStyleLbl="fgAcc4" presStyleIdx="5" presStyleCnt="8" custScaleX="138383" custLinFactX="-6211" custLinFactNeighborX="-100000">
        <dgm:presLayoutVars>
          <dgm:chPref val="3"/>
        </dgm:presLayoutVars>
      </dgm:prSet>
      <dgm:spPr/>
    </dgm:pt>
    <dgm:pt modelId="{DB3EC441-0E35-4B4B-B064-DC2B87AE56A2}" type="pres">
      <dgm:prSet presAssocID="{DD2AA98B-2D55-4701-A877-97166E5D502D}" presName="hierChild5" presStyleCnt="0"/>
      <dgm:spPr/>
    </dgm:pt>
    <dgm:pt modelId="{32D4D9A5-1A1E-43E8-AB28-E69C3E902499}" type="pres">
      <dgm:prSet presAssocID="{7A7F3BE7-8B0F-4292-B014-8ED4C9E416DD}" presName="Name23" presStyleLbl="parChTrans1D4" presStyleIdx="6" presStyleCnt="8"/>
      <dgm:spPr/>
    </dgm:pt>
    <dgm:pt modelId="{ECC892ED-570C-4C66-972A-1822D3508399}" type="pres">
      <dgm:prSet presAssocID="{20922922-347B-497B-B47F-BD5DE42628D8}" presName="hierRoot4" presStyleCnt="0"/>
      <dgm:spPr/>
    </dgm:pt>
    <dgm:pt modelId="{F04D6E0E-571B-460E-83F4-B7C3E7851A96}" type="pres">
      <dgm:prSet presAssocID="{20922922-347B-497B-B47F-BD5DE42628D8}" presName="composite4" presStyleCnt="0"/>
      <dgm:spPr/>
    </dgm:pt>
    <dgm:pt modelId="{4D060D57-7D73-4DCA-A9D1-80A55006BBE6}" type="pres">
      <dgm:prSet presAssocID="{20922922-347B-497B-B47F-BD5DE42628D8}" presName="background4" presStyleLbl="node4" presStyleIdx="6" presStyleCnt="8"/>
      <dgm:spPr/>
    </dgm:pt>
    <dgm:pt modelId="{F5F12C2F-5FFD-4A9F-9F44-C82E8A75F8E8}" type="pres">
      <dgm:prSet presAssocID="{20922922-347B-497B-B47F-BD5DE42628D8}" presName="text4" presStyleLbl="fgAcc4" presStyleIdx="6" presStyleCnt="8" custScaleX="138383" custLinFactX="-6211" custLinFactNeighborX="-100000">
        <dgm:presLayoutVars>
          <dgm:chPref val="3"/>
        </dgm:presLayoutVars>
      </dgm:prSet>
      <dgm:spPr/>
    </dgm:pt>
    <dgm:pt modelId="{60B10960-9A5E-4F7E-911E-3067B85995C4}" type="pres">
      <dgm:prSet presAssocID="{20922922-347B-497B-B47F-BD5DE42628D8}" presName="hierChild5" presStyleCnt="0"/>
      <dgm:spPr/>
    </dgm:pt>
    <dgm:pt modelId="{4F26766A-0E15-4ED8-98FD-204CD736897B}" type="pres">
      <dgm:prSet presAssocID="{3ED94DB6-A8B1-45D1-8200-A1806AAA4894}" presName="Name23" presStyleLbl="parChTrans1D4" presStyleIdx="7" presStyleCnt="8"/>
      <dgm:spPr/>
    </dgm:pt>
    <dgm:pt modelId="{ECC882C5-87F6-41B5-821D-96BF271019D8}" type="pres">
      <dgm:prSet presAssocID="{82F2C030-9266-427B-AE90-BA42B1969B09}" presName="hierRoot4" presStyleCnt="0"/>
      <dgm:spPr/>
    </dgm:pt>
    <dgm:pt modelId="{087A13FC-1CB7-4377-A2E4-AEEBD939DBA5}" type="pres">
      <dgm:prSet presAssocID="{82F2C030-9266-427B-AE90-BA42B1969B09}" presName="composite4" presStyleCnt="0"/>
      <dgm:spPr/>
    </dgm:pt>
    <dgm:pt modelId="{AC65A031-7D78-4A5A-83E3-981F3C2C392F}" type="pres">
      <dgm:prSet presAssocID="{82F2C030-9266-427B-AE90-BA42B1969B09}" presName="background4" presStyleLbl="node4" presStyleIdx="7" presStyleCnt="8"/>
      <dgm:spPr/>
    </dgm:pt>
    <dgm:pt modelId="{382AD298-80F5-486B-A141-431617C65736}" type="pres">
      <dgm:prSet presAssocID="{82F2C030-9266-427B-AE90-BA42B1969B09}" presName="text4" presStyleLbl="fgAcc4" presStyleIdx="7" presStyleCnt="8" custScaleX="138383" custLinFactX="-6211" custLinFactNeighborX="-100000">
        <dgm:presLayoutVars>
          <dgm:chPref val="3"/>
        </dgm:presLayoutVars>
      </dgm:prSet>
      <dgm:spPr/>
    </dgm:pt>
    <dgm:pt modelId="{5EF544F5-1087-4ED1-8935-93AF551B0CEA}" type="pres">
      <dgm:prSet presAssocID="{82F2C030-9266-427B-AE90-BA42B1969B09}" presName="hierChild5" presStyleCnt="0"/>
      <dgm:spPr/>
    </dgm:pt>
    <dgm:pt modelId="{AAAB98B8-ED65-4667-959B-C099789E2C06}" type="pres">
      <dgm:prSet presAssocID="{15309225-5D47-43D3-A6D8-C45FDFBFD57D}" presName="Name10" presStyleLbl="parChTrans1D2" presStyleIdx="1" presStyleCnt="2"/>
      <dgm:spPr/>
    </dgm:pt>
    <dgm:pt modelId="{51CC5861-54C0-4D50-9794-A86ACA819B20}" type="pres">
      <dgm:prSet presAssocID="{82291129-7245-4A2B-A428-5839A3750E43}" presName="hierRoot2" presStyleCnt="0"/>
      <dgm:spPr/>
    </dgm:pt>
    <dgm:pt modelId="{5941D641-1C8C-4CF6-AA7A-29E1A6DF8DCA}" type="pres">
      <dgm:prSet presAssocID="{82291129-7245-4A2B-A428-5839A3750E43}" presName="composite2" presStyleCnt="0"/>
      <dgm:spPr/>
    </dgm:pt>
    <dgm:pt modelId="{BE5D4234-C7AA-4221-8BCE-25B8C0499705}" type="pres">
      <dgm:prSet presAssocID="{82291129-7245-4A2B-A428-5839A3750E43}" presName="background2" presStyleLbl="node2" presStyleIdx="1" presStyleCnt="2"/>
      <dgm:spPr/>
    </dgm:pt>
    <dgm:pt modelId="{EA2F3651-FAAE-4915-85FD-CCA77DE7C843}" type="pres">
      <dgm:prSet presAssocID="{82291129-7245-4A2B-A428-5839A3750E43}" presName="text2" presStyleLbl="fgAcc2" presStyleIdx="1" presStyleCnt="2" custScaleX="181907" custLinFactX="39911" custLinFactNeighborX="100000" custLinFactNeighborY="8041">
        <dgm:presLayoutVars>
          <dgm:chPref val="3"/>
        </dgm:presLayoutVars>
      </dgm:prSet>
      <dgm:spPr/>
    </dgm:pt>
    <dgm:pt modelId="{B68F26B8-D652-4276-821C-F533375E7119}" type="pres">
      <dgm:prSet presAssocID="{82291129-7245-4A2B-A428-5839A3750E43}" presName="hierChild3" presStyleCnt="0"/>
      <dgm:spPr/>
    </dgm:pt>
    <dgm:pt modelId="{EFD44877-5A5C-44BC-8C61-F2032072113E}" type="pres">
      <dgm:prSet presAssocID="{FE6588FD-38EF-4A27-BBB1-20EE5ACDECBE}" presName="Name17" presStyleLbl="parChTrans1D3" presStyleIdx="1" presStyleCnt="2"/>
      <dgm:spPr/>
    </dgm:pt>
    <dgm:pt modelId="{25F56597-16C8-44EB-84FD-D32358692919}" type="pres">
      <dgm:prSet presAssocID="{CD3640D5-045A-4F84-AEE2-30C1A91E34FA}" presName="hierRoot3" presStyleCnt="0"/>
      <dgm:spPr/>
    </dgm:pt>
    <dgm:pt modelId="{4A18F543-37FD-48F4-8E4A-057947FE4DCE}" type="pres">
      <dgm:prSet presAssocID="{CD3640D5-045A-4F84-AEE2-30C1A91E34FA}" presName="composite3" presStyleCnt="0"/>
      <dgm:spPr/>
    </dgm:pt>
    <dgm:pt modelId="{590C568C-F1C6-4F0E-83BB-842046A288D3}" type="pres">
      <dgm:prSet presAssocID="{CD3640D5-045A-4F84-AEE2-30C1A91E34FA}" presName="background3" presStyleLbl="node3" presStyleIdx="1" presStyleCnt="2"/>
      <dgm:spPr/>
    </dgm:pt>
    <dgm:pt modelId="{7580E407-7F7B-4EC5-8FAC-3B256C148859}" type="pres">
      <dgm:prSet presAssocID="{CD3640D5-045A-4F84-AEE2-30C1A91E34FA}" presName="text3" presStyleLbl="fgAcc3" presStyleIdx="1" presStyleCnt="2" custScaleX="181907" custLinFactX="37869" custLinFactNeighborX="100000" custLinFactNeighborY="-19299">
        <dgm:presLayoutVars>
          <dgm:chPref val="3"/>
        </dgm:presLayoutVars>
      </dgm:prSet>
      <dgm:spPr/>
    </dgm:pt>
    <dgm:pt modelId="{B6B06469-E084-45F9-98F9-F71F71CA7723}" type="pres">
      <dgm:prSet presAssocID="{CD3640D5-045A-4F84-AEE2-30C1A91E34FA}" presName="hierChild4" presStyleCnt="0"/>
      <dgm:spPr/>
    </dgm:pt>
  </dgm:ptLst>
  <dgm:cxnLst>
    <dgm:cxn modelId="{47A0B40C-7378-4D49-9387-6100883C0825}" type="presOf" srcId="{FE6588FD-38EF-4A27-BBB1-20EE5ACDECBE}" destId="{EFD44877-5A5C-44BC-8C61-F2032072113E}" srcOrd="0" destOrd="0" presId="urn:microsoft.com/office/officeart/2005/8/layout/hierarchy1"/>
    <dgm:cxn modelId="{B1C5D00F-A62F-427F-AC6C-D5F668FE5C9C}" type="presOf" srcId="{B8D1B583-1BB2-4404-9613-FEC3E799A4A9}" destId="{6FA1C411-8F20-4707-A0CE-EA1665C18A40}" srcOrd="0" destOrd="0" presId="urn:microsoft.com/office/officeart/2005/8/layout/hierarchy1"/>
    <dgm:cxn modelId="{EBB13515-F4A7-4AE1-AF39-2823030AB202}" type="presOf" srcId="{82291129-7245-4A2B-A428-5839A3750E43}" destId="{EA2F3651-FAAE-4915-85FD-CCA77DE7C843}" srcOrd="0" destOrd="0" presId="urn:microsoft.com/office/officeart/2005/8/layout/hierarchy1"/>
    <dgm:cxn modelId="{9AB99E15-6D6A-4389-9368-227CEBCD0CF0}" srcId="{F52DDF5B-C5B0-42D2-9F1C-17FBECDABDD5}" destId="{82291129-7245-4A2B-A428-5839A3750E43}" srcOrd="1" destOrd="0" parTransId="{15309225-5D47-43D3-A6D8-C45FDFBFD57D}" sibTransId="{2623910E-25B8-447B-910D-A075630DA204}"/>
    <dgm:cxn modelId="{901F1217-3D7F-4F3D-9DBF-98772E32BF78}" type="presOf" srcId="{D4685327-1899-4AD7-BD3E-F34455F2BF24}" destId="{5A21B0D8-09CB-4D32-9094-20DCBB548485}" srcOrd="0" destOrd="0" presId="urn:microsoft.com/office/officeart/2005/8/layout/hierarchy1"/>
    <dgm:cxn modelId="{F3895125-14B7-4422-B546-0900BC000201}" type="presOf" srcId="{DD2AA98B-2D55-4701-A877-97166E5D502D}" destId="{9A3FE081-BCE4-4548-BDFD-2BED82991A55}" srcOrd="0" destOrd="0" presId="urn:microsoft.com/office/officeart/2005/8/layout/hierarchy1"/>
    <dgm:cxn modelId="{A46A8C26-EEA5-4938-8C20-7684981CBB8F}" type="presOf" srcId="{CD3640D5-045A-4F84-AEE2-30C1A91E34FA}" destId="{7580E407-7F7B-4EC5-8FAC-3B256C148859}" srcOrd="0" destOrd="0" presId="urn:microsoft.com/office/officeart/2005/8/layout/hierarchy1"/>
    <dgm:cxn modelId="{32A52927-742A-47C5-AD52-8F0FF9595E69}" type="presOf" srcId="{3108394D-10E3-490B-BE11-3C1D742E2412}" destId="{D8345CB8-CE15-40C7-9127-314648D80FC7}" srcOrd="0" destOrd="0" presId="urn:microsoft.com/office/officeart/2005/8/layout/hierarchy1"/>
    <dgm:cxn modelId="{22B55F2D-D5C9-4CEF-98DE-6E07DA3E8E4F}" type="presOf" srcId="{04F88959-3BC9-423A-99EC-79A2CDF646C7}" destId="{C43569EA-27F8-4335-ABDA-01F85022122A}" srcOrd="0" destOrd="0" presId="urn:microsoft.com/office/officeart/2005/8/layout/hierarchy1"/>
    <dgm:cxn modelId="{B687CE2F-2381-4ED2-AE13-6D645C52B35B}" srcId="{82291129-7245-4A2B-A428-5839A3750E43}" destId="{CD3640D5-045A-4F84-AEE2-30C1A91E34FA}" srcOrd="0" destOrd="0" parTransId="{FE6588FD-38EF-4A27-BBB1-20EE5ACDECBE}" sibTransId="{49045DD1-698A-419C-A9D2-88056F01516E}"/>
    <dgm:cxn modelId="{D643AF31-F48D-4018-B386-6D23D8C2B6C8}" type="presOf" srcId="{D9197CDF-C4FC-4553-A0C7-2953D808E6D0}" destId="{22243E50-A8F4-430A-8666-BA6B3406626D}" srcOrd="0" destOrd="0" presId="urn:microsoft.com/office/officeart/2005/8/layout/hierarchy1"/>
    <dgm:cxn modelId="{8ECF0536-00E9-41F0-ABC7-FF89DED96204}" type="presOf" srcId="{67D3D779-066B-4B72-A7C7-CF9C1C0174A4}" destId="{CCAAF1A3-CD0E-4807-83BB-AC0FCDBB594F}" srcOrd="0" destOrd="0" presId="urn:microsoft.com/office/officeart/2005/8/layout/hierarchy1"/>
    <dgm:cxn modelId="{4B624238-57F2-46D9-829D-136E25497DE9}" srcId="{D4685327-1899-4AD7-BD3E-F34455F2BF24}" destId="{20922922-347B-497B-B47F-BD5DE42628D8}" srcOrd="3" destOrd="0" parTransId="{7A7F3BE7-8B0F-4292-B014-8ED4C9E416DD}" sibTransId="{61744E30-636C-4C02-B23E-F62B25BFC68D}"/>
    <dgm:cxn modelId="{7EEC7C5B-FC7C-410E-975B-D5C468B3B4EF}" type="presOf" srcId="{CD60B29C-97FF-4694-8EFB-017E7BE4EE07}" destId="{8959FD51-473F-4F0F-9656-5BADE92F50E1}" srcOrd="0" destOrd="0" presId="urn:microsoft.com/office/officeart/2005/8/layout/hierarchy1"/>
    <dgm:cxn modelId="{6E05A061-BCBD-4E47-B072-FA43D90CDC54}" type="presOf" srcId="{82F2C030-9266-427B-AE90-BA42B1969B09}" destId="{382AD298-80F5-486B-A141-431617C65736}" srcOrd="0" destOrd="0" presId="urn:microsoft.com/office/officeart/2005/8/layout/hierarchy1"/>
    <dgm:cxn modelId="{0404C949-CB96-4FC0-A5DC-012F2006541C}" srcId="{67D3D779-066B-4B72-A7C7-CF9C1C0174A4}" destId="{1454643B-AA7C-49AA-A6CC-E095E79A506E}" srcOrd="0" destOrd="0" parTransId="{A81C4EC0-622B-457A-9903-E061133B91DB}" sibTransId="{A4C9DA4C-FF92-4F0F-8936-9488251B00FC}"/>
    <dgm:cxn modelId="{D05C9C4E-4B6A-467D-8465-689F90BBCFCB}" srcId="{D4685327-1899-4AD7-BD3E-F34455F2BF24}" destId="{59B6B161-883F-4195-95E0-53420E3607AA}" srcOrd="2" destOrd="0" parTransId="{DFA834D2-4036-4B7A-81FA-6388D9F08FC3}" sibTransId="{D6A1E3A5-1D0A-434F-9D25-ECF95E2D07DA}"/>
    <dgm:cxn modelId="{CEF5E04F-8831-4B28-BC0C-475BAE9CE8A5}" type="presOf" srcId="{7A7F3BE7-8B0F-4292-B014-8ED4C9E416DD}" destId="{32D4D9A5-1A1E-43E8-AB28-E69C3E902499}" srcOrd="0" destOrd="0" presId="urn:microsoft.com/office/officeart/2005/8/layout/hierarchy1"/>
    <dgm:cxn modelId="{72549450-B3B9-4FE0-94DB-23372599995D}" srcId="{59B6B161-883F-4195-95E0-53420E3607AA}" destId="{DD2AA98B-2D55-4701-A877-97166E5D502D}" srcOrd="0" destOrd="0" parTransId="{267657B8-4DCD-4C42-95FE-B3628FF93861}" sibTransId="{395B0A4E-5682-4D7A-9889-90BB9EDD1325}"/>
    <dgm:cxn modelId="{0022D550-F4BB-4185-8BEB-3380ED2A078B}" srcId="{D4685327-1899-4AD7-BD3E-F34455F2BF24}" destId="{8D3062D6-614F-49B5-9355-2708F3354692}" srcOrd="0" destOrd="0" parTransId="{B8D1B583-1BB2-4404-9613-FEC3E799A4A9}" sibTransId="{C6681EFB-63B2-44CF-8C17-05A6CBF13589}"/>
    <dgm:cxn modelId="{205B7756-755B-4BE8-B755-1C83162A3126}" srcId="{D1251829-A40B-4F27-879C-741C689F9479}" destId="{F52DDF5B-C5B0-42D2-9F1C-17FBECDABDD5}" srcOrd="0" destOrd="0" parTransId="{BCEAFA86-A868-4474-8D4E-35B30D528960}" sibTransId="{BEA65949-FDA9-43A0-82C2-D0A5F4E64531}"/>
    <dgm:cxn modelId="{12CFD578-0E03-4F58-96F8-CCD656CBEB24}" srcId="{D9197CDF-C4FC-4553-A0C7-2953D808E6D0}" destId="{D4685327-1899-4AD7-BD3E-F34455F2BF24}" srcOrd="0" destOrd="0" parTransId="{A0B13669-5DF0-4993-BE9A-DEB70BC9F3D0}" sibTransId="{4B264442-0AEF-49EF-8E85-79FAC562710F}"/>
    <dgm:cxn modelId="{D3EB575A-5A0F-4334-81E1-9A98508B4E54}" type="presOf" srcId="{D1251829-A40B-4F27-879C-741C689F9479}" destId="{CB705D8E-9244-4AB8-B002-00175DD3E9DF}" srcOrd="0" destOrd="0" presId="urn:microsoft.com/office/officeart/2005/8/layout/hierarchy1"/>
    <dgm:cxn modelId="{1544067F-A20E-4952-AABE-B60DF9F6E864}" type="presOf" srcId="{DFA834D2-4036-4B7A-81FA-6388D9F08FC3}" destId="{B5FE2463-031E-4214-95ED-809B9B211C86}" srcOrd="0" destOrd="0" presId="urn:microsoft.com/office/officeart/2005/8/layout/hierarchy1"/>
    <dgm:cxn modelId="{EF493787-798E-4BB1-8B5B-018307893B25}" srcId="{8D3062D6-614F-49B5-9355-2708F3354692}" destId="{CD60B29C-97FF-4694-8EFB-017E7BE4EE07}" srcOrd="0" destOrd="0" parTransId="{3A63A6E7-B57F-4CDE-AE1B-392C14F5CFA1}" sibTransId="{DC5C6F06-798B-45DC-9E9E-8A884C9E0E19}"/>
    <dgm:cxn modelId="{2029DA95-E015-49FD-B3A4-BB86EC287C5B}" type="presOf" srcId="{59B6B161-883F-4195-95E0-53420E3607AA}" destId="{35D72BD4-721B-4A53-9244-B35C4113394B}" srcOrd="0" destOrd="0" presId="urn:microsoft.com/office/officeart/2005/8/layout/hierarchy1"/>
    <dgm:cxn modelId="{63D0019F-1D82-4AF3-A6C4-2BF0C3C6A7E7}" srcId="{D4685327-1899-4AD7-BD3E-F34455F2BF24}" destId="{67D3D779-066B-4B72-A7C7-CF9C1C0174A4}" srcOrd="1" destOrd="0" parTransId="{3108394D-10E3-490B-BE11-3C1D742E2412}" sibTransId="{A021E12A-FD4E-47EF-9C3D-2811EFE21AF3}"/>
    <dgm:cxn modelId="{D48B2FAD-801A-40E7-8FBA-D6AB289F7B6E}" type="presOf" srcId="{1454643B-AA7C-49AA-A6CC-E095E79A506E}" destId="{E2575B5C-EA45-4EBA-B85A-AE2344597C1F}" srcOrd="0" destOrd="0" presId="urn:microsoft.com/office/officeart/2005/8/layout/hierarchy1"/>
    <dgm:cxn modelId="{070CDEB0-F5BA-4BFE-9FB4-F264B8BA54F7}" srcId="{F52DDF5B-C5B0-42D2-9F1C-17FBECDABDD5}" destId="{D9197CDF-C4FC-4553-A0C7-2953D808E6D0}" srcOrd="0" destOrd="0" parTransId="{04F88959-3BC9-423A-99EC-79A2CDF646C7}" sibTransId="{9C9329BB-2C51-471B-BC77-1B5A1DCD0039}"/>
    <dgm:cxn modelId="{CD7509B2-5405-45E1-A8A7-6A8FAF13C6BE}" srcId="{20922922-347B-497B-B47F-BD5DE42628D8}" destId="{82F2C030-9266-427B-AE90-BA42B1969B09}" srcOrd="0" destOrd="0" parTransId="{3ED94DB6-A8B1-45D1-8200-A1806AAA4894}" sibTransId="{68940C40-8F67-4274-B9C2-1657F25DA4E6}"/>
    <dgm:cxn modelId="{91F39EB3-34BB-4E78-BBD2-C33E87872EA5}" type="presOf" srcId="{A0B13669-5DF0-4993-BE9A-DEB70BC9F3D0}" destId="{9C1E784E-E875-485F-A935-9502B0551552}" srcOrd="0" destOrd="0" presId="urn:microsoft.com/office/officeart/2005/8/layout/hierarchy1"/>
    <dgm:cxn modelId="{13CBFCB3-1E8A-463C-9961-C271A16C5943}" type="presOf" srcId="{15309225-5D47-43D3-A6D8-C45FDFBFD57D}" destId="{AAAB98B8-ED65-4667-959B-C099789E2C06}" srcOrd="0" destOrd="0" presId="urn:microsoft.com/office/officeart/2005/8/layout/hierarchy1"/>
    <dgm:cxn modelId="{9BA40BD3-7C9C-4EAB-9A65-1312683FC862}" type="presOf" srcId="{3ED94DB6-A8B1-45D1-8200-A1806AAA4894}" destId="{4F26766A-0E15-4ED8-98FD-204CD736897B}" srcOrd="0" destOrd="0" presId="urn:microsoft.com/office/officeart/2005/8/layout/hierarchy1"/>
    <dgm:cxn modelId="{EB1D81D4-4688-4E7B-822B-30D75CE08197}" type="presOf" srcId="{267657B8-4DCD-4C42-95FE-B3628FF93861}" destId="{16DD486B-3D9E-4B15-B223-6D299657A097}" srcOrd="0" destOrd="0" presId="urn:microsoft.com/office/officeart/2005/8/layout/hierarchy1"/>
    <dgm:cxn modelId="{C30FBDD5-1A91-4ED3-9E98-5EC8011FC623}" type="presOf" srcId="{A81C4EC0-622B-457A-9903-E061133B91DB}" destId="{B968314E-A59F-43BC-A554-3DDA64335A8E}" srcOrd="0" destOrd="0" presId="urn:microsoft.com/office/officeart/2005/8/layout/hierarchy1"/>
    <dgm:cxn modelId="{C817C1D9-F73D-47D5-AEB0-9C6A2BCD69A2}" type="presOf" srcId="{8D3062D6-614F-49B5-9355-2708F3354692}" destId="{AC3CA2DD-A779-4AD9-B138-3BCC9CABEB2C}" srcOrd="0" destOrd="0" presId="urn:microsoft.com/office/officeart/2005/8/layout/hierarchy1"/>
    <dgm:cxn modelId="{3C47BEE7-28DF-404F-B653-C4AE152ABDE4}" type="presOf" srcId="{3A63A6E7-B57F-4CDE-AE1B-392C14F5CFA1}" destId="{A51A3868-3B30-4D56-9CCD-F98AE0852D53}" srcOrd="0" destOrd="0" presId="urn:microsoft.com/office/officeart/2005/8/layout/hierarchy1"/>
    <dgm:cxn modelId="{335AC2F0-D8F2-4DC3-BEA4-638DD2A71AB9}" type="presOf" srcId="{20922922-347B-497B-B47F-BD5DE42628D8}" destId="{F5F12C2F-5FFD-4A9F-9F44-C82E8A75F8E8}" srcOrd="0" destOrd="0" presId="urn:microsoft.com/office/officeart/2005/8/layout/hierarchy1"/>
    <dgm:cxn modelId="{3DDB53FE-6A44-4ECE-8EA7-6AC124A3757F}" type="presOf" srcId="{F52DDF5B-C5B0-42D2-9F1C-17FBECDABDD5}" destId="{ADE82FA5-C449-441C-9AE0-4BCB72EBA2A4}" srcOrd="0" destOrd="0" presId="urn:microsoft.com/office/officeart/2005/8/layout/hierarchy1"/>
    <dgm:cxn modelId="{3DF6E5BD-D55C-4889-AB1F-E27611609E1E}" type="presParOf" srcId="{CB705D8E-9244-4AB8-B002-00175DD3E9DF}" destId="{3AA25284-7AC6-4DD9-AB39-7CC2CFF6BD1A}" srcOrd="0" destOrd="0" presId="urn:microsoft.com/office/officeart/2005/8/layout/hierarchy1"/>
    <dgm:cxn modelId="{F69AA12E-B051-44AE-AB79-580957D68C3A}" type="presParOf" srcId="{3AA25284-7AC6-4DD9-AB39-7CC2CFF6BD1A}" destId="{BA5FE04A-7008-4D09-B536-60683C5364FE}" srcOrd="0" destOrd="0" presId="urn:microsoft.com/office/officeart/2005/8/layout/hierarchy1"/>
    <dgm:cxn modelId="{60DB750B-EEAA-4EBC-8318-A950F4EC4956}" type="presParOf" srcId="{BA5FE04A-7008-4D09-B536-60683C5364FE}" destId="{6AB4386D-5B51-4F43-B5C2-E24FBE21B561}" srcOrd="0" destOrd="0" presId="urn:microsoft.com/office/officeart/2005/8/layout/hierarchy1"/>
    <dgm:cxn modelId="{E3007487-D3C6-4E65-9E84-A9ADDA4B2434}" type="presParOf" srcId="{BA5FE04A-7008-4D09-B536-60683C5364FE}" destId="{ADE82FA5-C449-441C-9AE0-4BCB72EBA2A4}" srcOrd="1" destOrd="0" presId="urn:microsoft.com/office/officeart/2005/8/layout/hierarchy1"/>
    <dgm:cxn modelId="{A4B225E5-FE1F-46F0-AF80-D8F8E4DE5FD7}" type="presParOf" srcId="{3AA25284-7AC6-4DD9-AB39-7CC2CFF6BD1A}" destId="{103CB881-BB6A-425C-B0E4-90D78265A725}" srcOrd="1" destOrd="0" presId="urn:microsoft.com/office/officeart/2005/8/layout/hierarchy1"/>
    <dgm:cxn modelId="{0525D674-1051-44C7-94B5-28C0E122767C}" type="presParOf" srcId="{103CB881-BB6A-425C-B0E4-90D78265A725}" destId="{C43569EA-27F8-4335-ABDA-01F85022122A}" srcOrd="0" destOrd="0" presId="urn:microsoft.com/office/officeart/2005/8/layout/hierarchy1"/>
    <dgm:cxn modelId="{1D781700-165A-4BC3-8A95-BEBB459F8619}" type="presParOf" srcId="{103CB881-BB6A-425C-B0E4-90D78265A725}" destId="{020AFC39-DCE2-48DA-A877-C8559C310BEE}" srcOrd="1" destOrd="0" presId="urn:microsoft.com/office/officeart/2005/8/layout/hierarchy1"/>
    <dgm:cxn modelId="{702FBD47-0F3F-4059-ACD1-2C3B3C5CBF5A}" type="presParOf" srcId="{020AFC39-DCE2-48DA-A877-C8559C310BEE}" destId="{7659FDEE-3BC3-43DC-93F6-D1FC39C4AB02}" srcOrd="0" destOrd="0" presId="urn:microsoft.com/office/officeart/2005/8/layout/hierarchy1"/>
    <dgm:cxn modelId="{D9C6BA28-309C-446F-997F-E03AB4DC54A0}" type="presParOf" srcId="{7659FDEE-3BC3-43DC-93F6-D1FC39C4AB02}" destId="{3120E62C-3D80-4889-A8E8-4A3FE6BE8857}" srcOrd="0" destOrd="0" presId="urn:microsoft.com/office/officeart/2005/8/layout/hierarchy1"/>
    <dgm:cxn modelId="{07C576F6-E226-4678-B517-9DDAF3F84F3B}" type="presParOf" srcId="{7659FDEE-3BC3-43DC-93F6-D1FC39C4AB02}" destId="{22243E50-A8F4-430A-8666-BA6B3406626D}" srcOrd="1" destOrd="0" presId="urn:microsoft.com/office/officeart/2005/8/layout/hierarchy1"/>
    <dgm:cxn modelId="{2C2B8163-A519-483C-9AD6-967C124B324B}" type="presParOf" srcId="{020AFC39-DCE2-48DA-A877-C8559C310BEE}" destId="{E8594379-DCB7-4AFB-940E-6AE07938E552}" srcOrd="1" destOrd="0" presId="urn:microsoft.com/office/officeart/2005/8/layout/hierarchy1"/>
    <dgm:cxn modelId="{F0B52F1B-7C58-4773-9B4B-4440F4422102}" type="presParOf" srcId="{E8594379-DCB7-4AFB-940E-6AE07938E552}" destId="{9C1E784E-E875-485F-A935-9502B0551552}" srcOrd="0" destOrd="0" presId="urn:microsoft.com/office/officeart/2005/8/layout/hierarchy1"/>
    <dgm:cxn modelId="{E74F72EC-35CF-474D-BA51-53D49176CC88}" type="presParOf" srcId="{E8594379-DCB7-4AFB-940E-6AE07938E552}" destId="{D0A80504-D310-460E-A1E9-7420B0BE891C}" srcOrd="1" destOrd="0" presId="urn:microsoft.com/office/officeart/2005/8/layout/hierarchy1"/>
    <dgm:cxn modelId="{E87BF811-8730-4B76-80F0-0C2CF85DF223}" type="presParOf" srcId="{D0A80504-D310-460E-A1E9-7420B0BE891C}" destId="{2AE654E9-4DB5-4D4E-9B95-9D307447C261}" srcOrd="0" destOrd="0" presId="urn:microsoft.com/office/officeart/2005/8/layout/hierarchy1"/>
    <dgm:cxn modelId="{CBB6DDF4-E2F5-426F-B38C-67271DD4C666}" type="presParOf" srcId="{2AE654E9-4DB5-4D4E-9B95-9D307447C261}" destId="{9699A42D-A7CB-4935-B6AE-3D4B10B11567}" srcOrd="0" destOrd="0" presId="urn:microsoft.com/office/officeart/2005/8/layout/hierarchy1"/>
    <dgm:cxn modelId="{3B0A355C-8D32-47B1-AC42-0F18E4438E4A}" type="presParOf" srcId="{2AE654E9-4DB5-4D4E-9B95-9D307447C261}" destId="{5A21B0D8-09CB-4D32-9094-20DCBB548485}" srcOrd="1" destOrd="0" presId="urn:microsoft.com/office/officeart/2005/8/layout/hierarchy1"/>
    <dgm:cxn modelId="{D1A1C7FC-1399-45DD-A308-579D53C4342A}" type="presParOf" srcId="{D0A80504-D310-460E-A1E9-7420B0BE891C}" destId="{6296662E-01B7-41F5-83F4-72EA734BAE4F}" srcOrd="1" destOrd="0" presId="urn:microsoft.com/office/officeart/2005/8/layout/hierarchy1"/>
    <dgm:cxn modelId="{D98D9264-4498-4F5E-816D-68A802E620C7}" type="presParOf" srcId="{6296662E-01B7-41F5-83F4-72EA734BAE4F}" destId="{6FA1C411-8F20-4707-A0CE-EA1665C18A40}" srcOrd="0" destOrd="0" presId="urn:microsoft.com/office/officeart/2005/8/layout/hierarchy1"/>
    <dgm:cxn modelId="{C58988CB-8C61-421C-955F-D56065F82AD0}" type="presParOf" srcId="{6296662E-01B7-41F5-83F4-72EA734BAE4F}" destId="{96B40806-EBCA-4219-BF93-6607FE9533C9}" srcOrd="1" destOrd="0" presId="urn:microsoft.com/office/officeart/2005/8/layout/hierarchy1"/>
    <dgm:cxn modelId="{909D3528-C881-4E9A-A01A-DD132A56C9AC}" type="presParOf" srcId="{96B40806-EBCA-4219-BF93-6607FE9533C9}" destId="{20AAF5CF-633F-43AB-9370-19E1170908E7}" srcOrd="0" destOrd="0" presId="urn:microsoft.com/office/officeart/2005/8/layout/hierarchy1"/>
    <dgm:cxn modelId="{F09AA972-9F0D-4A88-BC66-935475622117}" type="presParOf" srcId="{20AAF5CF-633F-43AB-9370-19E1170908E7}" destId="{FF12018F-935E-4FFE-937B-2F89113FE86D}" srcOrd="0" destOrd="0" presId="urn:microsoft.com/office/officeart/2005/8/layout/hierarchy1"/>
    <dgm:cxn modelId="{17BF1500-72CA-406B-A34A-66C4CA363B59}" type="presParOf" srcId="{20AAF5CF-633F-43AB-9370-19E1170908E7}" destId="{AC3CA2DD-A779-4AD9-B138-3BCC9CABEB2C}" srcOrd="1" destOrd="0" presId="urn:microsoft.com/office/officeart/2005/8/layout/hierarchy1"/>
    <dgm:cxn modelId="{BBC132B3-8D12-4029-93A4-637235E5437A}" type="presParOf" srcId="{96B40806-EBCA-4219-BF93-6607FE9533C9}" destId="{EFB8FD54-D160-49E4-9CC1-BBFF81B9A150}" srcOrd="1" destOrd="0" presId="urn:microsoft.com/office/officeart/2005/8/layout/hierarchy1"/>
    <dgm:cxn modelId="{4C98798B-3C28-4F29-B5DB-9A3F662F4314}" type="presParOf" srcId="{EFB8FD54-D160-49E4-9CC1-BBFF81B9A150}" destId="{A51A3868-3B30-4D56-9CCD-F98AE0852D53}" srcOrd="0" destOrd="0" presId="urn:microsoft.com/office/officeart/2005/8/layout/hierarchy1"/>
    <dgm:cxn modelId="{DF26B1B9-E052-402E-A34F-507EE0DFC236}" type="presParOf" srcId="{EFB8FD54-D160-49E4-9CC1-BBFF81B9A150}" destId="{E56C8A1B-ADFA-4179-9AA7-0E1F4A95535E}" srcOrd="1" destOrd="0" presId="urn:microsoft.com/office/officeart/2005/8/layout/hierarchy1"/>
    <dgm:cxn modelId="{31B153AF-5CC6-4652-A5BA-54F8CFCEFC94}" type="presParOf" srcId="{E56C8A1B-ADFA-4179-9AA7-0E1F4A95535E}" destId="{662E0C8F-41F0-4DE8-A40D-586BF53D73AA}" srcOrd="0" destOrd="0" presId="urn:microsoft.com/office/officeart/2005/8/layout/hierarchy1"/>
    <dgm:cxn modelId="{36B38483-4353-44F4-AE67-2754E7FF09F3}" type="presParOf" srcId="{662E0C8F-41F0-4DE8-A40D-586BF53D73AA}" destId="{6FDF8D40-7526-4A40-B6AA-180CEF5954C3}" srcOrd="0" destOrd="0" presId="urn:microsoft.com/office/officeart/2005/8/layout/hierarchy1"/>
    <dgm:cxn modelId="{38E52461-80E7-43C2-A0F7-527F164D073B}" type="presParOf" srcId="{662E0C8F-41F0-4DE8-A40D-586BF53D73AA}" destId="{8959FD51-473F-4F0F-9656-5BADE92F50E1}" srcOrd="1" destOrd="0" presId="urn:microsoft.com/office/officeart/2005/8/layout/hierarchy1"/>
    <dgm:cxn modelId="{E99A2E10-7AE9-4E25-8730-F7EE9138B047}" type="presParOf" srcId="{E56C8A1B-ADFA-4179-9AA7-0E1F4A95535E}" destId="{DB4A35B4-BD75-492B-9BA6-FC9C3496AF16}" srcOrd="1" destOrd="0" presId="urn:microsoft.com/office/officeart/2005/8/layout/hierarchy1"/>
    <dgm:cxn modelId="{95B210FA-93A7-4910-BCD0-D5825D4C1D8E}" type="presParOf" srcId="{6296662E-01B7-41F5-83F4-72EA734BAE4F}" destId="{D8345CB8-CE15-40C7-9127-314648D80FC7}" srcOrd="2" destOrd="0" presId="urn:microsoft.com/office/officeart/2005/8/layout/hierarchy1"/>
    <dgm:cxn modelId="{B91A0B93-C010-4C49-9A08-0FEED6FC265F}" type="presParOf" srcId="{6296662E-01B7-41F5-83F4-72EA734BAE4F}" destId="{EA41F2F7-C950-4C71-918E-2B8526D736EE}" srcOrd="3" destOrd="0" presId="urn:microsoft.com/office/officeart/2005/8/layout/hierarchy1"/>
    <dgm:cxn modelId="{0F26E971-3FCF-4F15-B78E-D7AF76166445}" type="presParOf" srcId="{EA41F2F7-C950-4C71-918E-2B8526D736EE}" destId="{9BC1D3B7-3068-4045-B3A0-67E3D28CD087}" srcOrd="0" destOrd="0" presId="urn:microsoft.com/office/officeart/2005/8/layout/hierarchy1"/>
    <dgm:cxn modelId="{4E7B8300-0060-461B-BC5C-7889349646AC}" type="presParOf" srcId="{9BC1D3B7-3068-4045-B3A0-67E3D28CD087}" destId="{733A9DFC-A2B6-4A33-AFF5-B75BEC7D3F58}" srcOrd="0" destOrd="0" presId="urn:microsoft.com/office/officeart/2005/8/layout/hierarchy1"/>
    <dgm:cxn modelId="{B03B3531-F335-4041-AD1D-3B47956ADD59}" type="presParOf" srcId="{9BC1D3B7-3068-4045-B3A0-67E3D28CD087}" destId="{CCAAF1A3-CD0E-4807-83BB-AC0FCDBB594F}" srcOrd="1" destOrd="0" presId="urn:microsoft.com/office/officeart/2005/8/layout/hierarchy1"/>
    <dgm:cxn modelId="{7F713CCE-69A5-4917-82B7-74A5379CE9D0}" type="presParOf" srcId="{EA41F2F7-C950-4C71-918E-2B8526D736EE}" destId="{6B07DFE9-156D-404F-B2FD-FD26BB79F83A}" srcOrd="1" destOrd="0" presId="urn:microsoft.com/office/officeart/2005/8/layout/hierarchy1"/>
    <dgm:cxn modelId="{E9806263-18ED-4BE5-B9C7-31DF626D60B8}" type="presParOf" srcId="{6B07DFE9-156D-404F-B2FD-FD26BB79F83A}" destId="{B968314E-A59F-43BC-A554-3DDA64335A8E}" srcOrd="0" destOrd="0" presId="urn:microsoft.com/office/officeart/2005/8/layout/hierarchy1"/>
    <dgm:cxn modelId="{EBB2164D-C321-478B-AFA3-548D30E52B2C}" type="presParOf" srcId="{6B07DFE9-156D-404F-B2FD-FD26BB79F83A}" destId="{B363D428-93E7-40C8-89C1-F4E82147B2DC}" srcOrd="1" destOrd="0" presId="urn:microsoft.com/office/officeart/2005/8/layout/hierarchy1"/>
    <dgm:cxn modelId="{76148AC1-FB1A-4187-8853-687CBEC5BB34}" type="presParOf" srcId="{B363D428-93E7-40C8-89C1-F4E82147B2DC}" destId="{1FA200A7-A3E0-4A9F-A863-DD54907CF674}" srcOrd="0" destOrd="0" presId="urn:microsoft.com/office/officeart/2005/8/layout/hierarchy1"/>
    <dgm:cxn modelId="{B3E51A5F-3E97-4C11-AC5A-06A114B1458A}" type="presParOf" srcId="{1FA200A7-A3E0-4A9F-A863-DD54907CF674}" destId="{31ADBC8F-9D5D-4736-AA5A-A54672621FCD}" srcOrd="0" destOrd="0" presId="urn:microsoft.com/office/officeart/2005/8/layout/hierarchy1"/>
    <dgm:cxn modelId="{38956976-7C3C-48AE-8CA7-FA6E26BB0D34}" type="presParOf" srcId="{1FA200A7-A3E0-4A9F-A863-DD54907CF674}" destId="{E2575B5C-EA45-4EBA-B85A-AE2344597C1F}" srcOrd="1" destOrd="0" presId="urn:microsoft.com/office/officeart/2005/8/layout/hierarchy1"/>
    <dgm:cxn modelId="{EDB70774-0B08-4D13-B572-C85FAA1E4E5B}" type="presParOf" srcId="{B363D428-93E7-40C8-89C1-F4E82147B2DC}" destId="{7FC012AC-186C-417F-ABFB-E47DC3BA84DB}" srcOrd="1" destOrd="0" presId="urn:microsoft.com/office/officeart/2005/8/layout/hierarchy1"/>
    <dgm:cxn modelId="{859088F7-90F9-4058-8765-8DB8972D1913}" type="presParOf" srcId="{6296662E-01B7-41F5-83F4-72EA734BAE4F}" destId="{B5FE2463-031E-4214-95ED-809B9B211C86}" srcOrd="4" destOrd="0" presId="urn:microsoft.com/office/officeart/2005/8/layout/hierarchy1"/>
    <dgm:cxn modelId="{2D479F83-6671-4D97-83A6-EBAFDD29A249}" type="presParOf" srcId="{6296662E-01B7-41F5-83F4-72EA734BAE4F}" destId="{7C1A1585-E9BD-43EC-B319-7A82DDFED572}" srcOrd="5" destOrd="0" presId="urn:microsoft.com/office/officeart/2005/8/layout/hierarchy1"/>
    <dgm:cxn modelId="{97D8E549-B52C-4E9C-85DF-BE9A81C13AB0}" type="presParOf" srcId="{7C1A1585-E9BD-43EC-B319-7A82DDFED572}" destId="{D7328CF7-EF58-4D37-9B08-FFD91B98FF4D}" srcOrd="0" destOrd="0" presId="urn:microsoft.com/office/officeart/2005/8/layout/hierarchy1"/>
    <dgm:cxn modelId="{5B26E60B-B553-45DD-8315-B928472E64B8}" type="presParOf" srcId="{D7328CF7-EF58-4D37-9B08-FFD91B98FF4D}" destId="{DDFB58DF-819A-432C-8445-C3E376054F2B}" srcOrd="0" destOrd="0" presId="urn:microsoft.com/office/officeart/2005/8/layout/hierarchy1"/>
    <dgm:cxn modelId="{0C49EBC4-57F0-44F7-BE39-979C7D3276F5}" type="presParOf" srcId="{D7328CF7-EF58-4D37-9B08-FFD91B98FF4D}" destId="{35D72BD4-721B-4A53-9244-B35C4113394B}" srcOrd="1" destOrd="0" presId="urn:microsoft.com/office/officeart/2005/8/layout/hierarchy1"/>
    <dgm:cxn modelId="{214EA97A-F527-4F43-BD5E-F50D2D6F41DE}" type="presParOf" srcId="{7C1A1585-E9BD-43EC-B319-7A82DDFED572}" destId="{E5CFB1FE-5AC7-4C70-B635-4468D0B90D2A}" srcOrd="1" destOrd="0" presId="urn:microsoft.com/office/officeart/2005/8/layout/hierarchy1"/>
    <dgm:cxn modelId="{A07DF0F2-8930-41A3-81EA-EE3B210EE09B}" type="presParOf" srcId="{E5CFB1FE-5AC7-4C70-B635-4468D0B90D2A}" destId="{16DD486B-3D9E-4B15-B223-6D299657A097}" srcOrd="0" destOrd="0" presId="urn:microsoft.com/office/officeart/2005/8/layout/hierarchy1"/>
    <dgm:cxn modelId="{D43D7060-4D93-4CC2-9BCA-044A8B45B3F1}" type="presParOf" srcId="{E5CFB1FE-5AC7-4C70-B635-4468D0B90D2A}" destId="{0A0A08A7-9006-4866-B9B7-7DF26357DFC1}" srcOrd="1" destOrd="0" presId="urn:microsoft.com/office/officeart/2005/8/layout/hierarchy1"/>
    <dgm:cxn modelId="{4C550E31-B6A5-49F0-93EF-C32313647128}" type="presParOf" srcId="{0A0A08A7-9006-4866-B9B7-7DF26357DFC1}" destId="{95FC4D96-0599-4951-BDA0-90B1645B5B30}" srcOrd="0" destOrd="0" presId="urn:microsoft.com/office/officeart/2005/8/layout/hierarchy1"/>
    <dgm:cxn modelId="{E4558A52-B4A0-4062-B515-FFCAEA53CE77}" type="presParOf" srcId="{95FC4D96-0599-4951-BDA0-90B1645B5B30}" destId="{7D529EC2-4727-45BC-A541-E5391D7FF01D}" srcOrd="0" destOrd="0" presId="urn:microsoft.com/office/officeart/2005/8/layout/hierarchy1"/>
    <dgm:cxn modelId="{26250F4F-2081-44AB-8184-7701B662A830}" type="presParOf" srcId="{95FC4D96-0599-4951-BDA0-90B1645B5B30}" destId="{9A3FE081-BCE4-4548-BDFD-2BED82991A55}" srcOrd="1" destOrd="0" presId="urn:microsoft.com/office/officeart/2005/8/layout/hierarchy1"/>
    <dgm:cxn modelId="{7FA0D4F1-C9A2-4794-8303-3763EAD25BDF}" type="presParOf" srcId="{0A0A08A7-9006-4866-B9B7-7DF26357DFC1}" destId="{DB3EC441-0E35-4B4B-B064-DC2B87AE56A2}" srcOrd="1" destOrd="0" presId="urn:microsoft.com/office/officeart/2005/8/layout/hierarchy1"/>
    <dgm:cxn modelId="{42DF371E-CFC0-46EF-A0C4-6E0CFA5E911B}" type="presParOf" srcId="{6296662E-01B7-41F5-83F4-72EA734BAE4F}" destId="{32D4D9A5-1A1E-43E8-AB28-E69C3E902499}" srcOrd="6" destOrd="0" presId="urn:microsoft.com/office/officeart/2005/8/layout/hierarchy1"/>
    <dgm:cxn modelId="{78EA6DC0-1C9A-4092-A247-E6FE035B3B73}" type="presParOf" srcId="{6296662E-01B7-41F5-83F4-72EA734BAE4F}" destId="{ECC892ED-570C-4C66-972A-1822D3508399}" srcOrd="7" destOrd="0" presId="urn:microsoft.com/office/officeart/2005/8/layout/hierarchy1"/>
    <dgm:cxn modelId="{CA23638E-DBCE-4566-8737-A588A0D42A7A}" type="presParOf" srcId="{ECC892ED-570C-4C66-972A-1822D3508399}" destId="{F04D6E0E-571B-460E-83F4-B7C3E7851A96}" srcOrd="0" destOrd="0" presId="urn:microsoft.com/office/officeart/2005/8/layout/hierarchy1"/>
    <dgm:cxn modelId="{DE2D4A38-837D-4D31-92FF-587F8D9B8495}" type="presParOf" srcId="{F04D6E0E-571B-460E-83F4-B7C3E7851A96}" destId="{4D060D57-7D73-4DCA-A9D1-80A55006BBE6}" srcOrd="0" destOrd="0" presId="urn:microsoft.com/office/officeart/2005/8/layout/hierarchy1"/>
    <dgm:cxn modelId="{D574B500-1F30-497A-8452-53F63B7C4D12}" type="presParOf" srcId="{F04D6E0E-571B-460E-83F4-B7C3E7851A96}" destId="{F5F12C2F-5FFD-4A9F-9F44-C82E8A75F8E8}" srcOrd="1" destOrd="0" presId="urn:microsoft.com/office/officeart/2005/8/layout/hierarchy1"/>
    <dgm:cxn modelId="{D8637297-F2F4-4290-B5F0-A2C9C1BD37BF}" type="presParOf" srcId="{ECC892ED-570C-4C66-972A-1822D3508399}" destId="{60B10960-9A5E-4F7E-911E-3067B85995C4}" srcOrd="1" destOrd="0" presId="urn:microsoft.com/office/officeart/2005/8/layout/hierarchy1"/>
    <dgm:cxn modelId="{BEE69724-4FEC-4940-9B81-4D19D7C53978}" type="presParOf" srcId="{60B10960-9A5E-4F7E-911E-3067B85995C4}" destId="{4F26766A-0E15-4ED8-98FD-204CD736897B}" srcOrd="0" destOrd="0" presId="urn:microsoft.com/office/officeart/2005/8/layout/hierarchy1"/>
    <dgm:cxn modelId="{50BC587E-43EE-48B7-97E5-DB0175AE6937}" type="presParOf" srcId="{60B10960-9A5E-4F7E-911E-3067B85995C4}" destId="{ECC882C5-87F6-41B5-821D-96BF271019D8}" srcOrd="1" destOrd="0" presId="urn:microsoft.com/office/officeart/2005/8/layout/hierarchy1"/>
    <dgm:cxn modelId="{08D15C14-5BAB-4E3F-BCC4-8B8D57405202}" type="presParOf" srcId="{ECC882C5-87F6-41B5-821D-96BF271019D8}" destId="{087A13FC-1CB7-4377-A2E4-AEEBD939DBA5}" srcOrd="0" destOrd="0" presId="urn:microsoft.com/office/officeart/2005/8/layout/hierarchy1"/>
    <dgm:cxn modelId="{EF09BA26-D626-468E-85D2-1898C67BD71E}" type="presParOf" srcId="{087A13FC-1CB7-4377-A2E4-AEEBD939DBA5}" destId="{AC65A031-7D78-4A5A-83E3-981F3C2C392F}" srcOrd="0" destOrd="0" presId="urn:microsoft.com/office/officeart/2005/8/layout/hierarchy1"/>
    <dgm:cxn modelId="{B65F4788-F674-4752-8348-BAB780DEE329}" type="presParOf" srcId="{087A13FC-1CB7-4377-A2E4-AEEBD939DBA5}" destId="{382AD298-80F5-486B-A141-431617C65736}" srcOrd="1" destOrd="0" presId="urn:microsoft.com/office/officeart/2005/8/layout/hierarchy1"/>
    <dgm:cxn modelId="{AB33B919-6194-451B-AF6E-03FC8C98ED8C}" type="presParOf" srcId="{ECC882C5-87F6-41B5-821D-96BF271019D8}" destId="{5EF544F5-1087-4ED1-8935-93AF551B0CEA}" srcOrd="1" destOrd="0" presId="urn:microsoft.com/office/officeart/2005/8/layout/hierarchy1"/>
    <dgm:cxn modelId="{3B6F3903-428A-491F-B83A-2F463197EDD1}" type="presParOf" srcId="{103CB881-BB6A-425C-B0E4-90D78265A725}" destId="{AAAB98B8-ED65-4667-959B-C099789E2C06}" srcOrd="2" destOrd="0" presId="urn:microsoft.com/office/officeart/2005/8/layout/hierarchy1"/>
    <dgm:cxn modelId="{3294420C-3AEE-4BDE-B212-742BEAE71932}" type="presParOf" srcId="{103CB881-BB6A-425C-B0E4-90D78265A725}" destId="{51CC5861-54C0-4D50-9794-A86ACA819B20}" srcOrd="3" destOrd="0" presId="urn:microsoft.com/office/officeart/2005/8/layout/hierarchy1"/>
    <dgm:cxn modelId="{A8BCB18D-FD32-471A-88C4-44AAD554CB55}" type="presParOf" srcId="{51CC5861-54C0-4D50-9794-A86ACA819B20}" destId="{5941D641-1C8C-4CF6-AA7A-29E1A6DF8DCA}" srcOrd="0" destOrd="0" presId="urn:microsoft.com/office/officeart/2005/8/layout/hierarchy1"/>
    <dgm:cxn modelId="{7CE7D37A-3FEC-4FC8-8A64-70F84F489233}" type="presParOf" srcId="{5941D641-1C8C-4CF6-AA7A-29E1A6DF8DCA}" destId="{BE5D4234-C7AA-4221-8BCE-25B8C0499705}" srcOrd="0" destOrd="0" presId="urn:microsoft.com/office/officeart/2005/8/layout/hierarchy1"/>
    <dgm:cxn modelId="{2F53F0C6-79D6-47F1-BAD5-4975040A89DA}" type="presParOf" srcId="{5941D641-1C8C-4CF6-AA7A-29E1A6DF8DCA}" destId="{EA2F3651-FAAE-4915-85FD-CCA77DE7C843}" srcOrd="1" destOrd="0" presId="urn:microsoft.com/office/officeart/2005/8/layout/hierarchy1"/>
    <dgm:cxn modelId="{22422B2E-15E4-49C0-A492-E6DAB4093500}" type="presParOf" srcId="{51CC5861-54C0-4D50-9794-A86ACA819B20}" destId="{B68F26B8-D652-4276-821C-F533375E7119}" srcOrd="1" destOrd="0" presId="urn:microsoft.com/office/officeart/2005/8/layout/hierarchy1"/>
    <dgm:cxn modelId="{D08E8CA8-FC84-41CA-881C-C33E406B7CC2}" type="presParOf" srcId="{B68F26B8-D652-4276-821C-F533375E7119}" destId="{EFD44877-5A5C-44BC-8C61-F2032072113E}" srcOrd="0" destOrd="0" presId="urn:microsoft.com/office/officeart/2005/8/layout/hierarchy1"/>
    <dgm:cxn modelId="{2FEDEAE0-5CD9-4275-9942-7539C601CE9E}" type="presParOf" srcId="{B68F26B8-D652-4276-821C-F533375E7119}" destId="{25F56597-16C8-44EB-84FD-D32358692919}" srcOrd="1" destOrd="0" presId="urn:microsoft.com/office/officeart/2005/8/layout/hierarchy1"/>
    <dgm:cxn modelId="{738F6A36-68DD-436F-9F02-5DFF3BCBF6D4}" type="presParOf" srcId="{25F56597-16C8-44EB-84FD-D32358692919}" destId="{4A18F543-37FD-48F4-8E4A-057947FE4DCE}" srcOrd="0" destOrd="0" presId="urn:microsoft.com/office/officeart/2005/8/layout/hierarchy1"/>
    <dgm:cxn modelId="{AFEAA062-F014-4829-AF7D-753432A52FF0}" type="presParOf" srcId="{4A18F543-37FD-48F4-8E4A-057947FE4DCE}" destId="{590C568C-F1C6-4F0E-83BB-842046A288D3}" srcOrd="0" destOrd="0" presId="urn:microsoft.com/office/officeart/2005/8/layout/hierarchy1"/>
    <dgm:cxn modelId="{2D2895BC-7511-4C48-87E9-0B2C47F37950}" type="presParOf" srcId="{4A18F543-37FD-48F4-8E4A-057947FE4DCE}" destId="{7580E407-7F7B-4EC5-8FAC-3B256C148859}" srcOrd="1" destOrd="0" presId="urn:microsoft.com/office/officeart/2005/8/layout/hierarchy1"/>
    <dgm:cxn modelId="{B06F482A-3EC9-4CE7-86F1-B2E7324A42F8}" type="presParOf" srcId="{25F56597-16C8-44EB-84FD-D32358692919}" destId="{B6B06469-E084-45F9-98F9-F71F71CA772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30C79D3-8A36-415E-8CE8-2F612F5EB02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N"/>
        </a:p>
      </dgm:t>
    </dgm:pt>
    <dgm:pt modelId="{C8379D24-A3F5-413E-BA84-7BB7A7A641DB}">
      <dgm:prSet phldrT="[Text]" custT="1"/>
      <dgm:spPr/>
      <dgm:t>
        <a:bodyPr/>
        <a:lstStyle/>
        <a:p>
          <a:r>
            <a:rPr lang="en-US" sz="2600" dirty="0"/>
            <a:t>Import of service</a:t>
          </a:r>
          <a:endParaRPr lang="en-IN" sz="2600" dirty="0"/>
        </a:p>
      </dgm:t>
    </dgm:pt>
    <dgm:pt modelId="{05B6DDF6-C7BF-46C5-9EBA-BFF13E44A062}" type="parTrans" cxnId="{63DA715F-A852-4903-AE5F-D19DD783179D}">
      <dgm:prSet/>
      <dgm:spPr/>
      <dgm:t>
        <a:bodyPr/>
        <a:lstStyle/>
        <a:p>
          <a:endParaRPr lang="en-IN" sz="2600"/>
        </a:p>
      </dgm:t>
    </dgm:pt>
    <dgm:pt modelId="{498D653F-CB3E-472B-BC76-DE72DEEEC1AB}" type="sibTrans" cxnId="{63DA715F-A852-4903-AE5F-D19DD783179D}">
      <dgm:prSet/>
      <dgm:spPr/>
      <dgm:t>
        <a:bodyPr/>
        <a:lstStyle/>
        <a:p>
          <a:endParaRPr lang="en-IN" sz="2600"/>
        </a:p>
      </dgm:t>
    </dgm:pt>
    <dgm:pt modelId="{282FBAB3-1D84-461F-BEAF-341358EA67F0}">
      <dgm:prSet phldrT="[Text]" custT="1"/>
      <dgm:spPr/>
      <dgm:t>
        <a:bodyPr/>
        <a:lstStyle/>
        <a:p>
          <a:r>
            <a:rPr lang="en-US" sz="2600" dirty="0"/>
            <a:t>OIDAR</a:t>
          </a:r>
          <a:endParaRPr lang="en-IN" sz="2600" dirty="0"/>
        </a:p>
      </dgm:t>
    </dgm:pt>
    <dgm:pt modelId="{E8D64292-09D7-4F91-B0F6-C2607A9D4EEA}" type="parTrans" cxnId="{88224718-3B92-4040-936A-3FD3850663A4}">
      <dgm:prSet/>
      <dgm:spPr/>
      <dgm:t>
        <a:bodyPr/>
        <a:lstStyle/>
        <a:p>
          <a:endParaRPr lang="en-IN" sz="2600"/>
        </a:p>
      </dgm:t>
    </dgm:pt>
    <dgm:pt modelId="{D75B8B10-81D6-4E0E-86F3-BF1D7F4F1EC1}" type="sibTrans" cxnId="{88224718-3B92-4040-936A-3FD3850663A4}">
      <dgm:prSet/>
      <dgm:spPr/>
      <dgm:t>
        <a:bodyPr/>
        <a:lstStyle/>
        <a:p>
          <a:endParaRPr lang="en-IN" sz="2600"/>
        </a:p>
      </dgm:t>
    </dgm:pt>
    <dgm:pt modelId="{6EFF92FC-521A-4F71-BD75-716D3E66F4F1}">
      <dgm:prSet phldrT="[Text]" custT="1"/>
      <dgm:spPr/>
      <dgm:t>
        <a:bodyPr/>
        <a:lstStyle/>
        <a:p>
          <a:r>
            <a:rPr lang="en-US" sz="2600" dirty="0"/>
            <a:t>Registered</a:t>
          </a:r>
          <a:endParaRPr lang="en-IN" sz="2600" dirty="0"/>
        </a:p>
      </dgm:t>
    </dgm:pt>
    <dgm:pt modelId="{8A96A07B-2F68-4BEE-8627-39E1700248DF}" type="parTrans" cxnId="{2A7A1E80-FA94-4E72-9621-052DD919FAB5}">
      <dgm:prSet/>
      <dgm:spPr/>
      <dgm:t>
        <a:bodyPr/>
        <a:lstStyle/>
        <a:p>
          <a:endParaRPr lang="en-IN" sz="2600"/>
        </a:p>
      </dgm:t>
    </dgm:pt>
    <dgm:pt modelId="{63F6F955-5283-459A-A08D-5C5AA7E2F59A}" type="sibTrans" cxnId="{2A7A1E80-FA94-4E72-9621-052DD919FAB5}">
      <dgm:prSet/>
      <dgm:spPr/>
      <dgm:t>
        <a:bodyPr/>
        <a:lstStyle/>
        <a:p>
          <a:endParaRPr lang="en-IN" sz="2600"/>
        </a:p>
      </dgm:t>
    </dgm:pt>
    <dgm:pt modelId="{9044F411-E62B-43B4-80E1-308EE16BA285}">
      <dgm:prSet phldrT="[Text]" custT="1"/>
      <dgm:spPr/>
      <dgm:t>
        <a:bodyPr/>
        <a:lstStyle/>
        <a:p>
          <a:r>
            <a:rPr lang="en-US" sz="2600" dirty="0"/>
            <a:t>Other than OIDAR</a:t>
          </a:r>
          <a:endParaRPr lang="en-IN" sz="2600" dirty="0"/>
        </a:p>
      </dgm:t>
    </dgm:pt>
    <dgm:pt modelId="{3D6C1356-0FFE-464D-915C-607753A4E0C1}" type="parTrans" cxnId="{838C8AFE-5CF8-4D20-9338-292048194D15}">
      <dgm:prSet/>
      <dgm:spPr/>
      <dgm:t>
        <a:bodyPr/>
        <a:lstStyle/>
        <a:p>
          <a:endParaRPr lang="en-IN" sz="2600"/>
        </a:p>
      </dgm:t>
    </dgm:pt>
    <dgm:pt modelId="{B3A5BC20-A464-4F5B-9E5D-B58B88B70029}" type="sibTrans" cxnId="{838C8AFE-5CF8-4D20-9338-292048194D15}">
      <dgm:prSet/>
      <dgm:spPr/>
      <dgm:t>
        <a:bodyPr/>
        <a:lstStyle/>
        <a:p>
          <a:endParaRPr lang="en-IN" sz="2600"/>
        </a:p>
      </dgm:t>
    </dgm:pt>
    <dgm:pt modelId="{26252845-BDA1-465C-B36D-9B99C1CAF802}">
      <dgm:prSet phldrT="[Text]" custT="1"/>
      <dgm:spPr>
        <a:solidFill>
          <a:schemeClr val="accent4">
            <a:lumMod val="60000"/>
            <a:lumOff val="40000"/>
            <a:alpha val="90000"/>
          </a:schemeClr>
        </a:solidFill>
      </dgm:spPr>
      <dgm:t>
        <a:bodyPr/>
        <a:lstStyle/>
        <a:p>
          <a:r>
            <a:rPr lang="en-US" sz="2600" dirty="0"/>
            <a:t>RCM</a:t>
          </a:r>
          <a:endParaRPr lang="en-IN" sz="2600" dirty="0"/>
        </a:p>
      </dgm:t>
    </dgm:pt>
    <dgm:pt modelId="{87E957D4-2ABD-4CCE-BB39-D824DADC8E47}" type="parTrans" cxnId="{B48BE802-A699-4F43-BDB1-7D9AFC6B1682}">
      <dgm:prSet/>
      <dgm:spPr/>
      <dgm:t>
        <a:bodyPr/>
        <a:lstStyle/>
        <a:p>
          <a:endParaRPr lang="en-IN" sz="2600"/>
        </a:p>
      </dgm:t>
    </dgm:pt>
    <dgm:pt modelId="{5A2E905D-CB95-4219-83CE-3804D6C3EDC6}" type="sibTrans" cxnId="{B48BE802-A699-4F43-BDB1-7D9AFC6B1682}">
      <dgm:prSet/>
      <dgm:spPr/>
      <dgm:t>
        <a:bodyPr/>
        <a:lstStyle/>
        <a:p>
          <a:endParaRPr lang="en-IN" sz="2600"/>
        </a:p>
      </dgm:t>
    </dgm:pt>
    <dgm:pt modelId="{9592FF4B-8A8E-45C3-AF24-297E935284D3}">
      <dgm:prSet phldrT="[Text]" custT="1"/>
      <dgm:spPr/>
      <dgm:t>
        <a:bodyPr/>
        <a:lstStyle/>
        <a:p>
          <a:r>
            <a:rPr lang="en-US" sz="2600" dirty="0"/>
            <a:t>Not registered</a:t>
          </a:r>
          <a:endParaRPr lang="en-IN" sz="2600" dirty="0"/>
        </a:p>
      </dgm:t>
    </dgm:pt>
    <dgm:pt modelId="{46417983-3811-4188-8A09-9986066B0385}" type="parTrans" cxnId="{24E31C44-DC5C-4AB5-8EC7-0B5D5354C02A}">
      <dgm:prSet/>
      <dgm:spPr/>
      <dgm:t>
        <a:bodyPr/>
        <a:lstStyle/>
        <a:p>
          <a:endParaRPr lang="en-IN" sz="2600"/>
        </a:p>
      </dgm:t>
    </dgm:pt>
    <dgm:pt modelId="{3CB8F124-30E4-4D93-AF13-AE05908E0EB5}" type="sibTrans" cxnId="{24E31C44-DC5C-4AB5-8EC7-0B5D5354C02A}">
      <dgm:prSet/>
      <dgm:spPr/>
      <dgm:t>
        <a:bodyPr/>
        <a:lstStyle/>
        <a:p>
          <a:endParaRPr lang="en-IN" sz="2600"/>
        </a:p>
      </dgm:t>
    </dgm:pt>
    <dgm:pt modelId="{3B3A22C4-D746-4E58-91E5-42E22E8F562F}">
      <dgm:prSet phldrT="[Text]" custT="1"/>
      <dgm:spPr/>
      <dgm:t>
        <a:bodyPr/>
        <a:lstStyle/>
        <a:p>
          <a:r>
            <a:rPr lang="en-US" sz="2600" dirty="0"/>
            <a:t>Business use</a:t>
          </a:r>
          <a:endParaRPr lang="en-IN" sz="2600" dirty="0"/>
        </a:p>
      </dgm:t>
    </dgm:pt>
    <dgm:pt modelId="{C09E489B-F971-4F41-851D-EA31C7CDFCEE}" type="parTrans" cxnId="{6950B27F-036D-4A94-BCAA-C63CF66C12A5}">
      <dgm:prSet/>
      <dgm:spPr/>
      <dgm:t>
        <a:bodyPr/>
        <a:lstStyle/>
        <a:p>
          <a:endParaRPr lang="en-IN" sz="2600"/>
        </a:p>
      </dgm:t>
    </dgm:pt>
    <dgm:pt modelId="{C3EABFEA-E1DD-49B8-9BF9-89C7E49FEF26}" type="sibTrans" cxnId="{6950B27F-036D-4A94-BCAA-C63CF66C12A5}">
      <dgm:prSet/>
      <dgm:spPr/>
      <dgm:t>
        <a:bodyPr/>
        <a:lstStyle/>
        <a:p>
          <a:endParaRPr lang="en-IN" sz="2600"/>
        </a:p>
      </dgm:t>
    </dgm:pt>
    <dgm:pt modelId="{E1FA50AC-A2F8-4DB7-86A3-BD8E140DFB5E}">
      <dgm:prSet phldrT="[Text]" custT="1"/>
      <dgm:spPr>
        <a:solidFill>
          <a:schemeClr val="accent4">
            <a:lumMod val="60000"/>
            <a:lumOff val="40000"/>
            <a:alpha val="90000"/>
          </a:schemeClr>
        </a:solidFill>
      </dgm:spPr>
      <dgm:t>
        <a:bodyPr/>
        <a:lstStyle/>
        <a:p>
          <a:r>
            <a:rPr lang="en-US" sz="2600" dirty="0"/>
            <a:t>RCM</a:t>
          </a:r>
          <a:endParaRPr lang="en-IN" sz="2600" dirty="0"/>
        </a:p>
      </dgm:t>
    </dgm:pt>
    <dgm:pt modelId="{B45D8C5F-9505-413C-8A3F-967A658468EC}" type="parTrans" cxnId="{9A24B2F3-06A2-4BDC-91ED-AFB853AA2B03}">
      <dgm:prSet/>
      <dgm:spPr/>
      <dgm:t>
        <a:bodyPr/>
        <a:lstStyle/>
        <a:p>
          <a:endParaRPr lang="en-IN" sz="2600"/>
        </a:p>
      </dgm:t>
    </dgm:pt>
    <dgm:pt modelId="{21D57CDC-ABC7-4FBA-938A-22A4EC896CA4}" type="sibTrans" cxnId="{9A24B2F3-06A2-4BDC-91ED-AFB853AA2B03}">
      <dgm:prSet/>
      <dgm:spPr/>
      <dgm:t>
        <a:bodyPr/>
        <a:lstStyle/>
        <a:p>
          <a:endParaRPr lang="en-IN" sz="2600"/>
        </a:p>
      </dgm:t>
    </dgm:pt>
    <dgm:pt modelId="{3160BAC4-FE65-4695-8730-CE714ECFF5E5}">
      <dgm:prSet phldrT="[Text]" custT="1"/>
      <dgm:spPr/>
      <dgm:t>
        <a:bodyPr/>
        <a:lstStyle/>
        <a:p>
          <a:r>
            <a:rPr lang="en-US" sz="2600" dirty="0"/>
            <a:t>Non business use</a:t>
          </a:r>
          <a:endParaRPr lang="en-IN" sz="2600" dirty="0"/>
        </a:p>
      </dgm:t>
    </dgm:pt>
    <dgm:pt modelId="{086A9D0D-1C78-43E3-BD50-E4B49BF69287}" type="parTrans" cxnId="{F7382C48-1338-44C0-9579-D4C5BF683BB6}">
      <dgm:prSet/>
      <dgm:spPr/>
      <dgm:t>
        <a:bodyPr/>
        <a:lstStyle/>
        <a:p>
          <a:endParaRPr lang="en-IN" sz="2600"/>
        </a:p>
      </dgm:t>
    </dgm:pt>
    <dgm:pt modelId="{C362294C-635A-4AF6-8D76-B85A0287EACD}" type="sibTrans" cxnId="{F7382C48-1338-44C0-9579-D4C5BF683BB6}">
      <dgm:prSet/>
      <dgm:spPr/>
      <dgm:t>
        <a:bodyPr/>
        <a:lstStyle/>
        <a:p>
          <a:endParaRPr lang="en-IN" sz="2600"/>
        </a:p>
      </dgm:t>
    </dgm:pt>
    <dgm:pt modelId="{7C4E721E-AE3D-44C4-94A5-13750F0FD70C}">
      <dgm:prSet phldrT="[Text]" custT="1"/>
      <dgm:spPr/>
      <dgm:t>
        <a:bodyPr/>
        <a:lstStyle/>
        <a:p>
          <a:r>
            <a:rPr lang="en-US" sz="2600" dirty="0"/>
            <a:t>No RCM</a:t>
          </a:r>
          <a:endParaRPr lang="en-IN" sz="2600" dirty="0"/>
        </a:p>
      </dgm:t>
    </dgm:pt>
    <dgm:pt modelId="{4DFF6B53-962D-471C-A9F4-CF8E7FD55F9A}" type="parTrans" cxnId="{FD05BF20-5AEE-4CB2-8EB7-B1A0EBAE8A77}">
      <dgm:prSet/>
      <dgm:spPr/>
      <dgm:t>
        <a:bodyPr/>
        <a:lstStyle/>
        <a:p>
          <a:endParaRPr lang="en-IN" sz="2600"/>
        </a:p>
      </dgm:t>
    </dgm:pt>
    <dgm:pt modelId="{230118DB-61CE-4270-802B-E0AB47BE9D78}" type="sibTrans" cxnId="{FD05BF20-5AEE-4CB2-8EB7-B1A0EBAE8A77}">
      <dgm:prSet/>
      <dgm:spPr/>
      <dgm:t>
        <a:bodyPr/>
        <a:lstStyle/>
        <a:p>
          <a:endParaRPr lang="en-IN" sz="2600"/>
        </a:p>
      </dgm:t>
    </dgm:pt>
    <dgm:pt modelId="{8C8170B7-3388-45F4-9142-87D5E1479E05}" type="pres">
      <dgm:prSet presAssocID="{530C79D3-8A36-415E-8CE8-2F612F5EB023}" presName="hierChild1" presStyleCnt="0">
        <dgm:presLayoutVars>
          <dgm:chPref val="1"/>
          <dgm:dir/>
          <dgm:animOne val="branch"/>
          <dgm:animLvl val="lvl"/>
          <dgm:resizeHandles/>
        </dgm:presLayoutVars>
      </dgm:prSet>
      <dgm:spPr/>
    </dgm:pt>
    <dgm:pt modelId="{F19AD150-B2C6-447C-8162-1F8BB32C929F}" type="pres">
      <dgm:prSet presAssocID="{C8379D24-A3F5-413E-BA84-7BB7A7A641DB}" presName="hierRoot1" presStyleCnt="0"/>
      <dgm:spPr/>
    </dgm:pt>
    <dgm:pt modelId="{4A9E35FF-636F-401B-8F40-5FF2153D18F4}" type="pres">
      <dgm:prSet presAssocID="{C8379D24-A3F5-413E-BA84-7BB7A7A641DB}" presName="composite" presStyleCnt="0"/>
      <dgm:spPr/>
    </dgm:pt>
    <dgm:pt modelId="{B2FB80E2-10E1-45F2-9DA6-A66F5041330C}" type="pres">
      <dgm:prSet presAssocID="{C8379D24-A3F5-413E-BA84-7BB7A7A641DB}" presName="background" presStyleLbl="node0" presStyleIdx="0" presStyleCnt="1"/>
      <dgm:spPr/>
    </dgm:pt>
    <dgm:pt modelId="{B9F63820-A7AF-462E-B9EB-867597E28FCF}" type="pres">
      <dgm:prSet presAssocID="{C8379D24-A3F5-413E-BA84-7BB7A7A641DB}" presName="text" presStyleLbl="fgAcc0" presStyleIdx="0" presStyleCnt="1" custScaleX="204375">
        <dgm:presLayoutVars>
          <dgm:chPref val="3"/>
        </dgm:presLayoutVars>
      </dgm:prSet>
      <dgm:spPr/>
    </dgm:pt>
    <dgm:pt modelId="{C57EBF5D-34ED-4013-A362-51F7C1BEAA4B}" type="pres">
      <dgm:prSet presAssocID="{C8379D24-A3F5-413E-BA84-7BB7A7A641DB}" presName="hierChild2" presStyleCnt="0"/>
      <dgm:spPr/>
    </dgm:pt>
    <dgm:pt modelId="{5134D2C9-3744-4CC8-B55C-A95B1C7D6948}" type="pres">
      <dgm:prSet presAssocID="{E8D64292-09D7-4F91-B0F6-C2607A9D4EEA}" presName="Name10" presStyleLbl="parChTrans1D2" presStyleIdx="0" presStyleCnt="2" custSzX="2190313"/>
      <dgm:spPr/>
    </dgm:pt>
    <dgm:pt modelId="{D4F46537-D071-455F-8E32-36B467FAC8EF}" type="pres">
      <dgm:prSet presAssocID="{282FBAB3-1D84-461F-BEAF-341358EA67F0}" presName="hierRoot2" presStyleCnt="0"/>
      <dgm:spPr/>
    </dgm:pt>
    <dgm:pt modelId="{F670F7AE-273C-42B1-81B9-959182A6B8DD}" type="pres">
      <dgm:prSet presAssocID="{282FBAB3-1D84-461F-BEAF-341358EA67F0}" presName="composite2" presStyleCnt="0"/>
      <dgm:spPr/>
    </dgm:pt>
    <dgm:pt modelId="{98A00FE4-EFD6-4714-92DF-18ADE0926D8F}" type="pres">
      <dgm:prSet presAssocID="{282FBAB3-1D84-461F-BEAF-341358EA67F0}" presName="background2" presStyleLbl="node2" presStyleIdx="0" presStyleCnt="2"/>
      <dgm:spPr/>
    </dgm:pt>
    <dgm:pt modelId="{2C52717D-E679-48FA-ADDC-EE2821AD7355}" type="pres">
      <dgm:prSet presAssocID="{282FBAB3-1D84-461F-BEAF-341358EA67F0}" presName="text2" presStyleLbl="fgAcc2" presStyleIdx="0" presStyleCnt="2" custScaleX="204375" custLinFactNeighborX="-39102">
        <dgm:presLayoutVars>
          <dgm:chPref val="3"/>
        </dgm:presLayoutVars>
      </dgm:prSet>
      <dgm:spPr/>
    </dgm:pt>
    <dgm:pt modelId="{8F30E2F0-20B3-4DFF-BDC3-27E273F8D523}" type="pres">
      <dgm:prSet presAssocID="{282FBAB3-1D84-461F-BEAF-341358EA67F0}" presName="hierChild3" presStyleCnt="0"/>
      <dgm:spPr/>
    </dgm:pt>
    <dgm:pt modelId="{366FE0EF-0A4E-426E-8CE5-9EA1AE4A0BA3}" type="pres">
      <dgm:prSet presAssocID="{8A96A07B-2F68-4BEE-8627-39E1700248DF}" presName="Name17" presStyleLbl="parChTrans1D3" presStyleIdx="0" presStyleCnt="3" custSzX="1460209"/>
      <dgm:spPr/>
    </dgm:pt>
    <dgm:pt modelId="{E8EB0517-71E5-4819-B44B-65EB42A35191}" type="pres">
      <dgm:prSet presAssocID="{6EFF92FC-521A-4F71-BD75-716D3E66F4F1}" presName="hierRoot3" presStyleCnt="0"/>
      <dgm:spPr/>
    </dgm:pt>
    <dgm:pt modelId="{C631FD6E-8D04-4095-A137-7BABC97BBAE5}" type="pres">
      <dgm:prSet presAssocID="{6EFF92FC-521A-4F71-BD75-716D3E66F4F1}" presName="composite3" presStyleCnt="0"/>
      <dgm:spPr/>
    </dgm:pt>
    <dgm:pt modelId="{60BBE570-B920-4E34-97E0-E631887D6920}" type="pres">
      <dgm:prSet presAssocID="{6EFF92FC-521A-4F71-BD75-716D3E66F4F1}" presName="background3" presStyleLbl="node3" presStyleIdx="0" presStyleCnt="3"/>
      <dgm:spPr/>
    </dgm:pt>
    <dgm:pt modelId="{011A3C40-7C37-456B-B09E-2B75F744D938}" type="pres">
      <dgm:prSet presAssocID="{6EFF92FC-521A-4F71-BD75-716D3E66F4F1}" presName="text3" presStyleLbl="fgAcc3" presStyleIdx="0" presStyleCnt="3" custScaleX="204375" custLinFactNeighborX="-73059">
        <dgm:presLayoutVars>
          <dgm:chPref val="3"/>
        </dgm:presLayoutVars>
      </dgm:prSet>
      <dgm:spPr/>
    </dgm:pt>
    <dgm:pt modelId="{95C49AD5-D0EE-4011-92C6-70FD4AFE98EC}" type="pres">
      <dgm:prSet presAssocID="{6EFF92FC-521A-4F71-BD75-716D3E66F4F1}" presName="hierChild4" presStyleCnt="0"/>
      <dgm:spPr/>
    </dgm:pt>
    <dgm:pt modelId="{D2983D6D-435F-4E31-9FF9-DF3CE8C04DFC}" type="pres">
      <dgm:prSet presAssocID="{C09E489B-F971-4F41-851D-EA31C7CDFCEE}" presName="Name23" presStyleLbl="parChTrans1D4" presStyleIdx="0" presStyleCnt="4"/>
      <dgm:spPr/>
    </dgm:pt>
    <dgm:pt modelId="{F85ACAAA-5599-484D-99F4-045014E44B5B}" type="pres">
      <dgm:prSet presAssocID="{3B3A22C4-D746-4E58-91E5-42E22E8F562F}" presName="hierRoot4" presStyleCnt="0"/>
      <dgm:spPr/>
    </dgm:pt>
    <dgm:pt modelId="{C32D5743-5973-4F0E-967B-561C61D89C0A}" type="pres">
      <dgm:prSet presAssocID="{3B3A22C4-D746-4E58-91E5-42E22E8F562F}" presName="composite4" presStyleCnt="0"/>
      <dgm:spPr/>
    </dgm:pt>
    <dgm:pt modelId="{F546C9DB-9298-417D-82D3-157DE9B01703}" type="pres">
      <dgm:prSet presAssocID="{3B3A22C4-D746-4E58-91E5-42E22E8F562F}" presName="background4" presStyleLbl="node4" presStyleIdx="0" presStyleCnt="4"/>
      <dgm:spPr/>
    </dgm:pt>
    <dgm:pt modelId="{9A31B996-F89C-492D-B053-BC36337B70D7}" type="pres">
      <dgm:prSet presAssocID="{3B3A22C4-D746-4E58-91E5-42E22E8F562F}" presName="text4" presStyleLbl="fgAcc4" presStyleIdx="0" presStyleCnt="4" custScaleX="170727" custLinFactNeighborX="-74088" custLinFactNeighborY="1621">
        <dgm:presLayoutVars>
          <dgm:chPref val="3"/>
        </dgm:presLayoutVars>
      </dgm:prSet>
      <dgm:spPr/>
    </dgm:pt>
    <dgm:pt modelId="{75DC1AEC-8A99-4DA2-8677-7BE612E3FDC1}" type="pres">
      <dgm:prSet presAssocID="{3B3A22C4-D746-4E58-91E5-42E22E8F562F}" presName="hierChild5" presStyleCnt="0"/>
      <dgm:spPr/>
    </dgm:pt>
    <dgm:pt modelId="{F700A509-76BE-4E62-BCD0-E9861D666658}" type="pres">
      <dgm:prSet presAssocID="{B45D8C5F-9505-413C-8A3F-967A658468EC}" presName="Name23" presStyleLbl="parChTrans1D4" presStyleIdx="1" presStyleCnt="4" custSzX="186880"/>
      <dgm:spPr/>
    </dgm:pt>
    <dgm:pt modelId="{7D9AE97F-50DC-45CB-9660-D2F618D76078}" type="pres">
      <dgm:prSet presAssocID="{E1FA50AC-A2F8-4DB7-86A3-BD8E140DFB5E}" presName="hierRoot4" presStyleCnt="0"/>
      <dgm:spPr/>
    </dgm:pt>
    <dgm:pt modelId="{63A83CEE-D90D-4CD2-BEC6-9A25B299D773}" type="pres">
      <dgm:prSet presAssocID="{E1FA50AC-A2F8-4DB7-86A3-BD8E140DFB5E}" presName="composite4" presStyleCnt="0"/>
      <dgm:spPr/>
    </dgm:pt>
    <dgm:pt modelId="{EF51D406-8E5A-48FF-A51A-7A8DBC699552}" type="pres">
      <dgm:prSet presAssocID="{E1FA50AC-A2F8-4DB7-86A3-BD8E140DFB5E}" presName="background4" presStyleLbl="node4" presStyleIdx="1" presStyleCnt="4"/>
      <dgm:spPr/>
    </dgm:pt>
    <dgm:pt modelId="{534D7130-7C79-4057-90A9-45C2E7AD01A5}" type="pres">
      <dgm:prSet presAssocID="{E1FA50AC-A2F8-4DB7-86A3-BD8E140DFB5E}" presName="text4" presStyleLbl="fgAcc4" presStyleIdx="1" presStyleCnt="4" custScaleX="204375" custLinFactNeighborX="-75131">
        <dgm:presLayoutVars>
          <dgm:chPref val="3"/>
        </dgm:presLayoutVars>
      </dgm:prSet>
      <dgm:spPr/>
    </dgm:pt>
    <dgm:pt modelId="{D53D9EF9-F79D-4066-986A-8605F56F020A}" type="pres">
      <dgm:prSet presAssocID="{E1FA50AC-A2F8-4DB7-86A3-BD8E140DFB5E}" presName="hierChild5" presStyleCnt="0"/>
      <dgm:spPr/>
    </dgm:pt>
    <dgm:pt modelId="{CACA4B9D-2D0B-43FB-A6F5-D79FBC286954}" type="pres">
      <dgm:prSet presAssocID="{086A9D0D-1C78-43E3-BD50-E4B49BF69287}" presName="Name23" presStyleLbl="parChTrans1D4" presStyleIdx="2" presStyleCnt="4"/>
      <dgm:spPr/>
    </dgm:pt>
    <dgm:pt modelId="{981F54FA-C41D-46D6-B009-FF96D2D7F0CB}" type="pres">
      <dgm:prSet presAssocID="{3160BAC4-FE65-4695-8730-CE714ECFF5E5}" presName="hierRoot4" presStyleCnt="0"/>
      <dgm:spPr/>
    </dgm:pt>
    <dgm:pt modelId="{4656E0A8-6D64-4516-91BE-0DC2C76DE3A2}" type="pres">
      <dgm:prSet presAssocID="{3160BAC4-FE65-4695-8730-CE714ECFF5E5}" presName="composite4" presStyleCnt="0"/>
      <dgm:spPr/>
    </dgm:pt>
    <dgm:pt modelId="{DCD97A89-B52C-4CBF-97F8-97C314718605}" type="pres">
      <dgm:prSet presAssocID="{3160BAC4-FE65-4695-8730-CE714ECFF5E5}" presName="background4" presStyleLbl="node4" presStyleIdx="2" presStyleCnt="4"/>
      <dgm:spPr/>
    </dgm:pt>
    <dgm:pt modelId="{0A16C43A-B3CE-4207-B581-F067761F8265}" type="pres">
      <dgm:prSet presAssocID="{3160BAC4-FE65-4695-8730-CE714ECFF5E5}" presName="text4" presStyleLbl="fgAcc4" presStyleIdx="2" presStyleCnt="4" custScaleX="222881" custLinFactNeighborX="3082">
        <dgm:presLayoutVars>
          <dgm:chPref val="3"/>
        </dgm:presLayoutVars>
      </dgm:prSet>
      <dgm:spPr/>
    </dgm:pt>
    <dgm:pt modelId="{DE18489C-2432-4C9D-9E53-B75A76347791}" type="pres">
      <dgm:prSet presAssocID="{3160BAC4-FE65-4695-8730-CE714ECFF5E5}" presName="hierChild5" presStyleCnt="0"/>
      <dgm:spPr/>
    </dgm:pt>
    <dgm:pt modelId="{91083E48-A0DA-4ACD-A242-0D8AFA4EF7CC}" type="pres">
      <dgm:prSet presAssocID="{4DFF6B53-962D-471C-A9F4-CF8E7FD55F9A}" presName="Name23" presStyleLbl="parChTrans1D4" presStyleIdx="3" presStyleCnt="4" custSzX="186880"/>
      <dgm:spPr/>
    </dgm:pt>
    <dgm:pt modelId="{1A30BEBA-0883-4854-9759-17BD28E1878F}" type="pres">
      <dgm:prSet presAssocID="{7C4E721E-AE3D-44C4-94A5-13750F0FD70C}" presName="hierRoot4" presStyleCnt="0"/>
      <dgm:spPr/>
    </dgm:pt>
    <dgm:pt modelId="{0060C000-0C7F-40BB-B8D9-99A539F1A06F}" type="pres">
      <dgm:prSet presAssocID="{7C4E721E-AE3D-44C4-94A5-13750F0FD70C}" presName="composite4" presStyleCnt="0"/>
      <dgm:spPr/>
    </dgm:pt>
    <dgm:pt modelId="{55503B94-3195-44AC-BC02-986AC9FD15C6}" type="pres">
      <dgm:prSet presAssocID="{7C4E721E-AE3D-44C4-94A5-13750F0FD70C}" presName="background4" presStyleLbl="node4" presStyleIdx="3" presStyleCnt="4"/>
      <dgm:spPr/>
    </dgm:pt>
    <dgm:pt modelId="{36C984EB-4397-4AB9-8025-2950B53F0B7E}" type="pres">
      <dgm:prSet presAssocID="{7C4E721E-AE3D-44C4-94A5-13750F0FD70C}" presName="text4" presStyleLbl="fgAcc4" presStyleIdx="3" presStyleCnt="4" custScaleX="204375" custLinFactNeighborX="4102">
        <dgm:presLayoutVars>
          <dgm:chPref val="3"/>
        </dgm:presLayoutVars>
      </dgm:prSet>
      <dgm:spPr/>
    </dgm:pt>
    <dgm:pt modelId="{6E00A2C2-D94C-4254-97A6-E4D1E310AA53}" type="pres">
      <dgm:prSet presAssocID="{7C4E721E-AE3D-44C4-94A5-13750F0FD70C}" presName="hierChild5" presStyleCnt="0"/>
      <dgm:spPr/>
    </dgm:pt>
    <dgm:pt modelId="{B6ED1145-A29B-4045-95D9-9DFAA1194BC6}" type="pres">
      <dgm:prSet presAssocID="{46417983-3811-4188-8A09-9986066B0385}" presName="Name17" presStyleLbl="parChTrans1D3" presStyleIdx="1" presStyleCnt="3" custSzX="1460209"/>
      <dgm:spPr/>
    </dgm:pt>
    <dgm:pt modelId="{DC57E308-95F4-4889-9BDC-A2FAD039717C}" type="pres">
      <dgm:prSet presAssocID="{9592FF4B-8A8E-45C3-AF24-297E935284D3}" presName="hierRoot3" presStyleCnt="0"/>
      <dgm:spPr/>
    </dgm:pt>
    <dgm:pt modelId="{2AE58B98-087A-4C55-A6D0-2BF746DAD37C}" type="pres">
      <dgm:prSet presAssocID="{9592FF4B-8A8E-45C3-AF24-297E935284D3}" presName="composite3" presStyleCnt="0"/>
      <dgm:spPr/>
    </dgm:pt>
    <dgm:pt modelId="{BE493CBB-D592-4B35-B581-90178F62AB79}" type="pres">
      <dgm:prSet presAssocID="{9592FF4B-8A8E-45C3-AF24-297E935284D3}" presName="background3" presStyleLbl="node3" presStyleIdx="1" presStyleCnt="3"/>
      <dgm:spPr/>
    </dgm:pt>
    <dgm:pt modelId="{4D53429B-8147-47BD-B0DB-DB60834C1B00}" type="pres">
      <dgm:prSet presAssocID="{9592FF4B-8A8E-45C3-AF24-297E935284D3}" presName="text3" presStyleLbl="fgAcc3" presStyleIdx="1" presStyleCnt="3" custScaleX="204375" custLinFactNeighborX="-73059">
        <dgm:presLayoutVars>
          <dgm:chPref val="3"/>
        </dgm:presLayoutVars>
      </dgm:prSet>
      <dgm:spPr/>
    </dgm:pt>
    <dgm:pt modelId="{432BA32F-3D93-410B-B360-1DD7AF249366}" type="pres">
      <dgm:prSet presAssocID="{9592FF4B-8A8E-45C3-AF24-297E935284D3}" presName="hierChild4" presStyleCnt="0"/>
      <dgm:spPr/>
    </dgm:pt>
    <dgm:pt modelId="{9BBA2DC6-FCAD-4339-B5EC-BD8BD8B53CD2}" type="pres">
      <dgm:prSet presAssocID="{3D6C1356-0FFE-464D-915C-607753A4E0C1}" presName="Name10" presStyleLbl="parChTrans1D2" presStyleIdx="1" presStyleCnt="2" custSzX="2190313"/>
      <dgm:spPr/>
    </dgm:pt>
    <dgm:pt modelId="{573FE290-712B-4D79-BCE3-43BDA7C5720F}" type="pres">
      <dgm:prSet presAssocID="{9044F411-E62B-43B4-80E1-308EE16BA285}" presName="hierRoot2" presStyleCnt="0"/>
      <dgm:spPr/>
    </dgm:pt>
    <dgm:pt modelId="{078EAE73-FFE1-446B-A22A-E33B64E96EAD}" type="pres">
      <dgm:prSet presAssocID="{9044F411-E62B-43B4-80E1-308EE16BA285}" presName="composite2" presStyleCnt="0"/>
      <dgm:spPr/>
    </dgm:pt>
    <dgm:pt modelId="{5E1F19C1-6493-4C8B-A7B5-C5E39C0ECE38}" type="pres">
      <dgm:prSet presAssocID="{9044F411-E62B-43B4-80E1-308EE16BA285}" presName="background2" presStyleLbl="node2" presStyleIdx="1" presStyleCnt="2"/>
      <dgm:spPr/>
    </dgm:pt>
    <dgm:pt modelId="{CB6ACABD-C2EE-487C-9457-75E150746E80}" type="pres">
      <dgm:prSet presAssocID="{9044F411-E62B-43B4-80E1-308EE16BA285}" presName="text2" presStyleLbl="fgAcc2" presStyleIdx="1" presStyleCnt="2" custScaleX="240984">
        <dgm:presLayoutVars>
          <dgm:chPref val="3"/>
        </dgm:presLayoutVars>
      </dgm:prSet>
      <dgm:spPr/>
    </dgm:pt>
    <dgm:pt modelId="{00A23C27-7A07-4F0A-BDD2-B467FE43CE8C}" type="pres">
      <dgm:prSet presAssocID="{9044F411-E62B-43B4-80E1-308EE16BA285}" presName="hierChild3" presStyleCnt="0"/>
      <dgm:spPr/>
    </dgm:pt>
    <dgm:pt modelId="{60358D1D-864F-4060-B0FA-DF4AD678D4E4}" type="pres">
      <dgm:prSet presAssocID="{87E957D4-2ABD-4CCE-BB39-D824DADC8E47}" presName="Name17" presStyleLbl="parChTrans1D3" presStyleIdx="2" presStyleCnt="3" custSzX="186880"/>
      <dgm:spPr/>
    </dgm:pt>
    <dgm:pt modelId="{E5F6CBB2-5E49-4DD1-A896-68C69E4C41B5}" type="pres">
      <dgm:prSet presAssocID="{26252845-BDA1-465C-B36D-9B99C1CAF802}" presName="hierRoot3" presStyleCnt="0"/>
      <dgm:spPr/>
    </dgm:pt>
    <dgm:pt modelId="{EE8FEE94-207A-404E-9994-F6B5746EBCF1}" type="pres">
      <dgm:prSet presAssocID="{26252845-BDA1-465C-B36D-9B99C1CAF802}" presName="composite3" presStyleCnt="0"/>
      <dgm:spPr/>
    </dgm:pt>
    <dgm:pt modelId="{D6D07D64-F6FE-45F1-B3A0-1E364EC9E63E}" type="pres">
      <dgm:prSet presAssocID="{26252845-BDA1-465C-B36D-9B99C1CAF802}" presName="background3" presStyleLbl="node3" presStyleIdx="2" presStyleCnt="3"/>
      <dgm:spPr/>
    </dgm:pt>
    <dgm:pt modelId="{F3C3EB48-62E0-4B85-BBDC-0E90A178C8E1}" type="pres">
      <dgm:prSet presAssocID="{26252845-BDA1-465C-B36D-9B99C1CAF802}" presName="text3" presStyleLbl="fgAcc3" presStyleIdx="2" presStyleCnt="3" custScaleX="128134">
        <dgm:presLayoutVars>
          <dgm:chPref val="3"/>
        </dgm:presLayoutVars>
      </dgm:prSet>
      <dgm:spPr/>
    </dgm:pt>
    <dgm:pt modelId="{E8821100-6858-4507-B6A3-44CFA91557E6}" type="pres">
      <dgm:prSet presAssocID="{26252845-BDA1-465C-B36D-9B99C1CAF802}" presName="hierChild4" presStyleCnt="0"/>
      <dgm:spPr/>
    </dgm:pt>
  </dgm:ptLst>
  <dgm:cxnLst>
    <dgm:cxn modelId="{D7A6F401-499D-4AAA-83C6-09A2DB8FE9FD}" type="presOf" srcId="{26252845-BDA1-465C-B36D-9B99C1CAF802}" destId="{F3C3EB48-62E0-4B85-BBDC-0E90A178C8E1}" srcOrd="0" destOrd="0" presId="urn:microsoft.com/office/officeart/2005/8/layout/hierarchy1"/>
    <dgm:cxn modelId="{B48BE802-A699-4F43-BDB1-7D9AFC6B1682}" srcId="{9044F411-E62B-43B4-80E1-308EE16BA285}" destId="{26252845-BDA1-465C-B36D-9B99C1CAF802}" srcOrd="0" destOrd="0" parTransId="{87E957D4-2ABD-4CCE-BB39-D824DADC8E47}" sibTransId="{5A2E905D-CB95-4219-83CE-3804D6C3EDC6}"/>
    <dgm:cxn modelId="{D67C3B0A-2B42-46A6-868B-3479097FEDE4}" type="presOf" srcId="{9592FF4B-8A8E-45C3-AF24-297E935284D3}" destId="{4D53429B-8147-47BD-B0DB-DB60834C1B00}" srcOrd="0" destOrd="0" presId="urn:microsoft.com/office/officeart/2005/8/layout/hierarchy1"/>
    <dgm:cxn modelId="{88224718-3B92-4040-936A-3FD3850663A4}" srcId="{C8379D24-A3F5-413E-BA84-7BB7A7A641DB}" destId="{282FBAB3-1D84-461F-BEAF-341358EA67F0}" srcOrd="0" destOrd="0" parTransId="{E8D64292-09D7-4F91-B0F6-C2607A9D4EEA}" sibTransId="{D75B8B10-81D6-4E0E-86F3-BF1D7F4F1EC1}"/>
    <dgm:cxn modelId="{FD05BF20-5AEE-4CB2-8EB7-B1A0EBAE8A77}" srcId="{3160BAC4-FE65-4695-8730-CE714ECFF5E5}" destId="{7C4E721E-AE3D-44C4-94A5-13750F0FD70C}" srcOrd="0" destOrd="0" parTransId="{4DFF6B53-962D-471C-A9F4-CF8E7FD55F9A}" sibTransId="{230118DB-61CE-4270-802B-E0AB47BE9D78}"/>
    <dgm:cxn modelId="{F0C10023-1C9A-4B33-B6A0-8BBEA1FCDA79}" type="presOf" srcId="{E1FA50AC-A2F8-4DB7-86A3-BD8E140DFB5E}" destId="{534D7130-7C79-4057-90A9-45C2E7AD01A5}" srcOrd="0" destOrd="0" presId="urn:microsoft.com/office/officeart/2005/8/layout/hierarchy1"/>
    <dgm:cxn modelId="{4E552C26-6BF1-4441-AE79-312BFB8C917B}" type="presOf" srcId="{4DFF6B53-962D-471C-A9F4-CF8E7FD55F9A}" destId="{91083E48-A0DA-4ACD-A242-0D8AFA4EF7CC}" srcOrd="0" destOrd="0" presId="urn:microsoft.com/office/officeart/2005/8/layout/hierarchy1"/>
    <dgm:cxn modelId="{49510F28-8BFF-46E0-976D-97936310475B}" type="presOf" srcId="{3B3A22C4-D746-4E58-91E5-42E22E8F562F}" destId="{9A31B996-F89C-492D-B053-BC36337B70D7}" srcOrd="0" destOrd="0" presId="urn:microsoft.com/office/officeart/2005/8/layout/hierarchy1"/>
    <dgm:cxn modelId="{FA2C9B32-2221-4580-A5C9-6BDA3508E5E0}" type="presOf" srcId="{C8379D24-A3F5-413E-BA84-7BB7A7A641DB}" destId="{B9F63820-A7AF-462E-B9EB-867597E28FCF}" srcOrd="0" destOrd="0" presId="urn:microsoft.com/office/officeart/2005/8/layout/hierarchy1"/>
    <dgm:cxn modelId="{3609ED39-3C5D-4146-BE51-7D394F50A4FE}" type="presOf" srcId="{7C4E721E-AE3D-44C4-94A5-13750F0FD70C}" destId="{36C984EB-4397-4AB9-8025-2950B53F0B7E}" srcOrd="0" destOrd="0" presId="urn:microsoft.com/office/officeart/2005/8/layout/hierarchy1"/>
    <dgm:cxn modelId="{63DA715F-A852-4903-AE5F-D19DD783179D}" srcId="{530C79D3-8A36-415E-8CE8-2F612F5EB023}" destId="{C8379D24-A3F5-413E-BA84-7BB7A7A641DB}" srcOrd="0" destOrd="0" parTransId="{05B6DDF6-C7BF-46C5-9EBA-BFF13E44A062}" sibTransId="{498D653F-CB3E-472B-BC76-DE72DEEEC1AB}"/>
    <dgm:cxn modelId="{24E31C44-DC5C-4AB5-8EC7-0B5D5354C02A}" srcId="{282FBAB3-1D84-461F-BEAF-341358EA67F0}" destId="{9592FF4B-8A8E-45C3-AF24-297E935284D3}" srcOrd="1" destOrd="0" parTransId="{46417983-3811-4188-8A09-9986066B0385}" sibTransId="{3CB8F124-30E4-4D93-AF13-AE05908E0EB5}"/>
    <dgm:cxn modelId="{F199E245-6276-47C6-8D54-966606E715E2}" type="presOf" srcId="{B45D8C5F-9505-413C-8A3F-967A658468EC}" destId="{F700A509-76BE-4E62-BCD0-E9861D666658}" srcOrd="0" destOrd="0" presId="urn:microsoft.com/office/officeart/2005/8/layout/hierarchy1"/>
    <dgm:cxn modelId="{F7382C48-1338-44C0-9579-D4C5BF683BB6}" srcId="{6EFF92FC-521A-4F71-BD75-716D3E66F4F1}" destId="{3160BAC4-FE65-4695-8730-CE714ECFF5E5}" srcOrd="1" destOrd="0" parTransId="{086A9D0D-1C78-43E3-BD50-E4B49BF69287}" sibTransId="{C362294C-635A-4AF6-8D76-B85A0287EACD}"/>
    <dgm:cxn modelId="{496D0549-0F58-4E95-89E5-FC56C489E38E}" type="presOf" srcId="{282FBAB3-1D84-461F-BEAF-341358EA67F0}" destId="{2C52717D-E679-48FA-ADDC-EE2821AD7355}" srcOrd="0" destOrd="0" presId="urn:microsoft.com/office/officeart/2005/8/layout/hierarchy1"/>
    <dgm:cxn modelId="{D5ACEE4E-B6AB-426C-A792-6046C42FC739}" type="presOf" srcId="{3160BAC4-FE65-4695-8730-CE714ECFF5E5}" destId="{0A16C43A-B3CE-4207-B581-F067761F8265}" srcOrd="0" destOrd="0" presId="urn:microsoft.com/office/officeart/2005/8/layout/hierarchy1"/>
    <dgm:cxn modelId="{6950B27F-036D-4A94-BCAA-C63CF66C12A5}" srcId="{6EFF92FC-521A-4F71-BD75-716D3E66F4F1}" destId="{3B3A22C4-D746-4E58-91E5-42E22E8F562F}" srcOrd="0" destOrd="0" parTransId="{C09E489B-F971-4F41-851D-EA31C7CDFCEE}" sibTransId="{C3EABFEA-E1DD-49B8-9BF9-89C7E49FEF26}"/>
    <dgm:cxn modelId="{2A7A1E80-FA94-4E72-9621-052DD919FAB5}" srcId="{282FBAB3-1D84-461F-BEAF-341358EA67F0}" destId="{6EFF92FC-521A-4F71-BD75-716D3E66F4F1}" srcOrd="0" destOrd="0" parTransId="{8A96A07B-2F68-4BEE-8627-39E1700248DF}" sibTransId="{63F6F955-5283-459A-A08D-5C5AA7E2F59A}"/>
    <dgm:cxn modelId="{7031B082-BB1C-450F-94AA-4225ED8BDA5C}" type="presOf" srcId="{C09E489B-F971-4F41-851D-EA31C7CDFCEE}" destId="{D2983D6D-435F-4E31-9FF9-DF3CE8C04DFC}" srcOrd="0" destOrd="0" presId="urn:microsoft.com/office/officeart/2005/8/layout/hierarchy1"/>
    <dgm:cxn modelId="{FA1E13A8-59C9-45F8-92AB-A8353BA97F41}" type="presOf" srcId="{9044F411-E62B-43B4-80E1-308EE16BA285}" destId="{CB6ACABD-C2EE-487C-9457-75E150746E80}" srcOrd="0" destOrd="0" presId="urn:microsoft.com/office/officeart/2005/8/layout/hierarchy1"/>
    <dgm:cxn modelId="{E640ABAC-5BFB-4753-8997-E6BEE49B3616}" type="presOf" srcId="{6EFF92FC-521A-4F71-BD75-716D3E66F4F1}" destId="{011A3C40-7C37-456B-B09E-2B75F744D938}" srcOrd="0" destOrd="0" presId="urn:microsoft.com/office/officeart/2005/8/layout/hierarchy1"/>
    <dgm:cxn modelId="{0EA586AE-049C-4628-B9DB-1A3968F2FC6E}" type="presOf" srcId="{086A9D0D-1C78-43E3-BD50-E4B49BF69287}" destId="{CACA4B9D-2D0B-43FB-A6F5-D79FBC286954}" srcOrd="0" destOrd="0" presId="urn:microsoft.com/office/officeart/2005/8/layout/hierarchy1"/>
    <dgm:cxn modelId="{4B9F05B2-1A7E-4935-9D86-FED950737E19}" type="presOf" srcId="{46417983-3811-4188-8A09-9986066B0385}" destId="{B6ED1145-A29B-4045-95D9-9DFAA1194BC6}" srcOrd="0" destOrd="0" presId="urn:microsoft.com/office/officeart/2005/8/layout/hierarchy1"/>
    <dgm:cxn modelId="{449B3AB4-5440-4047-9D84-CFA416B77C73}" type="presOf" srcId="{E8D64292-09D7-4F91-B0F6-C2607A9D4EEA}" destId="{5134D2C9-3744-4CC8-B55C-A95B1C7D6948}" srcOrd="0" destOrd="0" presId="urn:microsoft.com/office/officeart/2005/8/layout/hierarchy1"/>
    <dgm:cxn modelId="{6D7C6ABD-2A36-4FCA-B609-0C431C58F911}" type="presOf" srcId="{3D6C1356-0FFE-464D-915C-607753A4E0C1}" destId="{9BBA2DC6-FCAD-4339-B5EC-BD8BD8B53CD2}" srcOrd="0" destOrd="0" presId="urn:microsoft.com/office/officeart/2005/8/layout/hierarchy1"/>
    <dgm:cxn modelId="{3EA098BF-C037-4957-A03E-A7D0E7E48519}" type="presOf" srcId="{8A96A07B-2F68-4BEE-8627-39E1700248DF}" destId="{366FE0EF-0A4E-426E-8CE5-9EA1AE4A0BA3}" srcOrd="0" destOrd="0" presId="urn:microsoft.com/office/officeart/2005/8/layout/hierarchy1"/>
    <dgm:cxn modelId="{C09370D5-179A-4AA8-858A-A5F41A1C67D9}" type="presOf" srcId="{87E957D4-2ABD-4CCE-BB39-D824DADC8E47}" destId="{60358D1D-864F-4060-B0FA-DF4AD678D4E4}" srcOrd="0" destOrd="0" presId="urn:microsoft.com/office/officeart/2005/8/layout/hierarchy1"/>
    <dgm:cxn modelId="{8C9944E3-E373-4C8F-8045-8486602A87CD}" type="presOf" srcId="{530C79D3-8A36-415E-8CE8-2F612F5EB023}" destId="{8C8170B7-3388-45F4-9142-87D5E1479E05}" srcOrd="0" destOrd="0" presId="urn:microsoft.com/office/officeart/2005/8/layout/hierarchy1"/>
    <dgm:cxn modelId="{9A24B2F3-06A2-4BDC-91ED-AFB853AA2B03}" srcId="{3B3A22C4-D746-4E58-91E5-42E22E8F562F}" destId="{E1FA50AC-A2F8-4DB7-86A3-BD8E140DFB5E}" srcOrd="0" destOrd="0" parTransId="{B45D8C5F-9505-413C-8A3F-967A658468EC}" sibTransId="{21D57CDC-ABC7-4FBA-938A-22A4EC896CA4}"/>
    <dgm:cxn modelId="{838C8AFE-5CF8-4D20-9338-292048194D15}" srcId="{C8379D24-A3F5-413E-BA84-7BB7A7A641DB}" destId="{9044F411-E62B-43B4-80E1-308EE16BA285}" srcOrd="1" destOrd="0" parTransId="{3D6C1356-0FFE-464D-915C-607753A4E0C1}" sibTransId="{B3A5BC20-A464-4F5B-9E5D-B58B88B70029}"/>
    <dgm:cxn modelId="{1F790D38-4E02-44A4-AAFD-3F6C3E7162DF}" type="presParOf" srcId="{8C8170B7-3388-45F4-9142-87D5E1479E05}" destId="{F19AD150-B2C6-447C-8162-1F8BB32C929F}" srcOrd="0" destOrd="0" presId="urn:microsoft.com/office/officeart/2005/8/layout/hierarchy1"/>
    <dgm:cxn modelId="{CB29FBD3-D888-4ECA-A1F0-C0730110BB84}" type="presParOf" srcId="{F19AD150-B2C6-447C-8162-1F8BB32C929F}" destId="{4A9E35FF-636F-401B-8F40-5FF2153D18F4}" srcOrd="0" destOrd="0" presId="urn:microsoft.com/office/officeart/2005/8/layout/hierarchy1"/>
    <dgm:cxn modelId="{342CE142-7AF5-4583-BCA8-FCE050717EAB}" type="presParOf" srcId="{4A9E35FF-636F-401B-8F40-5FF2153D18F4}" destId="{B2FB80E2-10E1-45F2-9DA6-A66F5041330C}" srcOrd="0" destOrd="0" presId="urn:microsoft.com/office/officeart/2005/8/layout/hierarchy1"/>
    <dgm:cxn modelId="{BC42DE0C-9E19-4F63-808F-3350F1D5E166}" type="presParOf" srcId="{4A9E35FF-636F-401B-8F40-5FF2153D18F4}" destId="{B9F63820-A7AF-462E-B9EB-867597E28FCF}" srcOrd="1" destOrd="0" presId="urn:microsoft.com/office/officeart/2005/8/layout/hierarchy1"/>
    <dgm:cxn modelId="{2A3D4DBE-E99F-408F-96C2-250E0B48EAC9}" type="presParOf" srcId="{F19AD150-B2C6-447C-8162-1F8BB32C929F}" destId="{C57EBF5D-34ED-4013-A362-51F7C1BEAA4B}" srcOrd="1" destOrd="0" presId="urn:microsoft.com/office/officeart/2005/8/layout/hierarchy1"/>
    <dgm:cxn modelId="{114C8F79-B9B3-435A-BCB9-28089E3539A0}" type="presParOf" srcId="{C57EBF5D-34ED-4013-A362-51F7C1BEAA4B}" destId="{5134D2C9-3744-4CC8-B55C-A95B1C7D6948}" srcOrd="0" destOrd="0" presId="urn:microsoft.com/office/officeart/2005/8/layout/hierarchy1"/>
    <dgm:cxn modelId="{1D0C7191-3672-43CC-9A3E-3EAF3317C0F1}" type="presParOf" srcId="{C57EBF5D-34ED-4013-A362-51F7C1BEAA4B}" destId="{D4F46537-D071-455F-8E32-36B467FAC8EF}" srcOrd="1" destOrd="0" presId="urn:microsoft.com/office/officeart/2005/8/layout/hierarchy1"/>
    <dgm:cxn modelId="{3ACC618F-9800-4520-BCDD-516E2543BFC2}" type="presParOf" srcId="{D4F46537-D071-455F-8E32-36B467FAC8EF}" destId="{F670F7AE-273C-42B1-81B9-959182A6B8DD}" srcOrd="0" destOrd="0" presId="urn:microsoft.com/office/officeart/2005/8/layout/hierarchy1"/>
    <dgm:cxn modelId="{B89949F3-4D63-433B-AC3F-D53950D22B60}" type="presParOf" srcId="{F670F7AE-273C-42B1-81B9-959182A6B8DD}" destId="{98A00FE4-EFD6-4714-92DF-18ADE0926D8F}" srcOrd="0" destOrd="0" presId="urn:microsoft.com/office/officeart/2005/8/layout/hierarchy1"/>
    <dgm:cxn modelId="{9669F096-E72C-4947-BAF5-39541EF8A8E9}" type="presParOf" srcId="{F670F7AE-273C-42B1-81B9-959182A6B8DD}" destId="{2C52717D-E679-48FA-ADDC-EE2821AD7355}" srcOrd="1" destOrd="0" presId="urn:microsoft.com/office/officeart/2005/8/layout/hierarchy1"/>
    <dgm:cxn modelId="{2D084685-F416-4687-A35F-078EF7CE358F}" type="presParOf" srcId="{D4F46537-D071-455F-8E32-36B467FAC8EF}" destId="{8F30E2F0-20B3-4DFF-BDC3-27E273F8D523}" srcOrd="1" destOrd="0" presId="urn:microsoft.com/office/officeart/2005/8/layout/hierarchy1"/>
    <dgm:cxn modelId="{E93E3EF3-B480-4486-89AD-1BB5DEE141E1}" type="presParOf" srcId="{8F30E2F0-20B3-4DFF-BDC3-27E273F8D523}" destId="{366FE0EF-0A4E-426E-8CE5-9EA1AE4A0BA3}" srcOrd="0" destOrd="0" presId="urn:microsoft.com/office/officeart/2005/8/layout/hierarchy1"/>
    <dgm:cxn modelId="{FEE2428B-DF9C-4B5D-859F-3AB3E6A9C379}" type="presParOf" srcId="{8F30E2F0-20B3-4DFF-BDC3-27E273F8D523}" destId="{E8EB0517-71E5-4819-B44B-65EB42A35191}" srcOrd="1" destOrd="0" presId="urn:microsoft.com/office/officeart/2005/8/layout/hierarchy1"/>
    <dgm:cxn modelId="{E899D18B-0E4B-4B58-9A59-F34952C054B9}" type="presParOf" srcId="{E8EB0517-71E5-4819-B44B-65EB42A35191}" destId="{C631FD6E-8D04-4095-A137-7BABC97BBAE5}" srcOrd="0" destOrd="0" presId="urn:microsoft.com/office/officeart/2005/8/layout/hierarchy1"/>
    <dgm:cxn modelId="{4A1CA7DD-ABA8-41D0-B352-F7B93F0594E3}" type="presParOf" srcId="{C631FD6E-8D04-4095-A137-7BABC97BBAE5}" destId="{60BBE570-B920-4E34-97E0-E631887D6920}" srcOrd="0" destOrd="0" presId="urn:microsoft.com/office/officeart/2005/8/layout/hierarchy1"/>
    <dgm:cxn modelId="{FD98FF2C-5F94-4ADF-9AFF-4979E19496B2}" type="presParOf" srcId="{C631FD6E-8D04-4095-A137-7BABC97BBAE5}" destId="{011A3C40-7C37-456B-B09E-2B75F744D938}" srcOrd="1" destOrd="0" presId="urn:microsoft.com/office/officeart/2005/8/layout/hierarchy1"/>
    <dgm:cxn modelId="{9BC85133-E000-4143-8A41-4BB7EED437DA}" type="presParOf" srcId="{E8EB0517-71E5-4819-B44B-65EB42A35191}" destId="{95C49AD5-D0EE-4011-92C6-70FD4AFE98EC}" srcOrd="1" destOrd="0" presId="urn:microsoft.com/office/officeart/2005/8/layout/hierarchy1"/>
    <dgm:cxn modelId="{E122C1E0-9249-4E69-A71F-4A2C95AAAEB4}" type="presParOf" srcId="{95C49AD5-D0EE-4011-92C6-70FD4AFE98EC}" destId="{D2983D6D-435F-4E31-9FF9-DF3CE8C04DFC}" srcOrd="0" destOrd="0" presId="urn:microsoft.com/office/officeart/2005/8/layout/hierarchy1"/>
    <dgm:cxn modelId="{F19A24EA-7EE2-4C03-AE0D-0638F3E8E2D7}" type="presParOf" srcId="{95C49AD5-D0EE-4011-92C6-70FD4AFE98EC}" destId="{F85ACAAA-5599-484D-99F4-045014E44B5B}" srcOrd="1" destOrd="0" presId="urn:microsoft.com/office/officeart/2005/8/layout/hierarchy1"/>
    <dgm:cxn modelId="{93623766-92FA-4C91-8E50-DCD98B3FA678}" type="presParOf" srcId="{F85ACAAA-5599-484D-99F4-045014E44B5B}" destId="{C32D5743-5973-4F0E-967B-561C61D89C0A}" srcOrd="0" destOrd="0" presId="urn:microsoft.com/office/officeart/2005/8/layout/hierarchy1"/>
    <dgm:cxn modelId="{587D407E-AB73-4FCD-AA15-A32221BF9D6C}" type="presParOf" srcId="{C32D5743-5973-4F0E-967B-561C61D89C0A}" destId="{F546C9DB-9298-417D-82D3-157DE9B01703}" srcOrd="0" destOrd="0" presId="urn:microsoft.com/office/officeart/2005/8/layout/hierarchy1"/>
    <dgm:cxn modelId="{2E028384-6159-46EC-8A7C-9606ED0684C0}" type="presParOf" srcId="{C32D5743-5973-4F0E-967B-561C61D89C0A}" destId="{9A31B996-F89C-492D-B053-BC36337B70D7}" srcOrd="1" destOrd="0" presId="urn:microsoft.com/office/officeart/2005/8/layout/hierarchy1"/>
    <dgm:cxn modelId="{3CE6AA0F-C34F-4CC7-961B-554B05DFDFB4}" type="presParOf" srcId="{F85ACAAA-5599-484D-99F4-045014E44B5B}" destId="{75DC1AEC-8A99-4DA2-8677-7BE612E3FDC1}" srcOrd="1" destOrd="0" presId="urn:microsoft.com/office/officeart/2005/8/layout/hierarchy1"/>
    <dgm:cxn modelId="{AA92D933-AC31-489E-896C-D08626B2EF18}" type="presParOf" srcId="{75DC1AEC-8A99-4DA2-8677-7BE612E3FDC1}" destId="{F700A509-76BE-4E62-BCD0-E9861D666658}" srcOrd="0" destOrd="0" presId="urn:microsoft.com/office/officeart/2005/8/layout/hierarchy1"/>
    <dgm:cxn modelId="{AED37306-08C0-4ADA-8A0D-0A3484BAE44E}" type="presParOf" srcId="{75DC1AEC-8A99-4DA2-8677-7BE612E3FDC1}" destId="{7D9AE97F-50DC-45CB-9660-D2F618D76078}" srcOrd="1" destOrd="0" presId="urn:microsoft.com/office/officeart/2005/8/layout/hierarchy1"/>
    <dgm:cxn modelId="{4681F058-37D6-410F-B7F1-3C074CF789DD}" type="presParOf" srcId="{7D9AE97F-50DC-45CB-9660-D2F618D76078}" destId="{63A83CEE-D90D-4CD2-BEC6-9A25B299D773}" srcOrd="0" destOrd="0" presId="urn:microsoft.com/office/officeart/2005/8/layout/hierarchy1"/>
    <dgm:cxn modelId="{578B08F8-4F03-4BA0-A818-8D6A0A05C1A0}" type="presParOf" srcId="{63A83CEE-D90D-4CD2-BEC6-9A25B299D773}" destId="{EF51D406-8E5A-48FF-A51A-7A8DBC699552}" srcOrd="0" destOrd="0" presId="urn:microsoft.com/office/officeart/2005/8/layout/hierarchy1"/>
    <dgm:cxn modelId="{A293BD03-262E-4C38-90B9-8D95B9F94618}" type="presParOf" srcId="{63A83CEE-D90D-4CD2-BEC6-9A25B299D773}" destId="{534D7130-7C79-4057-90A9-45C2E7AD01A5}" srcOrd="1" destOrd="0" presId="urn:microsoft.com/office/officeart/2005/8/layout/hierarchy1"/>
    <dgm:cxn modelId="{EFD4418B-5F3E-4B19-89C5-712600101826}" type="presParOf" srcId="{7D9AE97F-50DC-45CB-9660-D2F618D76078}" destId="{D53D9EF9-F79D-4066-986A-8605F56F020A}" srcOrd="1" destOrd="0" presId="urn:microsoft.com/office/officeart/2005/8/layout/hierarchy1"/>
    <dgm:cxn modelId="{D40916E9-0F6D-4252-8583-F4F453BF5E7D}" type="presParOf" srcId="{95C49AD5-D0EE-4011-92C6-70FD4AFE98EC}" destId="{CACA4B9D-2D0B-43FB-A6F5-D79FBC286954}" srcOrd="2" destOrd="0" presId="urn:microsoft.com/office/officeart/2005/8/layout/hierarchy1"/>
    <dgm:cxn modelId="{21BDD976-7DA0-4EA4-9D5E-23B17981EB36}" type="presParOf" srcId="{95C49AD5-D0EE-4011-92C6-70FD4AFE98EC}" destId="{981F54FA-C41D-46D6-B009-FF96D2D7F0CB}" srcOrd="3" destOrd="0" presId="urn:microsoft.com/office/officeart/2005/8/layout/hierarchy1"/>
    <dgm:cxn modelId="{3488F1C9-6260-4042-812C-E029294405FF}" type="presParOf" srcId="{981F54FA-C41D-46D6-B009-FF96D2D7F0CB}" destId="{4656E0A8-6D64-4516-91BE-0DC2C76DE3A2}" srcOrd="0" destOrd="0" presId="urn:microsoft.com/office/officeart/2005/8/layout/hierarchy1"/>
    <dgm:cxn modelId="{C07A66D0-DC2B-4FB5-9274-907CD391A46D}" type="presParOf" srcId="{4656E0A8-6D64-4516-91BE-0DC2C76DE3A2}" destId="{DCD97A89-B52C-4CBF-97F8-97C314718605}" srcOrd="0" destOrd="0" presId="urn:microsoft.com/office/officeart/2005/8/layout/hierarchy1"/>
    <dgm:cxn modelId="{7028720F-43C5-4161-9D4E-F4570B8DEA9F}" type="presParOf" srcId="{4656E0A8-6D64-4516-91BE-0DC2C76DE3A2}" destId="{0A16C43A-B3CE-4207-B581-F067761F8265}" srcOrd="1" destOrd="0" presId="urn:microsoft.com/office/officeart/2005/8/layout/hierarchy1"/>
    <dgm:cxn modelId="{002C38D8-528A-482C-B233-CBFFC01611AC}" type="presParOf" srcId="{981F54FA-C41D-46D6-B009-FF96D2D7F0CB}" destId="{DE18489C-2432-4C9D-9E53-B75A76347791}" srcOrd="1" destOrd="0" presId="urn:microsoft.com/office/officeart/2005/8/layout/hierarchy1"/>
    <dgm:cxn modelId="{38B22F8A-0CEE-4138-A45F-AFF80677F90A}" type="presParOf" srcId="{DE18489C-2432-4C9D-9E53-B75A76347791}" destId="{91083E48-A0DA-4ACD-A242-0D8AFA4EF7CC}" srcOrd="0" destOrd="0" presId="urn:microsoft.com/office/officeart/2005/8/layout/hierarchy1"/>
    <dgm:cxn modelId="{26D00FEC-825A-4D12-9B0D-1D1F4AA0F3B5}" type="presParOf" srcId="{DE18489C-2432-4C9D-9E53-B75A76347791}" destId="{1A30BEBA-0883-4854-9759-17BD28E1878F}" srcOrd="1" destOrd="0" presId="urn:microsoft.com/office/officeart/2005/8/layout/hierarchy1"/>
    <dgm:cxn modelId="{D0EB2346-8A4F-471B-9826-F49B547DA3D3}" type="presParOf" srcId="{1A30BEBA-0883-4854-9759-17BD28E1878F}" destId="{0060C000-0C7F-40BB-B8D9-99A539F1A06F}" srcOrd="0" destOrd="0" presId="urn:microsoft.com/office/officeart/2005/8/layout/hierarchy1"/>
    <dgm:cxn modelId="{D0424B62-AC65-4769-8B0D-DB94B4F59117}" type="presParOf" srcId="{0060C000-0C7F-40BB-B8D9-99A539F1A06F}" destId="{55503B94-3195-44AC-BC02-986AC9FD15C6}" srcOrd="0" destOrd="0" presId="urn:microsoft.com/office/officeart/2005/8/layout/hierarchy1"/>
    <dgm:cxn modelId="{36E138A7-77C3-462E-84CC-298F9A7E8291}" type="presParOf" srcId="{0060C000-0C7F-40BB-B8D9-99A539F1A06F}" destId="{36C984EB-4397-4AB9-8025-2950B53F0B7E}" srcOrd="1" destOrd="0" presId="urn:microsoft.com/office/officeart/2005/8/layout/hierarchy1"/>
    <dgm:cxn modelId="{EA7BE86C-0485-4390-B690-8553EB5E5FFD}" type="presParOf" srcId="{1A30BEBA-0883-4854-9759-17BD28E1878F}" destId="{6E00A2C2-D94C-4254-97A6-E4D1E310AA53}" srcOrd="1" destOrd="0" presId="urn:microsoft.com/office/officeart/2005/8/layout/hierarchy1"/>
    <dgm:cxn modelId="{91903F3A-DE47-46A6-B886-0832B6CA85D9}" type="presParOf" srcId="{8F30E2F0-20B3-4DFF-BDC3-27E273F8D523}" destId="{B6ED1145-A29B-4045-95D9-9DFAA1194BC6}" srcOrd="2" destOrd="0" presId="urn:microsoft.com/office/officeart/2005/8/layout/hierarchy1"/>
    <dgm:cxn modelId="{694FED37-F595-4F30-B152-212EF00E3878}" type="presParOf" srcId="{8F30E2F0-20B3-4DFF-BDC3-27E273F8D523}" destId="{DC57E308-95F4-4889-9BDC-A2FAD039717C}" srcOrd="3" destOrd="0" presId="urn:microsoft.com/office/officeart/2005/8/layout/hierarchy1"/>
    <dgm:cxn modelId="{B0FE7D2F-619C-45C7-B906-B3036D684F5D}" type="presParOf" srcId="{DC57E308-95F4-4889-9BDC-A2FAD039717C}" destId="{2AE58B98-087A-4C55-A6D0-2BF746DAD37C}" srcOrd="0" destOrd="0" presId="urn:microsoft.com/office/officeart/2005/8/layout/hierarchy1"/>
    <dgm:cxn modelId="{E9BCC753-0902-45A3-90B4-C8B7489D9935}" type="presParOf" srcId="{2AE58B98-087A-4C55-A6D0-2BF746DAD37C}" destId="{BE493CBB-D592-4B35-B581-90178F62AB79}" srcOrd="0" destOrd="0" presId="urn:microsoft.com/office/officeart/2005/8/layout/hierarchy1"/>
    <dgm:cxn modelId="{7C7AAE25-E7E3-4BA8-831A-10C66FF81E6B}" type="presParOf" srcId="{2AE58B98-087A-4C55-A6D0-2BF746DAD37C}" destId="{4D53429B-8147-47BD-B0DB-DB60834C1B00}" srcOrd="1" destOrd="0" presId="urn:microsoft.com/office/officeart/2005/8/layout/hierarchy1"/>
    <dgm:cxn modelId="{1B3A5537-F0B8-4DC4-BB25-3B7C73636AD7}" type="presParOf" srcId="{DC57E308-95F4-4889-9BDC-A2FAD039717C}" destId="{432BA32F-3D93-410B-B360-1DD7AF249366}" srcOrd="1" destOrd="0" presId="urn:microsoft.com/office/officeart/2005/8/layout/hierarchy1"/>
    <dgm:cxn modelId="{8F35B758-233B-4956-8126-DF0191935AC7}" type="presParOf" srcId="{C57EBF5D-34ED-4013-A362-51F7C1BEAA4B}" destId="{9BBA2DC6-FCAD-4339-B5EC-BD8BD8B53CD2}" srcOrd="2" destOrd="0" presId="urn:microsoft.com/office/officeart/2005/8/layout/hierarchy1"/>
    <dgm:cxn modelId="{66B14D2A-8DD2-4F1F-8819-E19629B14A85}" type="presParOf" srcId="{C57EBF5D-34ED-4013-A362-51F7C1BEAA4B}" destId="{573FE290-712B-4D79-BCE3-43BDA7C5720F}" srcOrd="3" destOrd="0" presId="urn:microsoft.com/office/officeart/2005/8/layout/hierarchy1"/>
    <dgm:cxn modelId="{C55F5B92-4BA4-45CB-BF39-8AF2037A0E85}" type="presParOf" srcId="{573FE290-712B-4D79-BCE3-43BDA7C5720F}" destId="{078EAE73-FFE1-446B-A22A-E33B64E96EAD}" srcOrd="0" destOrd="0" presId="urn:microsoft.com/office/officeart/2005/8/layout/hierarchy1"/>
    <dgm:cxn modelId="{9EB9CE98-C3FD-408A-8CD1-0E878289E50D}" type="presParOf" srcId="{078EAE73-FFE1-446B-A22A-E33B64E96EAD}" destId="{5E1F19C1-6493-4C8B-A7B5-C5E39C0ECE38}" srcOrd="0" destOrd="0" presId="urn:microsoft.com/office/officeart/2005/8/layout/hierarchy1"/>
    <dgm:cxn modelId="{D239B5A9-C649-4A34-8632-96420CEA1BC5}" type="presParOf" srcId="{078EAE73-FFE1-446B-A22A-E33B64E96EAD}" destId="{CB6ACABD-C2EE-487C-9457-75E150746E80}" srcOrd="1" destOrd="0" presId="urn:microsoft.com/office/officeart/2005/8/layout/hierarchy1"/>
    <dgm:cxn modelId="{A7EE2545-97CE-4E19-BD30-A8DCD7219AE1}" type="presParOf" srcId="{573FE290-712B-4D79-BCE3-43BDA7C5720F}" destId="{00A23C27-7A07-4F0A-BDD2-B467FE43CE8C}" srcOrd="1" destOrd="0" presId="urn:microsoft.com/office/officeart/2005/8/layout/hierarchy1"/>
    <dgm:cxn modelId="{1FC6165D-1673-429B-8729-4A68D5765D2B}" type="presParOf" srcId="{00A23C27-7A07-4F0A-BDD2-B467FE43CE8C}" destId="{60358D1D-864F-4060-B0FA-DF4AD678D4E4}" srcOrd="0" destOrd="0" presId="urn:microsoft.com/office/officeart/2005/8/layout/hierarchy1"/>
    <dgm:cxn modelId="{C11EE0F7-3169-40C2-AEA2-61633E0F8FA4}" type="presParOf" srcId="{00A23C27-7A07-4F0A-BDD2-B467FE43CE8C}" destId="{E5F6CBB2-5E49-4DD1-A896-68C69E4C41B5}" srcOrd="1" destOrd="0" presId="urn:microsoft.com/office/officeart/2005/8/layout/hierarchy1"/>
    <dgm:cxn modelId="{EF459DD5-493E-4B3D-AE66-161CE5D17DF0}" type="presParOf" srcId="{E5F6CBB2-5E49-4DD1-A896-68C69E4C41B5}" destId="{EE8FEE94-207A-404E-9994-F6B5746EBCF1}" srcOrd="0" destOrd="0" presId="urn:microsoft.com/office/officeart/2005/8/layout/hierarchy1"/>
    <dgm:cxn modelId="{6259A40A-2698-4F8C-9083-A369D1AACEA3}" type="presParOf" srcId="{EE8FEE94-207A-404E-9994-F6B5746EBCF1}" destId="{D6D07D64-F6FE-45F1-B3A0-1E364EC9E63E}" srcOrd="0" destOrd="0" presId="urn:microsoft.com/office/officeart/2005/8/layout/hierarchy1"/>
    <dgm:cxn modelId="{3075DD23-4565-44A2-B282-AFE8F40C2F21}" type="presParOf" srcId="{EE8FEE94-207A-404E-9994-F6B5746EBCF1}" destId="{F3C3EB48-62E0-4B85-BBDC-0E90A178C8E1}" srcOrd="1" destOrd="0" presId="urn:microsoft.com/office/officeart/2005/8/layout/hierarchy1"/>
    <dgm:cxn modelId="{4956BEA0-ADB2-4F30-B754-812B144436D8}" type="presParOf" srcId="{E5F6CBB2-5E49-4DD1-A896-68C69E4C41B5}" destId="{E8821100-6858-4507-B6A3-44CFA91557E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0941191A-389D-41A2-B9B6-564FCDB62CAA}"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endParaRPr lang="en-US"/>
        </a:p>
      </dgm:t>
    </dgm:pt>
    <dgm:pt modelId="{B4CA0150-431B-45A4-81F5-8AE03ED9A50F}">
      <dgm:prSet phldrT="[Text]"/>
      <dgm:spPr/>
      <dgm:t>
        <a:bodyPr/>
        <a:lstStyle/>
        <a:p>
          <a:r>
            <a:rPr lang="en-US" dirty="0"/>
            <a:t>Sec 9(5)</a:t>
          </a:r>
        </a:p>
      </dgm:t>
    </dgm:pt>
    <dgm:pt modelId="{B667337B-55F5-493D-90EE-61B41BB3DEB3}" type="parTrans" cxnId="{1B5F1BB0-94F2-481D-9AE2-7CC7A597C15E}">
      <dgm:prSet/>
      <dgm:spPr/>
      <dgm:t>
        <a:bodyPr/>
        <a:lstStyle/>
        <a:p>
          <a:endParaRPr lang="en-US"/>
        </a:p>
      </dgm:t>
    </dgm:pt>
    <dgm:pt modelId="{15F7D9FB-BA54-45C6-9274-0F57C5EFA8EB}" type="sibTrans" cxnId="{1B5F1BB0-94F2-481D-9AE2-7CC7A597C15E}">
      <dgm:prSet/>
      <dgm:spPr/>
      <dgm:t>
        <a:bodyPr/>
        <a:lstStyle/>
        <a:p>
          <a:endParaRPr lang="en-US"/>
        </a:p>
      </dgm:t>
    </dgm:pt>
    <dgm:pt modelId="{A7FFDE5E-BFDC-4F68-8468-1C6E25B8231B}">
      <dgm:prSet phldrT="[Text]"/>
      <dgm:spPr/>
      <dgm:t>
        <a:bodyPr/>
        <a:lstStyle/>
        <a:p>
          <a:r>
            <a:rPr lang="en-US" dirty="0"/>
            <a:t>Radio taxi, motor cab, maxi cab</a:t>
          </a:r>
        </a:p>
      </dgm:t>
    </dgm:pt>
    <dgm:pt modelId="{E1F62878-F366-49BD-B084-CDF617EC7BD8}" type="parTrans" cxnId="{2239E9D1-FD07-4E4D-BDA5-2B11E550EC62}">
      <dgm:prSet/>
      <dgm:spPr/>
      <dgm:t>
        <a:bodyPr/>
        <a:lstStyle/>
        <a:p>
          <a:endParaRPr lang="en-US"/>
        </a:p>
      </dgm:t>
    </dgm:pt>
    <dgm:pt modelId="{3158D0CD-4053-4AEB-88E6-B24D8B327542}" type="sibTrans" cxnId="{2239E9D1-FD07-4E4D-BDA5-2B11E550EC62}">
      <dgm:prSet/>
      <dgm:spPr/>
      <dgm:t>
        <a:bodyPr/>
        <a:lstStyle/>
        <a:p>
          <a:endParaRPr lang="en-US"/>
        </a:p>
      </dgm:t>
    </dgm:pt>
    <dgm:pt modelId="{3CA26D4F-D0B3-4BCB-9C2F-2F2467647EA3}">
      <dgm:prSet phldrT="[Text]"/>
      <dgm:spPr/>
      <dgm:t>
        <a:bodyPr/>
        <a:lstStyle/>
        <a:p>
          <a:r>
            <a:rPr lang="en-US" dirty="0"/>
            <a:t>Unregistered Suppliers</a:t>
          </a:r>
        </a:p>
      </dgm:t>
    </dgm:pt>
    <dgm:pt modelId="{AE7FE5D8-ED6C-4A1C-ACAC-D7DA936B64E2}" type="parTrans" cxnId="{4671E03B-B092-4363-BDC5-A9A651226FAD}">
      <dgm:prSet/>
      <dgm:spPr/>
      <dgm:t>
        <a:bodyPr/>
        <a:lstStyle/>
        <a:p>
          <a:endParaRPr lang="en-US"/>
        </a:p>
      </dgm:t>
    </dgm:pt>
    <dgm:pt modelId="{96A19F31-DB83-4822-B8F8-499D6DEA1D76}" type="sibTrans" cxnId="{4671E03B-B092-4363-BDC5-A9A651226FAD}">
      <dgm:prSet/>
      <dgm:spPr/>
      <dgm:t>
        <a:bodyPr/>
        <a:lstStyle/>
        <a:p>
          <a:endParaRPr lang="en-US"/>
        </a:p>
      </dgm:t>
    </dgm:pt>
    <dgm:pt modelId="{DED014F9-5E8C-4310-A9CA-D50ABC2B3504}">
      <dgm:prSet phldrT="[Text]"/>
      <dgm:spPr/>
      <dgm:t>
        <a:bodyPr/>
        <a:lstStyle/>
        <a:p>
          <a:r>
            <a:rPr lang="en-US" dirty="0"/>
            <a:t>Hotels, Inns, Guest houses</a:t>
          </a:r>
        </a:p>
      </dgm:t>
    </dgm:pt>
    <dgm:pt modelId="{8FDE2473-3B54-48B8-82B3-F1C3E1348301}" type="parTrans" cxnId="{1A93F0BE-9023-406B-A015-3B67D2F3718A}">
      <dgm:prSet/>
      <dgm:spPr/>
      <dgm:t>
        <a:bodyPr/>
        <a:lstStyle/>
        <a:p>
          <a:endParaRPr lang="en-US"/>
        </a:p>
      </dgm:t>
    </dgm:pt>
    <dgm:pt modelId="{EBF9F6F3-153C-4650-A032-9738487F6D69}" type="sibTrans" cxnId="{1A93F0BE-9023-406B-A015-3B67D2F3718A}">
      <dgm:prSet/>
      <dgm:spPr/>
      <dgm:t>
        <a:bodyPr/>
        <a:lstStyle/>
        <a:p>
          <a:endParaRPr lang="en-US"/>
        </a:p>
      </dgm:t>
    </dgm:pt>
    <dgm:pt modelId="{BCD6BDDB-0ECF-410F-ABC1-5E15BCF1593A}">
      <dgm:prSet phldrT="[Text]"/>
      <dgm:spPr/>
      <dgm:t>
        <a:bodyPr/>
        <a:lstStyle/>
        <a:p>
          <a:r>
            <a:rPr lang="en-US" dirty="0"/>
            <a:t>Unregistered Suppliers</a:t>
          </a:r>
        </a:p>
      </dgm:t>
    </dgm:pt>
    <dgm:pt modelId="{284B6029-7CF2-4471-B8C0-FEBE4283279E}" type="parTrans" cxnId="{B304F19A-A3CB-4440-B761-13601683E6A8}">
      <dgm:prSet/>
      <dgm:spPr/>
      <dgm:t>
        <a:bodyPr/>
        <a:lstStyle/>
        <a:p>
          <a:endParaRPr lang="en-US"/>
        </a:p>
      </dgm:t>
    </dgm:pt>
    <dgm:pt modelId="{8C49C46B-01D3-4FAD-B3ED-E1F686594B58}" type="sibTrans" cxnId="{B304F19A-A3CB-4440-B761-13601683E6A8}">
      <dgm:prSet/>
      <dgm:spPr/>
      <dgm:t>
        <a:bodyPr/>
        <a:lstStyle/>
        <a:p>
          <a:endParaRPr lang="en-US"/>
        </a:p>
      </dgm:t>
    </dgm:pt>
    <dgm:pt modelId="{CE7BCC20-C06E-4B55-B9BB-1C54EBBB5DB5}">
      <dgm:prSet phldrT="[Text]"/>
      <dgm:spPr/>
      <dgm:t>
        <a:bodyPr/>
        <a:lstStyle/>
        <a:p>
          <a:r>
            <a:rPr lang="en-US" dirty="0"/>
            <a:t>Housekeeping, Carpentering, Plumbing</a:t>
          </a:r>
        </a:p>
      </dgm:t>
    </dgm:pt>
    <dgm:pt modelId="{F76E8F2D-7093-4DBD-B999-9172F15F3D08}" type="parTrans" cxnId="{80E1FB8A-A303-412B-88FE-3F9C9F488589}">
      <dgm:prSet/>
      <dgm:spPr/>
      <dgm:t>
        <a:bodyPr/>
        <a:lstStyle/>
        <a:p>
          <a:endParaRPr lang="en-US"/>
        </a:p>
      </dgm:t>
    </dgm:pt>
    <dgm:pt modelId="{3130C594-D95C-436B-95C0-85AFFD00E67E}" type="sibTrans" cxnId="{80E1FB8A-A303-412B-88FE-3F9C9F488589}">
      <dgm:prSet/>
      <dgm:spPr/>
      <dgm:t>
        <a:bodyPr/>
        <a:lstStyle/>
        <a:p>
          <a:endParaRPr lang="en-US"/>
        </a:p>
      </dgm:t>
    </dgm:pt>
    <dgm:pt modelId="{4338FA81-64C4-4F7F-8E77-A848EFBBC1FF}">
      <dgm:prSet phldrT="[Text]"/>
      <dgm:spPr/>
      <dgm:t>
        <a:bodyPr/>
        <a:lstStyle/>
        <a:p>
          <a:r>
            <a:rPr lang="en-US" dirty="0"/>
            <a:t>All Suppliers</a:t>
          </a:r>
        </a:p>
      </dgm:t>
    </dgm:pt>
    <dgm:pt modelId="{C7AD4C4B-D5AF-4134-ADD1-6E4C61E4DC08}" type="parTrans" cxnId="{FE0FE380-104C-4F89-9C79-AC2189FC88A6}">
      <dgm:prSet/>
      <dgm:spPr/>
      <dgm:t>
        <a:bodyPr/>
        <a:lstStyle/>
        <a:p>
          <a:endParaRPr lang="en-US"/>
        </a:p>
      </dgm:t>
    </dgm:pt>
    <dgm:pt modelId="{B8988871-3B82-4B1B-AA94-48E23714BC21}" type="sibTrans" cxnId="{FE0FE380-104C-4F89-9C79-AC2189FC88A6}">
      <dgm:prSet/>
      <dgm:spPr/>
      <dgm:t>
        <a:bodyPr/>
        <a:lstStyle/>
        <a:p>
          <a:endParaRPr lang="en-US"/>
        </a:p>
      </dgm:t>
    </dgm:pt>
    <dgm:pt modelId="{22891219-CEC7-4616-9531-115CA9565CF4}">
      <dgm:prSet phldrT="[Text]"/>
      <dgm:spPr/>
      <dgm:t>
        <a:bodyPr/>
        <a:lstStyle/>
        <a:p>
          <a:r>
            <a:rPr lang="en-US" dirty="0"/>
            <a:t> Eg:- Uber</a:t>
          </a:r>
        </a:p>
      </dgm:t>
    </dgm:pt>
    <dgm:pt modelId="{84225DCF-5DC5-4CC2-82C6-4213C2355F46}" type="parTrans" cxnId="{1786BC73-8956-489A-82C1-11DE661355D4}">
      <dgm:prSet/>
      <dgm:spPr/>
      <dgm:t>
        <a:bodyPr/>
        <a:lstStyle/>
        <a:p>
          <a:endParaRPr lang="en-IN"/>
        </a:p>
      </dgm:t>
    </dgm:pt>
    <dgm:pt modelId="{AA59A2CB-8FFD-4605-A339-A7A09E4481D0}" type="sibTrans" cxnId="{1786BC73-8956-489A-82C1-11DE661355D4}">
      <dgm:prSet/>
      <dgm:spPr/>
      <dgm:t>
        <a:bodyPr/>
        <a:lstStyle/>
        <a:p>
          <a:endParaRPr lang="en-IN"/>
        </a:p>
      </dgm:t>
    </dgm:pt>
    <dgm:pt modelId="{037D2ECA-4BE3-486C-9C78-1C0C6DCF22FA}">
      <dgm:prSet phldrT="[Text]"/>
      <dgm:spPr/>
      <dgm:t>
        <a:bodyPr/>
        <a:lstStyle/>
        <a:p>
          <a:r>
            <a:rPr lang="en-US" dirty="0"/>
            <a:t>Ex:- Urban Clap</a:t>
          </a:r>
        </a:p>
      </dgm:t>
    </dgm:pt>
    <dgm:pt modelId="{52456E9C-8B26-413E-B2C5-70DBA4CDDA21}" type="sibTrans" cxnId="{3A7DC505-7391-4C16-B518-218025DB5616}">
      <dgm:prSet/>
      <dgm:spPr/>
      <dgm:t>
        <a:bodyPr/>
        <a:lstStyle/>
        <a:p>
          <a:endParaRPr lang="en-IN"/>
        </a:p>
      </dgm:t>
    </dgm:pt>
    <dgm:pt modelId="{26F2D992-1C96-4FA2-AAE9-304D91013CA4}" type="parTrans" cxnId="{3A7DC505-7391-4C16-B518-218025DB5616}">
      <dgm:prSet/>
      <dgm:spPr/>
      <dgm:t>
        <a:bodyPr/>
        <a:lstStyle/>
        <a:p>
          <a:endParaRPr lang="en-IN"/>
        </a:p>
      </dgm:t>
    </dgm:pt>
    <dgm:pt modelId="{B3E005F8-0060-4899-9F17-FC8DE682F171}">
      <dgm:prSet phldrT="[Text]"/>
      <dgm:spPr/>
      <dgm:t>
        <a:bodyPr/>
        <a:lstStyle/>
        <a:p>
          <a:r>
            <a:rPr lang="en-US"/>
            <a:t>Ex</a:t>
          </a:r>
          <a:r>
            <a:rPr lang="en-US" dirty="0"/>
            <a:t>:- Oyo Rooms</a:t>
          </a:r>
        </a:p>
      </dgm:t>
    </dgm:pt>
    <dgm:pt modelId="{160EBCC3-CED1-41B6-8A1B-A6C0651EF6C9}" type="parTrans" cxnId="{3FDB33AB-B7AD-49B9-B848-AF5C01E30959}">
      <dgm:prSet/>
      <dgm:spPr/>
      <dgm:t>
        <a:bodyPr/>
        <a:lstStyle/>
        <a:p>
          <a:endParaRPr lang="en-IN"/>
        </a:p>
      </dgm:t>
    </dgm:pt>
    <dgm:pt modelId="{71F190EF-9B21-48C6-9FC2-E631342FF8F1}" type="sibTrans" cxnId="{3FDB33AB-B7AD-49B9-B848-AF5C01E30959}">
      <dgm:prSet/>
      <dgm:spPr/>
      <dgm:t>
        <a:bodyPr/>
        <a:lstStyle/>
        <a:p>
          <a:endParaRPr lang="en-IN"/>
        </a:p>
      </dgm:t>
    </dgm:pt>
    <dgm:pt modelId="{1EB4716B-7497-4961-B1B7-5146BD1CE036}" type="pres">
      <dgm:prSet presAssocID="{0941191A-389D-41A2-B9B6-564FCDB62CAA}" presName="hierChild1" presStyleCnt="0">
        <dgm:presLayoutVars>
          <dgm:chPref val="1"/>
          <dgm:dir/>
          <dgm:animOne val="branch"/>
          <dgm:animLvl val="lvl"/>
          <dgm:resizeHandles/>
        </dgm:presLayoutVars>
      </dgm:prSet>
      <dgm:spPr/>
    </dgm:pt>
    <dgm:pt modelId="{48F00563-FAAA-44BF-BCE5-D95508569DD9}" type="pres">
      <dgm:prSet presAssocID="{B4CA0150-431B-45A4-81F5-8AE03ED9A50F}" presName="hierRoot1" presStyleCnt="0"/>
      <dgm:spPr/>
    </dgm:pt>
    <dgm:pt modelId="{6E491D47-3F31-405F-A594-612842573406}" type="pres">
      <dgm:prSet presAssocID="{B4CA0150-431B-45A4-81F5-8AE03ED9A50F}" presName="composite" presStyleCnt="0"/>
      <dgm:spPr/>
    </dgm:pt>
    <dgm:pt modelId="{4685797A-09EA-48D2-AE4A-2F03CA9F8BCA}" type="pres">
      <dgm:prSet presAssocID="{B4CA0150-431B-45A4-81F5-8AE03ED9A50F}" presName="background" presStyleLbl="node0" presStyleIdx="0" presStyleCnt="1"/>
      <dgm:spPr/>
    </dgm:pt>
    <dgm:pt modelId="{51195B17-9D13-4474-A55F-2935044DBEC8}" type="pres">
      <dgm:prSet presAssocID="{B4CA0150-431B-45A4-81F5-8AE03ED9A50F}" presName="text" presStyleLbl="fgAcc0" presStyleIdx="0" presStyleCnt="1">
        <dgm:presLayoutVars>
          <dgm:chPref val="3"/>
        </dgm:presLayoutVars>
      </dgm:prSet>
      <dgm:spPr/>
    </dgm:pt>
    <dgm:pt modelId="{8888DD68-0378-4B79-B519-C3F99B9EF95E}" type="pres">
      <dgm:prSet presAssocID="{B4CA0150-431B-45A4-81F5-8AE03ED9A50F}" presName="hierChild2" presStyleCnt="0"/>
      <dgm:spPr/>
    </dgm:pt>
    <dgm:pt modelId="{56B76AC0-4B3F-42E4-8016-7C552724A9F9}" type="pres">
      <dgm:prSet presAssocID="{E1F62878-F366-49BD-B084-CDF617EC7BD8}" presName="Name10" presStyleLbl="parChTrans1D2" presStyleIdx="0" presStyleCnt="3"/>
      <dgm:spPr/>
    </dgm:pt>
    <dgm:pt modelId="{189EDC17-246F-4BC6-85CE-6D5BB0AFE406}" type="pres">
      <dgm:prSet presAssocID="{A7FFDE5E-BFDC-4F68-8468-1C6E25B8231B}" presName="hierRoot2" presStyleCnt="0"/>
      <dgm:spPr/>
    </dgm:pt>
    <dgm:pt modelId="{8D06A456-930E-4D8A-82A3-DE7C549CF4E8}" type="pres">
      <dgm:prSet presAssocID="{A7FFDE5E-BFDC-4F68-8468-1C6E25B8231B}" presName="composite2" presStyleCnt="0"/>
      <dgm:spPr/>
    </dgm:pt>
    <dgm:pt modelId="{DFF7F8B2-C0DA-448E-837B-F7395F77B958}" type="pres">
      <dgm:prSet presAssocID="{A7FFDE5E-BFDC-4F68-8468-1C6E25B8231B}" presName="background2" presStyleLbl="node2" presStyleIdx="0" presStyleCnt="3"/>
      <dgm:spPr/>
    </dgm:pt>
    <dgm:pt modelId="{F50630F7-B513-40CE-AA04-60C10115E95B}" type="pres">
      <dgm:prSet presAssocID="{A7FFDE5E-BFDC-4F68-8468-1C6E25B8231B}" presName="text2" presStyleLbl="fgAcc2" presStyleIdx="0" presStyleCnt="3">
        <dgm:presLayoutVars>
          <dgm:chPref val="3"/>
        </dgm:presLayoutVars>
      </dgm:prSet>
      <dgm:spPr/>
    </dgm:pt>
    <dgm:pt modelId="{0F361894-86D8-43EF-A6A0-5CA62FA22D20}" type="pres">
      <dgm:prSet presAssocID="{A7FFDE5E-BFDC-4F68-8468-1C6E25B8231B}" presName="hierChild3" presStyleCnt="0"/>
      <dgm:spPr/>
    </dgm:pt>
    <dgm:pt modelId="{F9F25DBB-5A84-4C99-9619-1714D63EAB44}" type="pres">
      <dgm:prSet presAssocID="{C7AD4C4B-D5AF-4134-ADD1-6E4C61E4DC08}" presName="Name17" presStyleLbl="parChTrans1D3" presStyleIdx="0" presStyleCnt="3"/>
      <dgm:spPr/>
    </dgm:pt>
    <dgm:pt modelId="{0BE46871-82C5-4ECB-9185-60FB5016B978}" type="pres">
      <dgm:prSet presAssocID="{4338FA81-64C4-4F7F-8E77-A848EFBBC1FF}" presName="hierRoot3" presStyleCnt="0"/>
      <dgm:spPr/>
    </dgm:pt>
    <dgm:pt modelId="{DEAE3926-A9BE-4422-83B8-A95DB0A5DB06}" type="pres">
      <dgm:prSet presAssocID="{4338FA81-64C4-4F7F-8E77-A848EFBBC1FF}" presName="composite3" presStyleCnt="0"/>
      <dgm:spPr/>
    </dgm:pt>
    <dgm:pt modelId="{1058592C-7E0E-4C62-A3B7-C5F5B1F785FB}" type="pres">
      <dgm:prSet presAssocID="{4338FA81-64C4-4F7F-8E77-A848EFBBC1FF}" presName="background3" presStyleLbl="node3" presStyleIdx="0" presStyleCnt="3"/>
      <dgm:spPr/>
    </dgm:pt>
    <dgm:pt modelId="{A78E928D-EA46-4737-AB18-949E598A4ABB}" type="pres">
      <dgm:prSet presAssocID="{4338FA81-64C4-4F7F-8E77-A848EFBBC1FF}" presName="text3" presStyleLbl="fgAcc3" presStyleIdx="0" presStyleCnt="3">
        <dgm:presLayoutVars>
          <dgm:chPref val="3"/>
        </dgm:presLayoutVars>
      </dgm:prSet>
      <dgm:spPr/>
    </dgm:pt>
    <dgm:pt modelId="{02CC9A5F-8909-45D7-9FF6-1CEE160DB0F6}" type="pres">
      <dgm:prSet presAssocID="{4338FA81-64C4-4F7F-8E77-A848EFBBC1FF}" presName="hierChild4" presStyleCnt="0"/>
      <dgm:spPr/>
    </dgm:pt>
    <dgm:pt modelId="{0475BA51-50AC-4082-8103-062FA2B5F2F1}" type="pres">
      <dgm:prSet presAssocID="{84225DCF-5DC5-4CC2-82C6-4213C2355F46}" presName="Name23" presStyleLbl="parChTrans1D4" presStyleIdx="0" presStyleCnt="3"/>
      <dgm:spPr/>
    </dgm:pt>
    <dgm:pt modelId="{15E5F2C6-B2BD-4F72-8639-2925C3ADE384}" type="pres">
      <dgm:prSet presAssocID="{22891219-CEC7-4616-9531-115CA9565CF4}" presName="hierRoot4" presStyleCnt="0"/>
      <dgm:spPr/>
    </dgm:pt>
    <dgm:pt modelId="{E1696550-86ED-42F6-A245-5A00F3BCBCFB}" type="pres">
      <dgm:prSet presAssocID="{22891219-CEC7-4616-9531-115CA9565CF4}" presName="composite4" presStyleCnt="0"/>
      <dgm:spPr/>
    </dgm:pt>
    <dgm:pt modelId="{9E6B2C40-BB0B-4C93-8540-A85460C43B68}" type="pres">
      <dgm:prSet presAssocID="{22891219-CEC7-4616-9531-115CA9565CF4}" presName="background4" presStyleLbl="node4" presStyleIdx="0" presStyleCnt="3"/>
      <dgm:spPr/>
    </dgm:pt>
    <dgm:pt modelId="{31A0CB8C-6D20-4A43-B0CA-38F119B96346}" type="pres">
      <dgm:prSet presAssocID="{22891219-CEC7-4616-9531-115CA9565CF4}" presName="text4" presStyleLbl="fgAcc4" presStyleIdx="0" presStyleCnt="3">
        <dgm:presLayoutVars>
          <dgm:chPref val="3"/>
        </dgm:presLayoutVars>
      </dgm:prSet>
      <dgm:spPr/>
    </dgm:pt>
    <dgm:pt modelId="{18358AF5-1AAB-41FE-AB56-EB22E9973CB2}" type="pres">
      <dgm:prSet presAssocID="{22891219-CEC7-4616-9531-115CA9565CF4}" presName="hierChild5" presStyleCnt="0"/>
      <dgm:spPr/>
    </dgm:pt>
    <dgm:pt modelId="{692DAD89-6FE3-41F8-97E3-29940DCCF123}" type="pres">
      <dgm:prSet presAssocID="{F76E8F2D-7093-4DBD-B999-9172F15F3D08}" presName="Name10" presStyleLbl="parChTrans1D2" presStyleIdx="1" presStyleCnt="3"/>
      <dgm:spPr/>
    </dgm:pt>
    <dgm:pt modelId="{52677FFD-8827-439E-9E5F-72647748A648}" type="pres">
      <dgm:prSet presAssocID="{CE7BCC20-C06E-4B55-B9BB-1C54EBBB5DB5}" presName="hierRoot2" presStyleCnt="0"/>
      <dgm:spPr/>
    </dgm:pt>
    <dgm:pt modelId="{DF5E3E4F-5ACC-4B3E-855B-51367DCFD7D7}" type="pres">
      <dgm:prSet presAssocID="{CE7BCC20-C06E-4B55-B9BB-1C54EBBB5DB5}" presName="composite2" presStyleCnt="0"/>
      <dgm:spPr/>
    </dgm:pt>
    <dgm:pt modelId="{D002C835-0339-4A9E-B1B7-EF7D6086959A}" type="pres">
      <dgm:prSet presAssocID="{CE7BCC20-C06E-4B55-B9BB-1C54EBBB5DB5}" presName="background2" presStyleLbl="node2" presStyleIdx="1" presStyleCnt="3"/>
      <dgm:spPr/>
    </dgm:pt>
    <dgm:pt modelId="{5759DCD5-46C9-4270-A038-F0DABFED70A4}" type="pres">
      <dgm:prSet presAssocID="{CE7BCC20-C06E-4B55-B9BB-1C54EBBB5DB5}" presName="text2" presStyleLbl="fgAcc2" presStyleIdx="1" presStyleCnt="3">
        <dgm:presLayoutVars>
          <dgm:chPref val="3"/>
        </dgm:presLayoutVars>
      </dgm:prSet>
      <dgm:spPr/>
    </dgm:pt>
    <dgm:pt modelId="{8DE603BC-9880-409D-A69D-BEEF0C9E212B}" type="pres">
      <dgm:prSet presAssocID="{CE7BCC20-C06E-4B55-B9BB-1C54EBBB5DB5}" presName="hierChild3" presStyleCnt="0"/>
      <dgm:spPr/>
    </dgm:pt>
    <dgm:pt modelId="{26400717-D3E2-42FA-A2D2-6E66DFD26A66}" type="pres">
      <dgm:prSet presAssocID="{AE7FE5D8-ED6C-4A1C-ACAC-D7DA936B64E2}" presName="Name17" presStyleLbl="parChTrans1D3" presStyleIdx="1" presStyleCnt="3"/>
      <dgm:spPr/>
    </dgm:pt>
    <dgm:pt modelId="{F72A0093-DDEE-4A1B-BC0F-D596151F3E37}" type="pres">
      <dgm:prSet presAssocID="{3CA26D4F-D0B3-4BCB-9C2F-2F2467647EA3}" presName="hierRoot3" presStyleCnt="0"/>
      <dgm:spPr/>
    </dgm:pt>
    <dgm:pt modelId="{2B418878-C1FF-487F-B0F2-39FCB5DF6BB3}" type="pres">
      <dgm:prSet presAssocID="{3CA26D4F-D0B3-4BCB-9C2F-2F2467647EA3}" presName="composite3" presStyleCnt="0"/>
      <dgm:spPr/>
    </dgm:pt>
    <dgm:pt modelId="{AC62CD3C-AAE6-4129-BA22-84D24580B3A4}" type="pres">
      <dgm:prSet presAssocID="{3CA26D4F-D0B3-4BCB-9C2F-2F2467647EA3}" presName="background3" presStyleLbl="node3" presStyleIdx="1" presStyleCnt="3"/>
      <dgm:spPr/>
    </dgm:pt>
    <dgm:pt modelId="{BC73542E-F937-4D92-947C-7F2382B28D72}" type="pres">
      <dgm:prSet presAssocID="{3CA26D4F-D0B3-4BCB-9C2F-2F2467647EA3}" presName="text3" presStyleLbl="fgAcc3" presStyleIdx="1" presStyleCnt="3">
        <dgm:presLayoutVars>
          <dgm:chPref val="3"/>
        </dgm:presLayoutVars>
      </dgm:prSet>
      <dgm:spPr/>
    </dgm:pt>
    <dgm:pt modelId="{A78D894A-41F3-4513-A2FC-5BA1753FE8B2}" type="pres">
      <dgm:prSet presAssocID="{3CA26D4F-D0B3-4BCB-9C2F-2F2467647EA3}" presName="hierChild4" presStyleCnt="0"/>
      <dgm:spPr/>
    </dgm:pt>
    <dgm:pt modelId="{B928BC7C-827E-420F-A6C1-BEC50B415372}" type="pres">
      <dgm:prSet presAssocID="{26F2D992-1C96-4FA2-AAE9-304D91013CA4}" presName="Name23" presStyleLbl="parChTrans1D4" presStyleIdx="1" presStyleCnt="3"/>
      <dgm:spPr/>
    </dgm:pt>
    <dgm:pt modelId="{D69A5B4D-9058-4FBC-8FA7-176CCCD0FDF9}" type="pres">
      <dgm:prSet presAssocID="{037D2ECA-4BE3-486C-9C78-1C0C6DCF22FA}" presName="hierRoot4" presStyleCnt="0"/>
      <dgm:spPr/>
    </dgm:pt>
    <dgm:pt modelId="{7FDCA416-EF54-49ED-BDAD-5BAEC1804664}" type="pres">
      <dgm:prSet presAssocID="{037D2ECA-4BE3-486C-9C78-1C0C6DCF22FA}" presName="composite4" presStyleCnt="0"/>
      <dgm:spPr/>
    </dgm:pt>
    <dgm:pt modelId="{85F7BB68-81E9-49B6-A295-A38295FE3FC9}" type="pres">
      <dgm:prSet presAssocID="{037D2ECA-4BE3-486C-9C78-1C0C6DCF22FA}" presName="background4" presStyleLbl="node4" presStyleIdx="1" presStyleCnt="3"/>
      <dgm:spPr/>
    </dgm:pt>
    <dgm:pt modelId="{DF865C3F-FA16-423A-81F6-10442677D182}" type="pres">
      <dgm:prSet presAssocID="{037D2ECA-4BE3-486C-9C78-1C0C6DCF22FA}" presName="text4" presStyleLbl="fgAcc4" presStyleIdx="1" presStyleCnt="3">
        <dgm:presLayoutVars>
          <dgm:chPref val="3"/>
        </dgm:presLayoutVars>
      </dgm:prSet>
      <dgm:spPr/>
    </dgm:pt>
    <dgm:pt modelId="{109C3005-8040-4A15-A284-8E7F8740D69E}" type="pres">
      <dgm:prSet presAssocID="{037D2ECA-4BE3-486C-9C78-1C0C6DCF22FA}" presName="hierChild5" presStyleCnt="0"/>
      <dgm:spPr/>
    </dgm:pt>
    <dgm:pt modelId="{ED8DF19F-B8E9-46AE-9367-77490D1FEE91}" type="pres">
      <dgm:prSet presAssocID="{8FDE2473-3B54-48B8-82B3-F1C3E1348301}" presName="Name10" presStyleLbl="parChTrans1D2" presStyleIdx="2" presStyleCnt="3"/>
      <dgm:spPr/>
    </dgm:pt>
    <dgm:pt modelId="{15B6A9BD-193D-4FDF-B477-26A47112023F}" type="pres">
      <dgm:prSet presAssocID="{DED014F9-5E8C-4310-A9CA-D50ABC2B3504}" presName="hierRoot2" presStyleCnt="0"/>
      <dgm:spPr/>
    </dgm:pt>
    <dgm:pt modelId="{C631EAD1-1496-4FC6-8C5D-72A9BCF3F024}" type="pres">
      <dgm:prSet presAssocID="{DED014F9-5E8C-4310-A9CA-D50ABC2B3504}" presName="composite2" presStyleCnt="0"/>
      <dgm:spPr/>
    </dgm:pt>
    <dgm:pt modelId="{DF0737E0-B576-4D2B-91DE-B2DA0B9F1738}" type="pres">
      <dgm:prSet presAssocID="{DED014F9-5E8C-4310-A9CA-D50ABC2B3504}" presName="background2" presStyleLbl="node2" presStyleIdx="2" presStyleCnt="3"/>
      <dgm:spPr/>
    </dgm:pt>
    <dgm:pt modelId="{42E5C62C-0651-4C70-A485-4EB63173753B}" type="pres">
      <dgm:prSet presAssocID="{DED014F9-5E8C-4310-A9CA-D50ABC2B3504}" presName="text2" presStyleLbl="fgAcc2" presStyleIdx="2" presStyleCnt="3">
        <dgm:presLayoutVars>
          <dgm:chPref val="3"/>
        </dgm:presLayoutVars>
      </dgm:prSet>
      <dgm:spPr/>
    </dgm:pt>
    <dgm:pt modelId="{90BFA888-5E19-4683-BB24-B235F4361259}" type="pres">
      <dgm:prSet presAssocID="{DED014F9-5E8C-4310-A9CA-D50ABC2B3504}" presName="hierChild3" presStyleCnt="0"/>
      <dgm:spPr/>
    </dgm:pt>
    <dgm:pt modelId="{9293C6F7-06BA-44E2-AD2B-73BE9DC8266A}" type="pres">
      <dgm:prSet presAssocID="{284B6029-7CF2-4471-B8C0-FEBE4283279E}" presName="Name17" presStyleLbl="parChTrans1D3" presStyleIdx="2" presStyleCnt="3"/>
      <dgm:spPr/>
    </dgm:pt>
    <dgm:pt modelId="{C758D63D-31B8-4B62-9531-A85BF7BB8389}" type="pres">
      <dgm:prSet presAssocID="{BCD6BDDB-0ECF-410F-ABC1-5E15BCF1593A}" presName="hierRoot3" presStyleCnt="0"/>
      <dgm:spPr/>
    </dgm:pt>
    <dgm:pt modelId="{B8E9AAC9-873F-494D-9D0F-A97448B0715F}" type="pres">
      <dgm:prSet presAssocID="{BCD6BDDB-0ECF-410F-ABC1-5E15BCF1593A}" presName="composite3" presStyleCnt="0"/>
      <dgm:spPr/>
    </dgm:pt>
    <dgm:pt modelId="{378405C7-3650-4682-91FC-897FFDC5111B}" type="pres">
      <dgm:prSet presAssocID="{BCD6BDDB-0ECF-410F-ABC1-5E15BCF1593A}" presName="background3" presStyleLbl="node3" presStyleIdx="2" presStyleCnt="3"/>
      <dgm:spPr/>
    </dgm:pt>
    <dgm:pt modelId="{E2433D57-7F6C-4E65-93FF-D02F0D6C55DF}" type="pres">
      <dgm:prSet presAssocID="{BCD6BDDB-0ECF-410F-ABC1-5E15BCF1593A}" presName="text3" presStyleLbl="fgAcc3" presStyleIdx="2" presStyleCnt="3">
        <dgm:presLayoutVars>
          <dgm:chPref val="3"/>
        </dgm:presLayoutVars>
      </dgm:prSet>
      <dgm:spPr/>
    </dgm:pt>
    <dgm:pt modelId="{7DA05982-552C-4637-BD98-0A1DFEAEEE20}" type="pres">
      <dgm:prSet presAssocID="{BCD6BDDB-0ECF-410F-ABC1-5E15BCF1593A}" presName="hierChild4" presStyleCnt="0"/>
      <dgm:spPr/>
    </dgm:pt>
    <dgm:pt modelId="{8EE74CE8-E11E-4B4B-8BDA-B21CAE50AD4C}" type="pres">
      <dgm:prSet presAssocID="{160EBCC3-CED1-41B6-8A1B-A6C0651EF6C9}" presName="Name23" presStyleLbl="parChTrans1D4" presStyleIdx="2" presStyleCnt="3"/>
      <dgm:spPr/>
    </dgm:pt>
    <dgm:pt modelId="{0DFBAECD-1957-47E6-8038-8B6D5B922DCB}" type="pres">
      <dgm:prSet presAssocID="{B3E005F8-0060-4899-9F17-FC8DE682F171}" presName="hierRoot4" presStyleCnt="0"/>
      <dgm:spPr/>
    </dgm:pt>
    <dgm:pt modelId="{F9914B7F-E7F5-4ABB-9CC6-21621FC46B2C}" type="pres">
      <dgm:prSet presAssocID="{B3E005F8-0060-4899-9F17-FC8DE682F171}" presName="composite4" presStyleCnt="0"/>
      <dgm:spPr/>
    </dgm:pt>
    <dgm:pt modelId="{45DEDC75-1E06-421A-B020-A6E99BF1A0B2}" type="pres">
      <dgm:prSet presAssocID="{B3E005F8-0060-4899-9F17-FC8DE682F171}" presName="background4" presStyleLbl="node4" presStyleIdx="2" presStyleCnt="3"/>
      <dgm:spPr/>
    </dgm:pt>
    <dgm:pt modelId="{DB4D233E-7A2D-4A72-907C-0A47FD1F920A}" type="pres">
      <dgm:prSet presAssocID="{B3E005F8-0060-4899-9F17-FC8DE682F171}" presName="text4" presStyleLbl="fgAcc4" presStyleIdx="2" presStyleCnt="3">
        <dgm:presLayoutVars>
          <dgm:chPref val="3"/>
        </dgm:presLayoutVars>
      </dgm:prSet>
      <dgm:spPr/>
    </dgm:pt>
    <dgm:pt modelId="{E710071F-C8CE-49BF-9D01-F37CFFBF3492}" type="pres">
      <dgm:prSet presAssocID="{B3E005F8-0060-4899-9F17-FC8DE682F171}" presName="hierChild5" presStyleCnt="0"/>
      <dgm:spPr/>
    </dgm:pt>
  </dgm:ptLst>
  <dgm:cxnLst>
    <dgm:cxn modelId="{3A7DC505-7391-4C16-B518-218025DB5616}" srcId="{3CA26D4F-D0B3-4BCB-9C2F-2F2467647EA3}" destId="{037D2ECA-4BE3-486C-9C78-1C0C6DCF22FA}" srcOrd="0" destOrd="0" parTransId="{26F2D992-1C96-4FA2-AAE9-304D91013CA4}" sibTransId="{52456E9C-8B26-413E-B2C5-70DBA4CDDA21}"/>
    <dgm:cxn modelId="{5AF8E005-C277-446E-9701-4BD557EFD3E0}" type="presOf" srcId="{160EBCC3-CED1-41B6-8A1B-A6C0651EF6C9}" destId="{8EE74CE8-E11E-4B4B-8BDA-B21CAE50AD4C}" srcOrd="0" destOrd="0" presId="urn:microsoft.com/office/officeart/2005/8/layout/hierarchy1"/>
    <dgm:cxn modelId="{8CFDF905-6620-40D0-AE75-D54EF988908B}" type="presOf" srcId="{284B6029-7CF2-4471-B8C0-FEBE4283279E}" destId="{9293C6F7-06BA-44E2-AD2B-73BE9DC8266A}" srcOrd="0" destOrd="0" presId="urn:microsoft.com/office/officeart/2005/8/layout/hierarchy1"/>
    <dgm:cxn modelId="{3C7C2109-20D9-4F1E-924D-D5BFF26EEFCC}" type="presOf" srcId="{B3E005F8-0060-4899-9F17-FC8DE682F171}" destId="{DB4D233E-7A2D-4A72-907C-0A47FD1F920A}" srcOrd="0" destOrd="0" presId="urn:microsoft.com/office/officeart/2005/8/layout/hierarchy1"/>
    <dgm:cxn modelId="{B581210A-E41F-4449-A5A7-49D647144630}" type="presOf" srcId="{AE7FE5D8-ED6C-4A1C-ACAC-D7DA936B64E2}" destId="{26400717-D3E2-42FA-A2D2-6E66DFD26A66}" srcOrd="0" destOrd="0" presId="urn:microsoft.com/office/officeart/2005/8/layout/hierarchy1"/>
    <dgm:cxn modelId="{1FB44B0F-6C20-4FDD-AC60-011217EA9027}" type="presOf" srcId="{E1F62878-F366-49BD-B084-CDF617EC7BD8}" destId="{56B76AC0-4B3F-42E4-8016-7C552724A9F9}" srcOrd="0" destOrd="0" presId="urn:microsoft.com/office/officeart/2005/8/layout/hierarchy1"/>
    <dgm:cxn modelId="{CD458418-0E33-48FB-A258-797200035985}" type="presOf" srcId="{22891219-CEC7-4616-9531-115CA9565CF4}" destId="{31A0CB8C-6D20-4A43-B0CA-38F119B96346}" srcOrd="0" destOrd="0" presId="urn:microsoft.com/office/officeart/2005/8/layout/hierarchy1"/>
    <dgm:cxn modelId="{4671E03B-B092-4363-BDC5-A9A651226FAD}" srcId="{CE7BCC20-C06E-4B55-B9BB-1C54EBBB5DB5}" destId="{3CA26D4F-D0B3-4BCB-9C2F-2F2467647EA3}" srcOrd="0" destOrd="0" parTransId="{AE7FE5D8-ED6C-4A1C-ACAC-D7DA936B64E2}" sibTransId="{96A19F31-DB83-4822-B8F8-499D6DEA1D76}"/>
    <dgm:cxn modelId="{177A4B5F-FC47-4B33-9F9A-628800897260}" type="presOf" srcId="{84225DCF-5DC5-4CC2-82C6-4213C2355F46}" destId="{0475BA51-50AC-4082-8103-062FA2B5F2F1}" srcOrd="0" destOrd="0" presId="urn:microsoft.com/office/officeart/2005/8/layout/hierarchy1"/>
    <dgm:cxn modelId="{FD91CB42-6FCC-4BBD-8D36-D1BFAC73D5C7}" type="presOf" srcId="{BCD6BDDB-0ECF-410F-ABC1-5E15BCF1593A}" destId="{E2433D57-7F6C-4E65-93FF-D02F0D6C55DF}" srcOrd="0" destOrd="0" presId="urn:microsoft.com/office/officeart/2005/8/layout/hierarchy1"/>
    <dgm:cxn modelId="{1786BC73-8956-489A-82C1-11DE661355D4}" srcId="{4338FA81-64C4-4F7F-8E77-A848EFBBC1FF}" destId="{22891219-CEC7-4616-9531-115CA9565CF4}" srcOrd="0" destOrd="0" parTransId="{84225DCF-5DC5-4CC2-82C6-4213C2355F46}" sibTransId="{AA59A2CB-8FFD-4605-A339-A7A09E4481D0}"/>
    <dgm:cxn modelId="{6E6DB55A-B5C3-4E3C-A38E-EC69BC9A06EC}" type="presOf" srcId="{0941191A-389D-41A2-B9B6-564FCDB62CAA}" destId="{1EB4716B-7497-4961-B1B7-5146BD1CE036}" srcOrd="0" destOrd="0" presId="urn:microsoft.com/office/officeart/2005/8/layout/hierarchy1"/>
    <dgm:cxn modelId="{67C8607F-EB20-4A69-A07A-80BB0A1F3198}" type="presOf" srcId="{C7AD4C4B-D5AF-4134-ADD1-6E4C61E4DC08}" destId="{F9F25DBB-5A84-4C99-9619-1714D63EAB44}" srcOrd="0" destOrd="0" presId="urn:microsoft.com/office/officeart/2005/8/layout/hierarchy1"/>
    <dgm:cxn modelId="{FE0FE380-104C-4F89-9C79-AC2189FC88A6}" srcId="{A7FFDE5E-BFDC-4F68-8468-1C6E25B8231B}" destId="{4338FA81-64C4-4F7F-8E77-A848EFBBC1FF}" srcOrd="0" destOrd="0" parTransId="{C7AD4C4B-D5AF-4134-ADD1-6E4C61E4DC08}" sibTransId="{B8988871-3B82-4B1B-AA94-48E23714BC21}"/>
    <dgm:cxn modelId="{80E1FB8A-A303-412B-88FE-3F9C9F488589}" srcId="{B4CA0150-431B-45A4-81F5-8AE03ED9A50F}" destId="{CE7BCC20-C06E-4B55-B9BB-1C54EBBB5DB5}" srcOrd="1" destOrd="0" parTransId="{F76E8F2D-7093-4DBD-B999-9172F15F3D08}" sibTransId="{3130C594-D95C-436B-95C0-85AFFD00E67E}"/>
    <dgm:cxn modelId="{337E058B-8DA6-4FEA-834B-2BB0DB50CCB5}" type="presOf" srcId="{4338FA81-64C4-4F7F-8E77-A848EFBBC1FF}" destId="{A78E928D-EA46-4737-AB18-949E598A4ABB}" srcOrd="0" destOrd="0" presId="urn:microsoft.com/office/officeart/2005/8/layout/hierarchy1"/>
    <dgm:cxn modelId="{CD9C2E9A-67BA-479C-B68B-59EF3521860D}" type="presOf" srcId="{8FDE2473-3B54-48B8-82B3-F1C3E1348301}" destId="{ED8DF19F-B8E9-46AE-9367-77490D1FEE91}" srcOrd="0" destOrd="0" presId="urn:microsoft.com/office/officeart/2005/8/layout/hierarchy1"/>
    <dgm:cxn modelId="{B304F19A-A3CB-4440-B761-13601683E6A8}" srcId="{DED014F9-5E8C-4310-A9CA-D50ABC2B3504}" destId="{BCD6BDDB-0ECF-410F-ABC1-5E15BCF1593A}" srcOrd="0" destOrd="0" parTransId="{284B6029-7CF2-4471-B8C0-FEBE4283279E}" sibTransId="{8C49C46B-01D3-4FAD-B3ED-E1F686594B58}"/>
    <dgm:cxn modelId="{3FDB33AB-B7AD-49B9-B848-AF5C01E30959}" srcId="{BCD6BDDB-0ECF-410F-ABC1-5E15BCF1593A}" destId="{B3E005F8-0060-4899-9F17-FC8DE682F171}" srcOrd="0" destOrd="0" parTransId="{160EBCC3-CED1-41B6-8A1B-A6C0651EF6C9}" sibTransId="{71F190EF-9B21-48C6-9FC2-E631342FF8F1}"/>
    <dgm:cxn modelId="{1B5F1BB0-94F2-481D-9AE2-7CC7A597C15E}" srcId="{0941191A-389D-41A2-B9B6-564FCDB62CAA}" destId="{B4CA0150-431B-45A4-81F5-8AE03ED9A50F}" srcOrd="0" destOrd="0" parTransId="{B667337B-55F5-493D-90EE-61B41BB3DEB3}" sibTransId="{15F7D9FB-BA54-45C6-9274-0F57C5EFA8EB}"/>
    <dgm:cxn modelId="{1A93F0BE-9023-406B-A015-3B67D2F3718A}" srcId="{B4CA0150-431B-45A4-81F5-8AE03ED9A50F}" destId="{DED014F9-5E8C-4310-A9CA-D50ABC2B3504}" srcOrd="2" destOrd="0" parTransId="{8FDE2473-3B54-48B8-82B3-F1C3E1348301}" sibTransId="{EBF9F6F3-153C-4650-A032-9738487F6D69}"/>
    <dgm:cxn modelId="{315AADBF-E785-4F58-A82F-46D8AAE2C646}" type="presOf" srcId="{037D2ECA-4BE3-486C-9C78-1C0C6DCF22FA}" destId="{DF865C3F-FA16-423A-81F6-10442677D182}" srcOrd="0" destOrd="0" presId="urn:microsoft.com/office/officeart/2005/8/layout/hierarchy1"/>
    <dgm:cxn modelId="{2FF03EC0-1D64-4481-B002-D30DFC4A8E98}" type="presOf" srcId="{F76E8F2D-7093-4DBD-B999-9172F15F3D08}" destId="{692DAD89-6FE3-41F8-97E3-29940DCCF123}" srcOrd="0" destOrd="0" presId="urn:microsoft.com/office/officeart/2005/8/layout/hierarchy1"/>
    <dgm:cxn modelId="{7169EDCA-64D5-4F33-9D4A-96B41223F750}" type="presOf" srcId="{DED014F9-5E8C-4310-A9CA-D50ABC2B3504}" destId="{42E5C62C-0651-4C70-A485-4EB63173753B}" srcOrd="0" destOrd="0" presId="urn:microsoft.com/office/officeart/2005/8/layout/hierarchy1"/>
    <dgm:cxn modelId="{876033CC-CAE1-4588-B995-01CF64C9B787}" type="presOf" srcId="{B4CA0150-431B-45A4-81F5-8AE03ED9A50F}" destId="{51195B17-9D13-4474-A55F-2935044DBEC8}" srcOrd="0" destOrd="0" presId="urn:microsoft.com/office/officeart/2005/8/layout/hierarchy1"/>
    <dgm:cxn modelId="{2239E9D1-FD07-4E4D-BDA5-2B11E550EC62}" srcId="{B4CA0150-431B-45A4-81F5-8AE03ED9A50F}" destId="{A7FFDE5E-BFDC-4F68-8468-1C6E25B8231B}" srcOrd="0" destOrd="0" parTransId="{E1F62878-F366-49BD-B084-CDF617EC7BD8}" sibTransId="{3158D0CD-4053-4AEB-88E6-B24D8B327542}"/>
    <dgm:cxn modelId="{27D9C1E5-7BEF-4300-8264-4243361FABA5}" type="presOf" srcId="{CE7BCC20-C06E-4B55-B9BB-1C54EBBB5DB5}" destId="{5759DCD5-46C9-4270-A038-F0DABFED70A4}" srcOrd="0" destOrd="0" presId="urn:microsoft.com/office/officeart/2005/8/layout/hierarchy1"/>
    <dgm:cxn modelId="{A61E18EB-1532-4EE0-BCD7-DC2DF644F0C2}" type="presOf" srcId="{3CA26D4F-D0B3-4BCB-9C2F-2F2467647EA3}" destId="{BC73542E-F937-4D92-947C-7F2382B28D72}" srcOrd="0" destOrd="0" presId="urn:microsoft.com/office/officeart/2005/8/layout/hierarchy1"/>
    <dgm:cxn modelId="{DA3062F4-AB36-4F0A-AE4D-4EF30A09FD91}" type="presOf" srcId="{A7FFDE5E-BFDC-4F68-8468-1C6E25B8231B}" destId="{F50630F7-B513-40CE-AA04-60C10115E95B}" srcOrd="0" destOrd="0" presId="urn:microsoft.com/office/officeart/2005/8/layout/hierarchy1"/>
    <dgm:cxn modelId="{33AD99F7-199E-4F26-A83C-C102467B36DC}" type="presOf" srcId="{26F2D992-1C96-4FA2-AAE9-304D91013CA4}" destId="{B928BC7C-827E-420F-A6C1-BEC50B415372}" srcOrd="0" destOrd="0" presId="urn:microsoft.com/office/officeart/2005/8/layout/hierarchy1"/>
    <dgm:cxn modelId="{3F86F749-6E11-45D0-8386-2928537A4989}" type="presParOf" srcId="{1EB4716B-7497-4961-B1B7-5146BD1CE036}" destId="{48F00563-FAAA-44BF-BCE5-D95508569DD9}" srcOrd="0" destOrd="0" presId="urn:microsoft.com/office/officeart/2005/8/layout/hierarchy1"/>
    <dgm:cxn modelId="{68ADF89C-A819-4AB3-9EA1-11B8910744BC}" type="presParOf" srcId="{48F00563-FAAA-44BF-BCE5-D95508569DD9}" destId="{6E491D47-3F31-405F-A594-612842573406}" srcOrd="0" destOrd="0" presId="urn:microsoft.com/office/officeart/2005/8/layout/hierarchy1"/>
    <dgm:cxn modelId="{D350B0C7-1E31-466D-B779-F98AA31BDA02}" type="presParOf" srcId="{6E491D47-3F31-405F-A594-612842573406}" destId="{4685797A-09EA-48D2-AE4A-2F03CA9F8BCA}" srcOrd="0" destOrd="0" presId="urn:microsoft.com/office/officeart/2005/8/layout/hierarchy1"/>
    <dgm:cxn modelId="{69EA23C3-CE8B-4F90-87D0-B80115238385}" type="presParOf" srcId="{6E491D47-3F31-405F-A594-612842573406}" destId="{51195B17-9D13-4474-A55F-2935044DBEC8}" srcOrd="1" destOrd="0" presId="urn:microsoft.com/office/officeart/2005/8/layout/hierarchy1"/>
    <dgm:cxn modelId="{5E35BF75-53F6-4356-9552-3F5B1AA63396}" type="presParOf" srcId="{48F00563-FAAA-44BF-BCE5-D95508569DD9}" destId="{8888DD68-0378-4B79-B519-C3F99B9EF95E}" srcOrd="1" destOrd="0" presId="urn:microsoft.com/office/officeart/2005/8/layout/hierarchy1"/>
    <dgm:cxn modelId="{16E5D610-154D-44F1-944D-27BB89490A88}" type="presParOf" srcId="{8888DD68-0378-4B79-B519-C3F99B9EF95E}" destId="{56B76AC0-4B3F-42E4-8016-7C552724A9F9}" srcOrd="0" destOrd="0" presId="urn:microsoft.com/office/officeart/2005/8/layout/hierarchy1"/>
    <dgm:cxn modelId="{E1E5A439-D1C3-4029-9E22-190A489D5837}" type="presParOf" srcId="{8888DD68-0378-4B79-B519-C3F99B9EF95E}" destId="{189EDC17-246F-4BC6-85CE-6D5BB0AFE406}" srcOrd="1" destOrd="0" presId="urn:microsoft.com/office/officeart/2005/8/layout/hierarchy1"/>
    <dgm:cxn modelId="{B48E0CE0-70E0-4B86-BC93-71F21E3B3631}" type="presParOf" srcId="{189EDC17-246F-4BC6-85CE-6D5BB0AFE406}" destId="{8D06A456-930E-4D8A-82A3-DE7C549CF4E8}" srcOrd="0" destOrd="0" presId="urn:microsoft.com/office/officeart/2005/8/layout/hierarchy1"/>
    <dgm:cxn modelId="{BB20120A-931C-410A-BFBC-B908B60CB8B7}" type="presParOf" srcId="{8D06A456-930E-4D8A-82A3-DE7C549CF4E8}" destId="{DFF7F8B2-C0DA-448E-837B-F7395F77B958}" srcOrd="0" destOrd="0" presId="urn:microsoft.com/office/officeart/2005/8/layout/hierarchy1"/>
    <dgm:cxn modelId="{675F6050-660E-4BDA-BAEF-F752F246E1FE}" type="presParOf" srcId="{8D06A456-930E-4D8A-82A3-DE7C549CF4E8}" destId="{F50630F7-B513-40CE-AA04-60C10115E95B}" srcOrd="1" destOrd="0" presId="urn:microsoft.com/office/officeart/2005/8/layout/hierarchy1"/>
    <dgm:cxn modelId="{5C9BFE56-896B-463A-B419-01F6E1A46394}" type="presParOf" srcId="{189EDC17-246F-4BC6-85CE-6D5BB0AFE406}" destId="{0F361894-86D8-43EF-A6A0-5CA62FA22D20}" srcOrd="1" destOrd="0" presId="urn:microsoft.com/office/officeart/2005/8/layout/hierarchy1"/>
    <dgm:cxn modelId="{0F853F9C-D307-4487-B8E4-DCEBE3BC08F7}" type="presParOf" srcId="{0F361894-86D8-43EF-A6A0-5CA62FA22D20}" destId="{F9F25DBB-5A84-4C99-9619-1714D63EAB44}" srcOrd="0" destOrd="0" presId="urn:microsoft.com/office/officeart/2005/8/layout/hierarchy1"/>
    <dgm:cxn modelId="{CAA1F659-328F-458C-95A4-2A768CC5A0F4}" type="presParOf" srcId="{0F361894-86D8-43EF-A6A0-5CA62FA22D20}" destId="{0BE46871-82C5-4ECB-9185-60FB5016B978}" srcOrd="1" destOrd="0" presId="urn:microsoft.com/office/officeart/2005/8/layout/hierarchy1"/>
    <dgm:cxn modelId="{CB68854F-E83C-4362-8566-2B858DEBAD73}" type="presParOf" srcId="{0BE46871-82C5-4ECB-9185-60FB5016B978}" destId="{DEAE3926-A9BE-4422-83B8-A95DB0A5DB06}" srcOrd="0" destOrd="0" presId="urn:microsoft.com/office/officeart/2005/8/layout/hierarchy1"/>
    <dgm:cxn modelId="{831EB0B8-36F7-47DE-9A55-0BB09E836448}" type="presParOf" srcId="{DEAE3926-A9BE-4422-83B8-A95DB0A5DB06}" destId="{1058592C-7E0E-4C62-A3B7-C5F5B1F785FB}" srcOrd="0" destOrd="0" presId="urn:microsoft.com/office/officeart/2005/8/layout/hierarchy1"/>
    <dgm:cxn modelId="{E2A9A7F6-66F7-4E05-9B95-AD0D95361742}" type="presParOf" srcId="{DEAE3926-A9BE-4422-83B8-A95DB0A5DB06}" destId="{A78E928D-EA46-4737-AB18-949E598A4ABB}" srcOrd="1" destOrd="0" presId="urn:microsoft.com/office/officeart/2005/8/layout/hierarchy1"/>
    <dgm:cxn modelId="{3C2CDD9E-C148-4E3A-A19E-1B4F9E93698F}" type="presParOf" srcId="{0BE46871-82C5-4ECB-9185-60FB5016B978}" destId="{02CC9A5F-8909-45D7-9FF6-1CEE160DB0F6}" srcOrd="1" destOrd="0" presId="urn:microsoft.com/office/officeart/2005/8/layout/hierarchy1"/>
    <dgm:cxn modelId="{57FFC131-DD01-4667-AF31-C9F5F83293F0}" type="presParOf" srcId="{02CC9A5F-8909-45D7-9FF6-1CEE160DB0F6}" destId="{0475BA51-50AC-4082-8103-062FA2B5F2F1}" srcOrd="0" destOrd="0" presId="urn:microsoft.com/office/officeart/2005/8/layout/hierarchy1"/>
    <dgm:cxn modelId="{624E4DFA-92D9-4BB1-95D4-89DF7C229BB6}" type="presParOf" srcId="{02CC9A5F-8909-45D7-9FF6-1CEE160DB0F6}" destId="{15E5F2C6-B2BD-4F72-8639-2925C3ADE384}" srcOrd="1" destOrd="0" presId="urn:microsoft.com/office/officeart/2005/8/layout/hierarchy1"/>
    <dgm:cxn modelId="{15A7290E-C96F-4A25-939E-B2C9EF13B143}" type="presParOf" srcId="{15E5F2C6-B2BD-4F72-8639-2925C3ADE384}" destId="{E1696550-86ED-42F6-A245-5A00F3BCBCFB}" srcOrd="0" destOrd="0" presId="urn:microsoft.com/office/officeart/2005/8/layout/hierarchy1"/>
    <dgm:cxn modelId="{658FA7D6-6B6F-42A8-9127-72C9DFF23539}" type="presParOf" srcId="{E1696550-86ED-42F6-A245-5A00F3BCBCFB}" destId="{9E6B2C40-BB0B-4C93-8540-A85460C43B68}" srcOrd="0" destOrd="0" presId="urn:microsoft.com/office/officeart/2005/8/layout/hierarchy1"/>
    <dgm:cxn modelId="{98486B8E-51FF-414E-B906-D4FC5ED5EB66}" type="presParOf" srcId="{E1696550-86ED-42F6-A245-5A00F3BCBCFB}" destId="{31A0CB8C-6D20-4A43-B0CA-38F119B96346}" srcOrd="1" destOrd="0" presId="urn:microsoft.com/office/officeart/2005/8/layout/hierarchy1"/>
    <dgm:cxn modelId="{7EC235BE-44FC-4432-A7AE-046F01B88361}" type="presParOf" srcId="{15E5F2C6-B2BD-4F72-8639-2925C3ADE384}" destId="{18358AF5-1AAB-41FE-AB56-EB22E9973CB2}" srcOrd="1" destOrd="0" presId="urn:microsoft.com/office/officeart/2005/8/layout/hierarchy1"/>
    <dgm:cxn modelId="{EB65C4DA-E032-4F5A-857A-A0374753EA0F}" type="presParOf" srcId="{8888DD68-0378-4B79-B519-C3F99B9EF95E}" destId="{692DAD89-6FE3-41F8-97E3-29940DCCF123}" srcOrd="2" destOrd="0" presId="urn:microsoft.com/office/officeart/2005/8/layout/hierarchy1"/>
    <dgm:cxn modelId="{43B3E9EE-2C4D-4A31-AFEB-41BF10A24397}" type="presParOf" srcId="{8888DD68-0378-4B79-B519-C3F99B9EF95E}" destId="{52677FFD-8827-439E-9E5F-72647748A648}" srcOrd="3" destOrd="0" presId="urn:microsoft.com/office/officeart/2005/8/layout/hierarchy1"/>
    <dgm:cxn modelId="{BAE8CFF8-7267-4094-86F9-F7AADAC98DDD}" type="presParOf" srcId="{52677FFD-8827-439E-9E5F-72647748A648}" destId="{DF5E3E4F-5ACC-4B3E-855B-51367DCFD7D7}" srcOrd="0" destOrd="0" presId="urn:microsoft.com/office/officeart/2005/8/layout/hierarchy1"/>
    <dgm:cxn modelId="{3FE8431F-1D85-43FF-AF65-DA7BB64B8311}" type="presParOf" srcId="{DF5E3E4F-5ACC-4B3E-855B-51367DCFD7D7}" destId="{D002C835-0339-4A9E-B1B7-EF7D6086959A}" srcOrd="0" destOrd="0" presId="urn:microsoft.com/office/officeart/2005/8/layout/hierarchy1"/>
    <dgm:cxn modelId="{16586DA6-1C43-4691-81F5-45F32A90241A}" type="presParOf" srcId="{DF5E3E4F-5ACC-4B3E-855B-51367DCFD7D7}" destId="{5759DCD5-46C9-4270-A038-F0DABFED70A4}" srcOrd="1" destOrd="0" presId="urn:microsoft.com/office/officeart/2005/8/layout/hierarchy1"/>
    <dgm:cxn modelId="{ED66B39E-5EEE-4041-81F2-CEBBB2B873FF}" type="presParOf" srcId="{52677FFD-8827-439E-9E5F-72647748A648}" destId="{8DE603BC-9880-409D-A69D-BEEF0C9E212B}" srcOrd="1" destOrd="0" presId="urn:microsoft.com/office/officeart/2005/8/layout/hierarchy1"/>
    <dgm:cxn modelId="{680D3496-BFCA-49BE-B395-D439877A1390}" type="presParOf" srcId="{8DE603BC-9880-409D-A69D-BEEF0C9E212B}" destId="{26400717-D3E2-42FA-A2D2-6E66DFD26A66}" srcOrd="0" destOrd="0" presId="urn:microsoft.com/office/officeart/2005/8/layout/hierarchy1"/>
    <dgm:cxn modelId="{F3A3BBB1-A217-460A-AE1D-3EBA3362FB87}" type="presParOf" srcId="{8DE603BC-9880-409D-A69D-BEEF0C9E212B}" destId="{F72A0093-DDEE-4A1B-BC0F-D596151F3E37}" srcOrd="1" destOrd="0" presId="urn:microsoft.com/office/officeart/2005/8/layout/hierarchy1"/>
    <dgm:cxn modelId="{CDD36E90-01E3-41D2-95C3-A9FB1D21AA5D}" type="presParOf" srcId="{F72A0093-DDEE-4A1B-BC0F-D596151F3E37}" destId="{2B418878-C1FF-487F-B0F2-39FCB5DF6BB3}" srcOrd="0" destOrd="0" presId="urn:microsoft.com/office/officeart/2005/8/layout/hierarchy1"/>
    <dgm:cxn modelId="{AA763996-4F16-47A9-90A7-31322CC7718F}" type="presParOf" srcId="{2B418878-C1FF-487F-B0F2-39FCB5DF6BB3}" destId="{AC62CD3C-AAE6-4129-BA22-84D24580B3A4}" srcOrd="0" destOrd="0" presId="urn:microsoft.com/office/officeart/2005/8/layout/hierarchy1"/>
    <dgm:cxn modelId="{96D9FE34-C7DF-43B8-8C5F-35B13214E831}" type="presParOf" srcId="{2B418878-C1FF-487F-B0F2-39FCB5DF6BB3}" destId="{BC73542E-F937-4D92-947C-7F2382B28D72}" srcOrd="1" destOrd="0" presId="urn:microsoft.com/office/officeart/2005/8/layout/hierarchy1"/>
    <dgm:cxn modelId="{E7CB317A-D102-4A3A-9C4F-003CE5BDCD02}" type="presParOf" srcId="{F72A0093-DDEE-4A1B-BC0F-D596151F3E37}" destId="{A78D894A-41F3-4513-A2FC-5BA1753FE8B2}" srcOrd="1" destOrd="0" presId="urn:microsoft.com/office/officeart/2005/8/layout/hierarchy1"/>
    <dgm:cxn modelId="{142F3EF7-99E1-4801-9543-33949B268AAD}" type="presParOf" srcId="{A78D894A-41F3-4513-A2FC-5BA1753FE8B2}" destId="{B928BC7C-827E-420F-A6C1-BEC50B415372}" srcOrd="0" destOrd="0" presId="urn:microsoft.com/office/officeart/2005/8/layout/hierarchy1"/>
    <dgm:cxn modelId="{2DD64105-8F9F-45EA-8663-90B0CCD9E7A3}" type="presParOf" srcId="{A78D894A-41F3-4513-A2FC-5BA1753FE8B2}" destId="{D69A5B4D-9058-4FBC-8FA7-176CCCD0FDF9}" srcOrd="1" destOrd="0" presId="urn:microsoft.com/office/officeart/2005/8/layout/hierarchy1"/>
    <dgm:cxn modelId="{EBC3B5A4-DF10-44C5-904B-185893231265}" type="presParOf" srcId="{D69A5B4D-9058-4FBC-8FA7-176CCCD0FDF9}" destId="{7FDCA416-EF54-49ED-BDAD-5BAEC1804664}" srcOrd="0" destOrd="0" presId="urn:microsoft.com/office/officeart/2005/8/layout/hierarchy1"/>
    <dgm:cxn modelId="{79751CCE-FE4E-4D24-86B1-B12B707321DE}" type="presParOf" srcId="{7FDCA416-EF54-49ED-BDAD-5BAEC1804664}" destId="{85F7BB68-81E9-49B6-A295-A38295FE3FC9}" srcOrd="0" destOrd="0" presId="urn:microsoft.com/office/officeart/2005/8/layout/hierarchy1"/>
    <dgm:cxn modelId="{D4EA9FF7-06AE-4E27-9C71-036E185A2957}" type="presParOf" srcId="{7FDCA416-EF54-49ED-BDAD-5BAEC1804664}" destId="{DF865C3F-FA16-423A-81F6-10442677D182}" srcOrd="1" destOrd="0" presId="urn:microsoft.com/office/officeart/2005/8/layout/hierarchy1"/>
    <dgm:cxn modelId="{7D6BAA90-7BAE-4C1E-9789-9500C7EFAD53}" type="presParOf" srcId="{D69A5B4D-9058-4FBC-8FA7-176CCCD0FDF9}" destId="{109C3005-8040-4A15-A284-8E7F8740D69E}" srcOrd="1" destOrd="0" presId="urn:microsoft.com/office/officeart/2005/8/layout/hierarchy1"/>
    <dgm:cxn modelId="{AD5C262A-F908-4EB6-97F6-6535D3037FB2}" type="presParOf" srcId="{8888DD68-0378-4B79-B519-C3F99B9EF95E}" destId="{ED8DF19F-B8E9-46AE-9367-77490D1FEE91}" srcOrd="4" destOrd="0" presId="urn:microsoft.com/office/officeart/2005/8/layout/hierarchy1"/>
    <dgm:cxn modelId="{69366444-A430-4229-95A6-C9FE17F88C67}" type="presParOf" srcId="{8888DD68-0378-4B79-B519-C3F99B9EF95E}" destId="{15B6A9BD-193D-4FDF-B477-26A47112023F}" srcOrd="5" destOrd="0" presId="urn:microsoft.com/office/officeart/2005/8/layout/hierarchy1"/>
    <dgm:cxn modelId="{86B0AA71-E99C-4ED8-9D78-5CF60CB232D6}" type="presParOf" srcId="{15B6A9BD-193D-4FDF-B477-26A47112023F}" destId="{C631EAD1-1496-4FC6-8C5D-72A9BCF3F024}" srcOrd="0" destOrd="0" presId="urn:microsoft.com/office/officeart/2005/8/layout/hierarchy1"/>
    <dgm:cxn modelId="{5B673CF9-30A3-43C1-9495-23BDD4E0E454}" type="presParOf" srcId="{C631EAD1-1496-4FC6-8C5D-72A9BCF3F024}" destId="{DF0737E0-B576-4D2B-91DE-B2DA0B9F1738}" srcOrd="0" destOrd="0" presId="urn:microsoft.com/office/officeart/2005/8/layout/hierarchy1"/>
    <dgm:cxn modelId="{33E28BEC-0361-494E-8C36-4654146365F3}" type="presParOf" srcId="{C631EAD1-1496-4FC6-8C5D-72A9BCF3F024}" destId="{42E5C62C-0651-4C70-A485-4EB63173753B}" srcOrd="1" destOrd="0" presId="urn:microsoft.com/office/officeart/2005/8/layout/hierarchy1"/>
    <dgm:cxn modelId="{7EED2FF7-2110-42B1-AE9E-6DD1AA8BFC16}" type="presParOf" srcId="{15B6A9BD-193D-4FDF-B477-26A47112023F}" destId="{90BFA888-5E19-4683-BB24-B235F4361259}" srcOrd="1" destOrd="0" presId="urn:microsoft.com/office/officeart/2005/8/layout/hierarchy1"/>
    <dgm:cxn modelId="{2D1E9077-1876-46BD-A2F2-BE5903E8BCF8}" type="presParOf" srcId="{90BFA888-5E19-4683-BB24-B235F4361259}" destId="{9293C6F7-06BA-44E2-AD2B-73BE9DC8266A}" srcOrd="0" destOrd="0" presId="urn:microsoft.com/office/officeart/2005/8/layout/hierarchy1"/>
    <dgm:cxn modelId="{7D6283BB-13BF-4A11-A7AE-720BC2CFEA17}" type="presParOf" srcId="{90BFA888-5E19-4683-BB24-B235F4361259}" destId="{C758D63D-31B8-4B62-9531-A85BF7BB8389}" srcOrd="1" destOrd="0" presId="urn:microsoft.com/office/officeart/2005/8/layout/hierarchy1"/>
    <dgm:cxn modelId="{FAC63979-3BDC-4F7B-8E6B-DCF8CFF5145C}" type="presParOf" srcId="{C758D63D-31B8-4B62-9531-A85BF7BB8389}" destId="{B8E9AAC9-873F-494D-9D0F-A97448B0715F}" srcOrd="0" destOrd="0" presId="urn:microsoft.com/office/officeart/2005/8/layout/hierarchy1"/>
    <dgm:cxn modelId="{D44B532B-0B3E-41EF-ABEE-C7A54A51EC76}" type="presParOf" srcId="{B8E9AAC9-873F-494D-9D0F-A97448B0715F}" destId="{378405C7-3650-4682-91FC-897FFDC5111B}" srcOrd="0" destOrd="0" presId="urn:microsoft.com/office/officeart/2005/8/layout/hierarchy1"/>
    <dgm:cxn modelId="{F4F3738C-2EC2-4424-B7AE-4FC07E99332B}" type="presParOf" srcId="{B8E9AAC9-873F-494D-9D0F-A97448B0715F}" destId="{E2433D57-7F6C-4E65-93FF-D02F0D6C55DF}" srcOrd="1" destOrd="0" presId="urn:microsoft.com/office/officeart/2005/8/layout/hierarchy1"/>
    <dgm:cxn modelId="{66002369-A66A-45AC-9851-1C3819B1F43F}" type="presParOf" srcId="{C758D63D-31B8-4B62-9531-A85BF7BB8389}" destId="{7DA05982-552C-4637-BD98-0A1DFEAEEE20}" srcOrd="1" destOrd="0" presId="urn:microsoft.com/office/officeart/2005/8/layout/hierarchy1"/>
    <dgm:cxn modelId="{AC55E50E-2D1F-48E7-BEBF-B5309487FC2D}" type="presParOf" srcId="{7DA05982-552C-4637-BD98-0A1DFEAEEE20}" destId="{8EE74CE8-E11E-4B4B-8BDA-B21CAE50AD4C}" srcOrd="0" destOrd="0" presId="urn:microsoft.com/office/officeart/2005/8/layout/hierarchy1"/>
    <dgm:cxn modelId="{D68CF0BB-C8DB-4A08-9258-1CAF85AE46F4}" type="presParOf" srcId="{7DA05982-552C-4637-BD98-0A1DFEAEEE20}" destId="{0DFBAECD-1957-47E6-8038-8B6D5B922DCB}" srcOrd="1" destOrd="0" presId="urn:microsoft.com/office/officeart/2005/8/layout/hierarchy1"/>
    <dgm:cxn modelId="{81958074-9468-4707-B768-54E52BC423CB}" type="presParOf" srcId="{0DFBAECD-1957-47E6-8038-8B6D5B922DCB}" destId="{F9914B7F-E7F5-4ABB-9CC6-21621FC46B2C}" srcOrd="0" destOrd="0" presId="urn:microsoft.com/office/officeart/2005/8/layout/hierarchy1"/>
    <dgm:cxn modelId="{6E268C60-C7CA-41B6-9FD0-976CF4D23AF1}" type="presParOf" srcId="{F9914B7F-E7F5-4ABB-9CC6-21621FC46B2C}" destId="{45DEDC75-1E06-421A-B020-A6E99BF1A0B2}" srcOrd="0" destOrd="0" presId="urn:microsoft.com/office/officeart/2005/8/layout/hierarchy1"/>
    <dgm:cxn modelId="{A1FA4F46-213B-4606-8111-5CEB0FF76B61}" type="presParOf" srcId="{F9914B7F-E7F5-4ABB-9CC6-21621FC46B2C}" destId="{DB4D233E-7A2D-4A72-907C-0A47FD1F920A}" srcOrd="1" destOrd="0" presId="urn:microsoft.com/office/officeart/2005/8/layout/hierarchy1"/>
    <dgm:cxn modelId="{3AB037CE-9511-42F5-AA3F-B03557D7A250}" type="presParOf" srcId="{0DFBAECD-1957-47E6-8038-8B6D5B922DCB}" destId="{E710071F-C8CE-49BF-9D01-F37CFFBF3492}"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C91046A-AC55-459A-9A8D-6112C16D8B33}"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en-US"/>
        </a:p>
      </dgm:t>
    </dgm:pt>
    <dgm:pt modelId="{1C64551C-11E8-4010-84E2-5D578C9334CE}">
      <dgm:prSet phldrT="[Text]" custT="1"/>
      <dgm:spPr/>
      <dgm:t>
        <a:bodyPr/>
        <a:lstStyle/>
        <a:p>
          <a:r>
            <a:rPr lang="en-US" sz="4000" b="1" dirty="0">
              <a:latin typeface="+mj-lt"/>
            </a:rPr>
            <a:t>Security Services</a:t>
          </a:r>
        </a:p>
        <a:p>
          <a:endParaRPr lang="en-US" sz="4200" dirty="0">
            <a:latin typeface="+mj-lt"/>
          </a:endParaRPr>
        </a:p>
      </dgm:t>
    </dgm:pt>
    <dgm:pt modelId="{AEDC48C4-9B67-480F-8851-0B521878AF0F}" type="parTrans" cxnId="{52560BE9-E0AC-4BC6-B706-B31BA8751FCB}">
      <dgm:prSet/>
      <dgm:spPr/>
      <dgm:t>
        <a:bodyPr/>
        <a:lstStyle/>
        <a:p>
          <a:endParaRPr lang="en-US"/>
        </a:p>
      </dgm:t>
    </dgm:pt>
    <dgm:pt modelId="{23CBB404-4EFD-465B-BCBD-43B9435F13DD}" type="sibTrans" cxnId="{52560BE9-E0AC-4BC6-B706-B31BA8751FCB}">
      <dgm:prSet/>
      <dgm:spPr/>
      <dgm:t>
        <a:bodyPr/>
        <a:lstStyle/>
        <a:p>
          <a:endParaRPr lang="en-US"/>
        </a:p>
      </dgm:t>
    </dgm:pt>
    <dgm:pt modelId="{D7D72502-9418-4F0F-813B-138CF9DE7C20}">
      <dgm:prSet phldrT="[Text]" custT="1"/>
      <dgm:spPr/>
      <dgm:t>
        <a:bodyPr/>
        <a:lstStyle/>
        <a:p>
          <a:r>
            <a:rPr lang="en-US" sz="2600" dirty="0">
              <a:latin typeface="+mj-lt"/>
            </a:rPr>
            <a:t>Supplier - Any person other than a body corporate</a:t>
          </a:r>
        </a:p>
      </dgm:t>
    </dgm:pt>
    <dgm:pt modelId="{EA144ED7-81FF-444B-927B-B116649B5CEF}" type="parTrans" cxnId="{6454A297-3CE8-4B34-B943-55FB8DFAE8EB}">
      <dgm:prSet/>
      <dgm:spPr/>
      <dgm:t>
        <a:bodyPr/>
        <a:lstStyle/>
        <a:p>
          <a:endParaRPr lang="en-US"/>
        </a:p>
      </dgm:t>
    </dgm:pt>
    <dgm:pt modelId="{67D8FBAA-197B-4A82-B067-69B54C0AAD95}" type="sibTrans" cxnId="{6454A297-3CE8-4B34-B943-55FB8DFAE8EB}">
      <dgm:prSet/>
      <dgm:spPr/>
      <dgm:t>
        <a:bodyPr/>
        <a:lstStyle/>
        <a:p>
          <a:endParaRPr lang="en-US"/>
        </a:p>
      </dgm:t>
    </dgm:pt>
    <dgm:pt modelId="{BAB8BE6A-DBB6-4DBB-8E53-54C4D04CDC71}">
      <dgm:prSet phldrT="[Text]" custT="1"/>
      <dgm:spPr/>
      <dgm:t>
        <a:bodyPr/>
        <a:lstStyle/>
        <a:p>
          <a:r>
            <a:rPr lang="en-US" sz="2600" dirty="0">
              <a:latin typeface="+mj-lt"/>
            </a:rPr>
            <a:t>Recipient - A registered person, located in the taxable</a:t>
          </a:r>
        </a:p>
        <a:p>
          <a:r>
            <a:rPr lang="en-US" sz="2600" dirty="0">
              <a:latin typeface="+mj-lt"/>
            </a:rPr>
            <a:t>territory</a:t>
          </a:r>
        </a:p>
      </dgm:t>
    </dgm:pt>
    <dgm:pt modelId="{92289193-AC38-405C-ADD4-618BA975D931}" type="parTrans" cxnId="{973FF659-1842-43D5-AF54-5539A666584F}">
      <dgm:prSet/>
      <dgm:spPr/>
      <dgm:t>
        <a:bodyPr/>
        <a:lstStyle/>
        <a:p>
          <a:endParaRPr lang="en-US"/>
        </a:p>
      </dgm:t>
    </dgm:pt>
    <dgm:pt modelId="{7F5024E4-8B85-4281-A180-380C2D2EA65F}" type="sibTrans" cxnId="{973FF659-1842-43D5-AF54-5539A666584F}">
      <dgm:prSet/>
      <dgm:spPr/>
      <dgm:t>
        <a:bodyPr/>
        <a:lstStyle/>
        <a:p>
          <a:endParaRPr lang="en-US"/>
        </a:p>
      </dgm:t>
    </dgm:pt>
    <dgm:pt modelId="{F1EE4BCF-CC7C-4293-98ED-B4F19CE221AC}">
      <dgm:prSet phldrT="[Text]" custT="1"/>
      <dgm:spPr/>
      <dgm:t>
        <a:bodyPr/>
        <a:lstStyle/>
        <a:p>
          <a:r>
            <a:rPr lang="en-US" sz="2600" b="1" u="sng" dirty="0">
              <a:latin typeface="+mj-lt"/>
            </a:rPr>
            <a:t>Provision not applicable to – </a:t>
          </a:r>
        </a:p>
        <a:p>
          <a:r>
            <a:rPr lang="en-US" sz="2600" dirty="0">
              <a:latin typeface="+mj-lt"/>
            </a:rPr>
            <a:t>1.Government Departments ; Local Authority ; Governmental agencies; who have taken registration only for  deducting TDS u/s 51</a:t>
          </a:r>
        </a:p>
        <a:p>
          <a:r>
            <a:rPr lang="en-US" sz="2600" dirty="0">
              <a:latin typeface="+mj-lt"/>
            </a:rPr>
            <a:t>2.Composition Dealers</a:t>
          </a:r>
        </a:p>
      </dgm:t>
    </dgm:pt>
    <dgm:pt modelId="{49387E62-CF13-4A0F-B5FC-C66088739B41}" type="parTrans" cxnId="{418B84BA-9151-4030-B69C-678C3DB8393E}">
      <dgm:prSet/>
      <dgm:spPr/>
      <dgm:t>
        <a:bodyPr/>
        <a:lstStyle/>
        <a:p>
          <a:endParaRPr lang="en-US"/>
        </a:p>
      </dgm:t>
    </dgm:pt>
    <dgm:pt modelId="{BB08B822-A82A-40F6-8F71-D7280C44E839}" type="sibTrans" cxnId="{418B84BA-9151-4030-B69C-678C3DB8393E}">
      <dgm:prSet/>
      <dgm:spPr/>
      <dgm:t>
        <a:bodyPr/>
        <a:lstStyle/>
        <a:p>
          <a:endParaRPr lang="en-US"/>
        </a:p>
      </dgm:t>
    </dgm:pt>
    <dgm:pt modelId="{B7B1B03A-E1B0-400E-9870-7C1C3FEB0E8C}" type="pres">
      <dgm:prSet presAssocID="{FC91046A-AC55-459A-9A8D-6112C16D8B33}" presName="vert0" presStyleCnt="0">
        <dgm:presLayoutVars>
          <dgm:dir/>
          <dgm:animOne val="branch"/>
          <dgm:animLvl val="lvl"/>
        </dgm:presLayoutVars>
      </dgm:prSet>
      <dgm:spPr/>
    </dgm:pt>
    <dgm:pt modelId="{88A0C8F7-2E27-4E7B-B9BE-B0E0853B109F}" type="pres">
      <dgm:prSet presAssocID="{1C64551C-11E8-4010-84E2-5D578C9334CE}" presName="thickLine" presStyleLbl="alignNode1" presStyleIdx="0" presStyleCnt="1"/>
      <dgm:spPr/>
    </dgm:pt>
    <dgm:pt modelId="{7189C43C-945B-48BE-8A76-23A9EB2820AB}" type="pres">
      <dgm:prSet presAssocID="{1C64551C-11E8-4010-84E2-5D578C9334CE}" presName="horz1" presStyleCnt="0"/>
      <dgm:spPr/>
    </dgm:pt>
    <dgm:pt modelId="{B15924D6-972D-4E8B-A1F0-E9E5F608BB35}" type="pres">
      <dgm:prSet presAssocID="{1C64551C-11E8-4010-84E2-5D578C9334CE}" presName="tx1" presStyleLbl="revTx" presStyleIdx="0" presStyleCnt="4"/>
      <dgm:spPr/>
    </dgm:pt>
    <dgm:pt modelId="{1262CF77-2B18-44A6-8F06-92B4D34704A7}" type="pres">
      <dgm:prSet presAssocID="{1C64551C-11E8-4010-84E2-5D578C9334CE}" presName="vert1" presStyleCnt="0"/>
      <dgm:spPr/>
    </dgm:pt>
    <dgm:pt modelId="{55DBEF69-1461-409D-A8D5-388BC5E9612D}" type="pres">
      <dgm:prSet presAssocID="{D7D72502-9418-4F0F-813B-138CF9DE7C20}" presName="vertSpace2a" presStyleCnt="0"/>
      <dgm:spPr/>
    </dgm:pt>
    <dgm:pt modelId="{BCEEF9D8-5A8B-43EA-ADDA-076E21CC657C}" type="pres">
      <dgm:prSet presAssocID="{D7D72502-9418-4F0F-813B-138CF9DE7C20}" presName="horz2" presStyleCnt="0"/>
      <dgm:spPr/>
    </dgm:pt>
    <dgm:pt modelId="{28E2040B-16CA-4D29-B9D4-C18155D85586}" type="pres">
      <dgm:prSet presAssocID="{D7D72502-9418-4F0F-813B-138CF9DE7C20}" presName="horzSpace2" presStyleCnt="0"/>
      <dgm:spPr/>
    </dgm:pt>
    <dgm:pt modelId="{6EE93345-31C8-4C2B-85B7-5E5DD9EAE993}" type="pres">
      <dgm:prSet presAssocID="{D7D72502-9418-4F0F-813B-138CF9DE7C20}" presName="tx2" presStyleLbl="revTx" presStyleIdx="1" presStyleCnt="4"/>
      <dgm:spPr/>
    </dgm:pt>
    <dgm:pt modelId="{272147A3-CB70-44ED-836A-063BA482132E}" type="pres">
      <dgm:prSet presAssocID="{D7D72502-9418-4F0F-813B-138CF9DE7C20}" presName="vert2" presStyleCnt="0"/>
      <dgm:spPr/>
    </dgm:pt>
    <dgm:pt modelId="{1C9B116D-5791-4E60-80A1-BFBF13A95EC2}" type="pres">
      <dgm:prSet presAssocID="{D7D72502-9418-4F0F-813B-138CF9DE7C20}" presName="thinLine2b" presStyleLbl="callout" presStyleIdx="0" presStyleCnt="3" custLinFactY="-400000" custLinFactNeighborX="634" custLinFactNeighborY="-402078"/>
      <dgm:spPr/>
    </dgm:pt>
    <dgm:pt modelId="{B7912602-09BD-4624-AEC0-D6EB1F44F6D7}" type="pres">
      <dgm:prSet presAssocID="{D7D72502-9418-4F0F-813B-138CF9DE7C20}" presName="vertSpace2b" presStyleCnt="0"/>
      <dgm:spPr/>
    </dgm:pt>
    <dgm:pt modelId="{EA02B72D-CB82-4A70-82D5-B5D3EDF68821}" type="pres">
      <dgm:prSet presAssocID="{BAB8BE6A-DBB6-4DBB-8E53-54C4D04CDC71}" presName="horz2" presStyleCnt="0"/>
      <dgm:spPr/>
    </dgm:pt>
    <dgm:pt modelId="{8299CDFA-607F-466A-B851-8E71DC52D277}" type="pres">
      <dgm:prSet presAssocID="{BAB8BE6A-DBB6-4DBB-8E53-54C4D04CDC71}" presName="horzSpace2" presStyleCnt="0"/>
      <dgm:spPr/>
    </dgm:pt>
    <dgm:pt modelId="{CABC54E4-8498-40FB-927F-8ADBD32A88E6}" type="pres">
      <dgm:prSet presAssocID="{BAB8BE6A-DBB6-4DBB-8E53-54C4D04CDC71}" presName="tx2" presStyleLbl="revTx" presStyleIdx="2" presStyleCnt="4" custLinFactNeighborX="-1130" custLinFactNeighborY="-29411"/>
      <dgm:spPr/>
    </dgm:pt>
    <dgm:pt modelId="{846DA46B-C74A-4DF3-BF67-1D2A0ED80329}" type="pres">
      <dgm:prSet presAssocID="{BAB8BE6A-DBB6-4DBB-8E53-54C4D04CDC71}" presName="vert2" presStyleCnt="0"/>
      <dgm:spPr/>
    </dgm:pt>
    <dgm:pt modelId="{EF852F8F-3839-47EA-BFF3-0FCBB64912F6}" type="pres">
      <dgm:prSet presAssocID="{BAB8BE6A-DBB6-4DBB-8E53-54C4D04CDC71}" presName="thinLine2b" presStyleLbl="callout" presStyleIdx="1" presStyleCnt="3" custLinFactY="-600000" custLinFactNeighborX="-317" custLinFactNeighborY="-603118"/>
      <dgm:spPr/>
    </dgm:pt>
    <dgm:pt modelId="{BD606EC2-B799-46CA-B617-8859782DB18C}" type="pres">
      <dgm:prSet presAssocID="{BAB8BE6A-DBB6-4DBB-8E53-54C4D04CDC71}" presName="vertSpace2b" presStyleCnt="0"/>
      <dgm:spPr/>
    </dgm:pt>
    <dgm:pt modelId="{8C71C775-9562-4E61-B63A-7CAAAE4BFE24}" type="pres">
      <dgm:prSet presAssocID="{F1EE4BCF-CC7C-4293-98ED-B4F19CE221AC}" presName="horz2" presStyleCnt="0"/>
      <dgm:spPr/>
    </dgm:pt>
    <dgm:pt modelId="{62FE2273-E32E-4B7B-A463-5645346386AC}" type="pres">
      <dgm:prSet presAssocID="{F1EE4BCF-CC7C-4293-98ED-B4F19CE221AC}" presName="horzSpace2" presStyleCnt="0"/>
      <dgm:spPr/>
    </dgm:pt>
    <dgm:pt modelId="{ED0E41FB-522A-4106-8354-3FA29DF23140}" type="pres">
      <dgm:prSet presAssocID="{F1EE4BCF-CC7C-4293-98ED-B4F19CE221AC}" presName="tx2" presStyleLbl="revTx" presStyleIdx="3" presStyleCnt="4" custScaleX="98590" custScaleY="108253" custLinFactNeighborX="-485" custLinFactNeighborY="-43849"/>
      <dgm:spPr/>
    </dgm:pt>
    <dgm:pt modelId="{B13DD614-837B-48A2-A7D3-190C68BCF289}" type="pres">
      <dgm:prSet presAssocID="{F1EE4BCF-CC7C-4293-98ED-B4F19CE221AC}" presName="vert2" presStyleCnt="0"/>
      <dgm:spPr/>
    </dgm:pt>
    <dgm:pt modelId="{3965B81A-26C7-4D2C-928E-EAB6AE808B4B}" type="pres">
      <dgm:prSet presAssocID="{F1EE4BCF-CC7C-4293-98ED-B4F19CE221AC}" presName="thinLine2b" presStyleLbl="callout" presStyleIdx="2" presStyleCnt="3"/>
      <dgm:spPr/>
    </dgm:pt>
    <dgm:pt modelId="{F51734BF-FB31-4CC2-8440-8584925BA7CA}" type="pres">
      <dgm:prSet presAssocID="{F1EE4BCF-CC7C-4293-98ED-B4F19CE221AC}" presName="vertSpace2b" presStyleCnt="0"/>
      <dgm:spPr/>
    </dgm:pt>
  </dgm:ptLst>
  <dgm:cxnLst>
    <dgm:cxn modelId="{EA000F10-8EA8-4592-A754-56257B72DC78}" type="presOf" srcId="{F1EE4BCF-CC7C-4293-98ED-B4F19CE221AC}" destId="{ED0E41FB-522A-4106-8354-3FA29DF23140}" srcOrd="0" destOrd="0" presId="urn:microsoft.com/office/officeart/2008/layout/LinedList"/>
    <dgm:cxn modelId="{07158E2E-9601-4C87-AFA4-14A641A91E4C}" type="presOf" srcId="{D7D72502-9418-4F0F-813B-138CF9DE7C20}" destId="{6EE93345-31C8-4C2B-85B7-5E5DD9EAE993}" srcOrd="0" destOrd="0" presId="urn:microsoft.com/office/officeart/2008/layout/LinedList"/>
    <dgm:cxn modelId="{886B8D6E-D801-45C4-B575-9EF926966DF0}" type="presOf" srcId="{BAB8BE6A-DBB6-4DBB-8E53-54C4D04CDC71}" destId="{CABC54E4-8498-40FB-927F-8ADBD32A88E6}" srcOrd="0" destOrd="0" presId="urn:microsoft.com/office/officeart/2008/layout/LinedList"/>
    <dgm:cxn modelId="{973FF659-1842-43D5-AF54-5539A666584F}" srcId="{1C64551C-11E8-4010-84E2-5D578C9334CE}" destId="{BAB8BE6A-DBB6-4DBB-8E53-54C4D04CDC71}" srcOrd="1" destOrd="0" parTransId="{92289193-AC38-405C-ADD4-618BA975D931}" sibTransId="{7F5024E4-8B85-4281-A180-380C2D2EA65F}"/>
    <dgm:cxn modelId="{6454A297-3CE8-4B34-B943-55FB8DFAE8EB}" srcId="{1C64551C-11E8-4010-84E2-5D578C9334CE}" destId="{D7D72502-9418-4F0F-813B-138CF9DE7C20}" srcOrd="0" destOrd="0" parTransId="{EA144ED7-81FF-444B-927B-B116649B5CEF}" sibTransId="{67D8FBAA-197B-4A82-B067-69B54C0AAD95}"/>
    <dgm:cxn modelId="{418B84BA-9151-4030-B69C-678C3DB8393E}" srcId="{1C64551C-11E8-4010-84E2-5D578C9334CE}" destId="{F1EE4BCF-CC7C-4293-98ED-B4F19CE221AC}" srcOrd="2" destOrd="0" parTransId="{49387E62-CF13-4A0F-B5FC-C66088739B41}" sibTransId="{BB08B822-A82A-40F6-8F71-D7280C44E839}"/>
    <dgm:cxn modelId="{CD22B0D9-406D-43BD-A2B3-AA14677C41BC}" type="presOf" srcId="{FC91046A-AC55-459A-9A8D-6112C16D8B33}" destId="{B7B1B03A-E1B0-400E-9870-7C1C3FEB0E8C}" srcOrd="0" destOrd="0" presId="urn:microsoft.com/office/officeart/2008/layout/LinedList"/>
    <dgm:cxn modelId="{52560BE9-E0AC-4BC6-B706-B31BA8751FCB}" srcId="{FC91046A-AC55-459A-9A8D-6112C16D8B33}" destId="{1C64551C-11E8-4010-84E2-5D578C9334CE}" srcOrd="0" destOrd="0" parTransId="{AEDC48C4-9B67-480F-8851-0B521878AF0F}" sibTransId="{23CBB404-4EFD-465B-BCBD-43B9435F13DD}"/>
    <dgm:cxn modelId="{E3F525F6-4AEE-4577-9D5B-A358D5AEE561}" type="presOf" srcId="{1C64551C-11E8-4010-84E2-5D578C9334CE}" destId="{B15924D6-972D-4E8B-A1F0-E9E5F608BB35}" srcOrd="0" destOrd="0" presId="urn:microsoft.com/office/officeart/2008/layout/LinedList"/>
    <dgm:cxn modelId="{AA7B177C-11E3-4065-8AEF-E760294EFCA2}" type="presParOf" srcId="{B7B1B03A-E1B0-400E-9870-7C1C3FEB0E8C}" destId="{88A0C8F7-2E27-4E7B-B9BE-B0E0853B109F}" srcOrd="0" destOrd="0" presId="urn:microsoft.com/office/officeart/2008/layout/LinedList"/>
    <dgm:cxn modelId="{559045B2-131B-41CD-9E70-230A9D2C82B6}" type="presParOf" srcId="{B7B1B03A-E1B0-400E-9870-7C1C3FEB0E8C}" destId="{7189C43C-945B-48BE-8A76-23A9EB2820AB}" srcOrd="1" destOrd="0" presId="urn:microsoft.com/office/officeart/2008/layout/LinedList"/>
    <dgm:cxn modelId="{4CD57E9A-D9AE-4746-99E8-3B2B2CBF12A9}" type="presParOf" srcId="{7189C43C-945B-48BE-8A76-23A9EB2820AB}" destId="{B15924D6-972D-4E8B-A1F0-E9E5F608BB35}" srcOrd="0" destOrd="0" presId="urn:microsoft.com/office/officeart/2008/layout/LinedList"/>
    <dgm:cxn modelId="{76DA0E5F-CACA-4572-BC6E-29A237D40FEB}" type="presParOf" srcId="{7189C43C-945B-48BE-8A76-23A9EB2820AB}" destId="{1262CF77-2B18-44A6-8F06-92B4D34704A7}" srcOrd="1" destOrd="0" presId="urn:microsoft.com/office/officeart/2008/layout/LinedList"/>
    <dgm:cxn modelId="{D956116F-C242-4088-8818-E61DA15F7087}" type="presParOf" srcId="{1262CF77-2B18-44A6-8F06-92B4D34704A7}" destId="{55DBEF69-1461-409D-A8D5-388BC5E9612D}" srcOrd="0" destOrd="0" presId="urn:microsoft.com/office/officeart/2008/layout/LinedList"/>
    <dgm:cxn modelId="{5415B52D-64A5-47BF-BEF9-E2C682521F3C}" type="presParOf" srcId="{1262CF77-2B18-44A6-8F06-92B4D34704A7}" destId="{BCEEF9D8-5A8B-43EA-ADDA-076E21CC657C}" srcOrd="1" destOrd="0" presId="urn:microsoft.com/office/officeart/2008/layout/LinedList"/>
    <dgm:cxn modelId="{005D6BB4-2E74-4EEB-B079-C13F3EAB7D9B}" type="presParOf" srcId="{BCEEF9D8-5A8B-43EA-ADDA-076E21CC657C}" destId="{28E2040B-16CA-4D29-B9D4-C18155D85586}" srcOrd="0" destOrd="0" presId="urn:microsoft.com/office/officeart/2008/layout/LinedList"/>
    <dgm:cxn modelId="{E5F5AE1E-4C77-4618-8CFA-45511E601C2D}" type="presParOf" srcId="{BCEEF9D8-5A8B-43EA-ADDA-076E21CC657C}" destId="{6EE93345-31C8-4C2B-85B7-5E5DD9EAE993}" srcOrd="1" destOrd="0" presId="urn:microsoft.com/office/officeart/2008/layout/LinedList"/>
    <dgm:cxn modelId="{65267D0A-5143-44F1-ADEC-10D83B84DA99}" type="presParOf" srcId="{BCEEF9D8-5A8B-43EA-ADDA-076E21CC657C}" destId="{272147A3-CB70-44ED-836A-063BA482132E}" srcOrd="2" destOrd="0" presId="urn:microsoft.com/office/officeart/2008/layout/LinedList"/>
    <dgm:cxn modelId="{18B940D1-CFEE-443E-9EAC-C1E49518FA3B}" type="presParOf" srcId="{1262CF77-2B18-44A6-8F06-92B4D34704A7}" destId="{1C9B116D-5791-4E60-80A1-BFBF13A95EC2}" srcOrd="2" destOrd="0" presId="urn:microsoft.com/office/officeart/2008/layout/LinedList"/>
    <dgm:cxn modelId="{961ABE01-A488-4D03-855D-41388ED2405C}" type="presParOf" srcId="{1262CF77-2B18-44A6-8F06-92B4D34704A7}" destId="{B7912602-09BD-4624-AEC0-D6EB1F44F6D7}" srcOrd="3" destOrd="0" presId="urn:microsoft.com/office/officeart/2008/layout/LinedList"/>
    <dgm:cxn modelId="{1A8680FE-BC0F-49C2-A2D3-16AC7756D8D2}" type="presParOf" srcId="{1262CF77-2B18-44A6-8F06-92B4D34704A7}" destId="{EA02B72D-CB82-4A70-82D5-B5D3EDF68821}" srcOrd="4" destOrd="0" presId="urn:microsoft.com/office/officeart/2008/layout/LinedList"/>
    <dgm:cxn modelId="{0A0E51A0-7540-4919-A6C0-23BDC2BF3D4D}" type="presParOf" srcId="{EA02B72D-CB82-4A70-82D5-B5D3EDF68821}" destId="{8299CDFA-607F-466A-B851-8E71DC52D277}" srcOrd="0" destOrd="0" presId="urn:microsoft.com/office/officeart/2008/layout/LinedList"/>
    <dgm:cxn modelId="{0234AAD8-D963-42E0-B31C-55985C3E6520}" type="presParOf" srcId="{EA02B72D-CB82-4A70-82D5-B5D3EDF68821}" destId="{CABC54E4-8498-40FB-927F-8ADBD32A88E6}" srcOrd="1" destOrd="0" presId="urn:microsoft.com/office/officeart/2008/layout/LinedList"/>
    <dgm:cxn modelId="{238D0DF7-1629-454B-BA89-267F1C48AFAF}" type="presParOf" srcId="{EA02B72D-CB82-4A70-82D5-B5D3EDF68821}" destId="{846DA46B-C74A-4DF3-BF67-1D2A0ED80329}" srcOrd="2" destOrd="0" presId="urn:microsoft.com/office/officeart/2008/layout/LinedList"/>
    <dgm:cxn modelId="{3B426470-7E9B-48AE-A9BD-D42EE26FC5C6}" type="presParOf" srcId="{1262CF77-2B18-44A6-8F06-92B4D34704A7}" destId="{EF852F8F-3839-47EA-BFF3-0FCBB64912F6}" srcOrd="5" destOrd="0" presId="urn:microsoft.com/office/officeart/2008/layout/LinedList"/>
    <dgm:cxn modelId="{20CAB5B4-66C8-457E-970F-12DE8208D057}" type="presParOf" srcId="{1262CF77-2B18-44A6-8F06-92B4D34704A7}" destId="{BD606EC2-B799-46CA-B617-8859782DB18C}" srcOrd="6" destOrd="0" presId="urn:microsoft.com/office/officeart/2008/layout/LinedList"/>
    <dgm:cxn modelId="{B34CBBB1-A1DA-4244-BEC8-838036D8498C}" type="presParOf" srcId="{1262CF77-2B18-44A6-8F06-92B4D34704A7}" destId="{8C71C775-9562-4E61-B63A-7CAAAE4BFE24}" srcOrd="7" destOrd="0" presId="urn:microsoft.com/office/officeart/2008/layout/LinedList"/>
    <dgm:cxn modelId="{E093220F-CBA2-431B-BD1C-42EAF553BF03}" type="presParOf" srcId="{8C71C775-9562-4E61-B63A-7CAAAE4BFE24}" destId="{62FE2273-E32E-4B7B-A463-5645346386AC}" srcOrd="0" destOrd="0" presId="urn:microsoft.com/office/officeart/2008/layout/LinedList"/>
    <dgm:cxn modelId="{3DB052DE-D68B-4BF0-A651-FC8305646AF1}" type="presParOf" srcId="{8C71C775-9562-4E61-B63A-7CAAAE4BFE24}" destId="{ED0E41FB-522A-4106-8354-3FA29DF23140}" srcOrd="1" destOrd="0" presId="urn:microsoft.com/office/officeart/2008/layout/LinedList"/>
    <dgm:cxn modelId="{88422605-69D5-4C23-9D99-1C8280D60DAC}" type="presParOf" srcId="{8C71C775-9562-4E61-B63A-7CAAAE4BFE24}" destId="{B13DD614-837B-48A2-A7D3-190C68BCF289}" srcOrd="2" destOrd="0" presId="urn:microsoft.com/office/officeart/2008/layout/LinedList"/>
    <dgm:cxn modelId="{902AABA5-2E2D-4FDF-AC43-6AA1B2A53F8C}" type="presParOf" srcId="{1262CF77-2B18-44A6-8F06-92B4D34704A7}" destId="{3965B81A-26C7-4D2C-928E-EAB6AE808B4B}" srcOrd="8" destOrd="0" presId="urn:microsoft.com/office/officeart/2008/layout/LinedList"/>
    <dgm:cxn modelId="{07D51B07-D575-4F71-BD22-0A55200645A9}" type="presParOf" srcId="{1262CF77-2B18-44A6-8F06-92B4D34704A7}" destId="{F51734BF-FB31-4CC2-8440-8584925BA7CA}"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F58C566-227A-4D9B-AE2D-B3D705AFDCFB}" type="doc">
      <dgm:prSet loTypeId="urn:microsoft.com/office/officeart/2005/8/layout/hierarchy6" loCatId="hierarchy" qsTypeId="urn:microsoft.com/office/officeart/2005/8/quickstyle/simple3" qsCatId="simple" csTypeId="urn:microsoft.com/office/officeart/2005/8/colors/colorful1" csCatId="colorful" phldr="1"/>
      <dgm:spPr/>
      <dgm:t>
        <a:bodyPr/>
        <a:lstStyle/>
        <a:p>
          <a:endParaRPr lang="en-IN"/>
        </a:p>
      </dgm:t>
    </dgm:pt>
    <dgm:pt modelId="{7FDBCC48-BF55-4423-8037-C3C85E343C92}">
      <dgm:prSet phldrT="[Text]"/>
      <dgm:spPr/>
      <dgm:t>
        <a:bodyPr/>
        <a:lstStyle/>
        <a:p>
          <a:r>
            <a:rPr lang="en-IN" dirty="0"/>
            <a:t>Supplier</a:t>
          </a:r>
        </a:p>
      </dgm:t>
    </dgm:pt>
    <dgm:pt modelId="{5D95495D-A74F-49E5-B5D6-BE7509074C25}" type="parTrans" cxnId="{2D02BE68-6DA9-43DE-A965-E41A77A07AF5}">
      <dgm:prSet/>
      <dgm:spPr/>
      <dgm:t>
        <a:bodyPr/>
        <a:lstStyle/>
        <a:p>
          <a:endParaRPr lang="en-IN"/>
        </a:p>
      </dgm:t>
    </dgm:pt>
    <dgm:pt modelId="{F8F85AEE-8B9A-449A-A8D0-F3D0932EB83F}" type="sibTrans" cxnId="{2D02BE68-6DA9-43DE-A965-E41A77A07AF5}">
      <dgm:prSet/>
      <dgm:spPr/>
      <dgm:t>
        <a:bodyPr/>
        <a:lstStyle/>
        <a:p>
          <a:endParaRPr lang="en-IN"/>
        </a:p>
      </dgm:t>
    </dgm:pt>
    <dgm:pt modelId="{16F66EF5-2745-4A54-94E7-9EF77DEC4A16}">
      <dgm:prSet phldrT="[Text]"/>
      <dgm:spPr/>
      <dgm:t>
        <a:bodyPr/>
        <a:lstStyle/>
        <a:p>
          <a:r>
            <a:rPr lang="en-IN" dirty="0"/>
            <a:t>Registered</a:t>
          </a:r>
        </a:p>
      </dgm:t>
    </dgm:pt>
    <dgm:pt modelId="{57AD0D5F-9EC9-4086-9544-E5BC5E1EC9FB}" type="parTrans" cxnId="{F9CA58AB-0AE5-40DF-ACDD-03A45138E669}">
      <dgm:prSet/>
      <dgm:spPr/>
      <dgm:t>
        <a:bodyPr/>
        <a:lstStyle/>
        <a:p>
          <a:endParaRPr lang="en-IN"/>
        </a:p>
      </dgm:t>
    </dgm:pt>
    <dgm:pt modelId="{3F9B5422-8014-49E7-AD03-B08AAD80EEE1}" type="sibTrans" cxnId="{F9CA58AB-0AE5-40DF-ACDD-03A45138E669}">
      <dgm:prSet/>
      <dgm:spPr/>
      <dgm:t>
        <a:bodyPr/>
        <a:lstStyle/>
        <a:p>
          <a:endParaRPr lang="en-IN"/>
        </a:p>
      </dgm:t>
    </dgm:pt>
    <dgm:pt modelId="{594C094C-9D65-49B7-BBBE-B5B2D33146F6}">
      <dgm:prSet phldrT="[Text]"/>
      <dgm:spPr/>
      <dgm:t>
        <a:bodyPr/>
        <a:lstStyle/>
        <a:p>
          <a:r>
            <a:rPr lang="en-IN" dirty="0"/>
            <a:t>Body Corporate</a:t>
          </a:r>
        </a:p>
      </dgm:t>
    </dgm:pt>
    <dgm:pt modelId="{F5F1EF0E-6FA4-44E1-AA5A-C232BFCD7FE1}" type="parTrans" cxnId="{13D5A7B4-EE05-4616-BE99-599C48E1CB85}">
      <dgm:prSet/>
      <dgm:spPr/>
      <dgm:t>
        <a:bodyPr/>
        <a:lstStyle/>
        <a:p>
          <a:endParaRPr lang="en-IN"/>
        </a:p>
      </dgm:t>
    </dgm:pt>
    <dgm:pt modelId="{B0A364D7-0AE5-4E62-9BB6-6F142A24B2F1}" type="sibTrans" cxnId="{13D5A7B4-EE05-4616-BE99-599C48E1CB85}">
      <dgm:prSet/>
      <dgm:spPr/>
      <dgm:t>
        <a:bodyPr/>
        <a:lstStyle/>
        <a:p>
          <a:endParaRPr lang="en-IN"/>
        </a:p>
      </dgm:t>
    </dgm:pt>
    <dgm:pt modelId="{0BAE73F2-9C11-4A54-969E-35F93853D6CC}">
      <dgm:prSet phldrT="[Text]"/>
      <dgm:spPr/>
      <dgm:t>
        <a:bodyPr/>
        <a:lstStyle/>
        <a:p>
          <a:r>
            <a:rPr lang="en-IN" dirty="0"/>
            <a:t>Others</a:t>
          </a:r>
        </a:p>
      </dgm:t>
    </dgm:pt>
    <dgm:pt modelId="{EA6E15B0-A532-45FB-9CDA-9001F21A197C}" type="parTrans" cxnId="{1A802BAC-0FD6-4826-A68A-38443F59B23C}">
      <dgm:prSet/>
      <dgm:spPr/>
      <dgm:t>
        <a:bodyPr/>
        <a:lstStyle/>
        <a:p>
          <a:endParaRPr lang="en-IN"/>
        </a:p>
      </dgm:t>
    </dgm:pt>
    <dgm:pt modelId="{D29B8DDE-D12B-4F6A-B32D-B6422B9A17CB}" type="sibTrans" cxnId="{1A802BAC-0FD6-4826-A68A-38443F59B23C}">
      <dgm:prSet/>
      <dgm:spPr/>
      <dgm:t>
        <a:bodyPr/>
        <a:lstStyle/>
        <a:p>
          <a:endParaRPr lang="en-IN"/>
        </a:p>
      </dgm:t>
    </dgm:pt>
    <dgm:pt modelId="{44FEFB46-22E8-4316-8AAA-F33F0A017346}">
      <dgm:prSet phldrT="[Text]"/>
      <dgm:spPr/>
      <dgm:t>
        <a:bodyPr/>
        <a:lstStyle/>
        <a:p>
          <a:r>
            <a:rPr lang="en-IN" dirty="0"/>
            <a:t>Un Registered</a:t>
          </a:r>
        </a:p>
      </dgm:t>
    </dgm:pt>
    <dgm:pt modelId="{3AC0F5CF-3314-41AA-BA1E-27E3549EC667}" type="parTrans" cxnId="{3B40B9D8-1787-4B8A-9B92-48A293DD8B86}">
      <dgm:prSet/>
      <dgm:spPr/>
      <dgm:t>
        <a:bodyPr/>
        <a:lstStyle/>
        <a:p>
          <a:endParaRPr lang="en-IN"/>
        </a:p>
      </dgm:t>
    </dgm:pt>
    <dgm:pt modelId="{AA2C9394-9177-4C4B-94BF-791A496B0AEE}" type="sibTrans" cxnId="{3B40B9D8-1787-4B8A-9B92-48A293DD8B86}">
      <dgm:prSet/>
      <dgm:spPr/>
      <dgm:t>
        <a:bodyPr/>
        <a:lstStyle/>
        <a:p>
          <a:endParaRPr lang="en-IN"/>
        </a:p>
      </dgm:t>
    </dgm:pt>
    <dgm:pt modelId="{C8389C88-0ECB-46E4-9F77-C336E1ACBC49}">
      <dgm:prSet phldrT="[Text]"/>
      <dgm:spPr/>
      <dgm:t>
        <a:bodyPr/>
        <a:lstStyle/>
        <a:p>
          <a:r>
            <a:rPr lang="en-IN" dirty="0"/>
            <a:t>Body Corporate</a:t>
          </a:r>
        </a:p>
      </dgm:t>
    </dgm:pt>
    <dgm:pt modelId="{C37C59DB-A27D-4C1B-A2D5-0328C92B7461}" type="parTrans" cxnId="{994C6B05-FABC-4F30-A118-71D1614EF9ED}">
      <dgm:prSet/>
      <dgm:spPr/>
      <dgm:t>
        <a:bodyPr/>
        <a:lstStyle/>
        <a:p>
          <a:endParaRPr lang="en-IN"/>
        </a:p>
      </dgm:t>
    </dgm:pt>
    <dgm:pt modelId="{2C0C81D3-657E-4731-8E15-5D2F5C6B467E}" type="sibTrans" cxnId="{994C6B05-FABC-4F30-A118-71D1614EF9ED}">
      <dgm:prSet/>
      <dgm:spPr/>
      <dgm:t>
        <a:bodyPr/>
        <a:lstStyle/>
        <a:p>
          <a:endParaRPr lang="en-IN"/>
        </a:p>
      </dgm:t>
    </dgm:pt>
    <dgm:pt modelId="{4F348171-451D-4CEA-947D-8FB95F9BE31E}">
      <dgm:prSet phldrT="[Text]"/>
      <dgm:spPr/>
      <dgm:t>
        <a:bodyPr/>
        <a:lstStyle/>
        <a:p>
          <a:r>
            <a:rPr lang="en-IN" dirty="0"/>
            <a:t>Others</a:t>
          </a:r>
        </a:p>
      </dgm:t>
    </dgm:pt>
    <dgm:pt modelId="{BFA88107-4A61-4003-BF97-4E276FF66360}" type="parTrans" cxnId="{BB153E20-198F-442C-B6A4-C1AF76B42419}">
      <dgm:prSet/>
      <dgm:spPr/>
      <dgm:t>
        <a:bodyPr/>
        <a:lstStyle/>
        <a:p>
          <a:endParaRPr lang="en-IN"/>
        </a:p>
      </dgm:t>
    </dgm:pt>
    <dgm:pt modelId="{DBB0B585-C229-46AB-9F6D-A6AB2C4A597F}" type="sibTrans" cxnId="{BB153E20-198F-442C-B6A4-C1AF76B42419}">
      <dgm:prSet/>
      <dgm:spPr/>
      <dgm:t>
        <a:bodyPr/>
        <a:lstStyle/>
        <a:p>
          <a:endParaRPr lang="en-IN"/>
        </a:p>
      </dgm:t>
    </dgm:pt>
    <dgm:pt modelId="{36742E68-5B3B-4CCF-A15C-F7CD1E2B5FD1}">
      <dgm:prSet phldrT="[Text]">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IN" dirty="0"/>
            <a:t>Forward Charge</a:t>
          </a:r>
        </a:p>
      </dgm:t>
    </dgm:pt>
    <dgm:pt modelId="{20B0D415-5E9C-427E-8A44-D24657930972}" type="parTrans" cxnId="{792B23AA-E709-4E4A-803B-8B7C69B1B327}">
      <dgm:prSet/>
      <dgm:spPr/>
      <dgm:t>
        <a:bodyPr/>
        <a:lstStyle/>
        <a:p>
          <a:endParaRPr lang="en-IN"/>
        </a:p>
      </dgm:t>
    </dgm:pt>
    <dgm:pt modelId="{D34305FB-4365-492C-BC3D-538D325F9EE9}" type="sibTrans" cxnId="{792B23AA-E709-4E4A-803B-8B7C69B1B327}">
      <dgm:prSet/>
      <dgm:spPr/>
      <dgm:t>
        <a:bodyPr/>
        <a:lstStyle/>
        <a:p>
          <a:endParaRPr lang="en-IN"/>
        </a:p>
      </dgm:t>
    </dgm:pt>
    <dgm:pt modelId="{EAB76DA4-6CAC-47DC-AC29-18FDD9010B4C}">
      <dgm:prSet phldrT="[Text]" custT="1">
        <dgm:style>
          <a:lnRef idx="2">
            <a:schemeClr val="accent2">
              <a:shade val="50000"/>
            </a:schemeClr>
          </a:lnRef>
          <a:fillRef idx="1">
            <a:schemeClr val="accent2"/>
          </a:fillRef>
          <a:effectRef idx="0">
            <a:schemeClr val="accent2"/>
          </a:effectRef>
          <a:fontRef idx="minor">
            <a:schemeClr val="lt1"/>
          </a:fontRef>
        </dgm:style>
      </dgm:prSet>
      <dgm:spPr>
        <a:solidFill>
          <a:srgbClr val="FF0000"/>
        </a:solidFill>
        <a:ln/>
      </dgm:spPr>
      <dgm:t>
        <a:bodyPr spcFirstLastPara="0" vert="horz" wrap="square" lIns="68580" tIns="68580" rIns="68580" bIns="68580" numCol="1" spcCol="1270" anchor="ctr" anchorCtr="0"/>
        <a:lstStyle/>
        <a:p>
          <a:pPr marL="0" lvl="0" indent="0" algn="ctr" defTabSz="800100">
            <a:lnSpc>
              <a:spcPct val="90000"/>
            </a:lnSpc>
            <a:spcBef>
              <a:spcPct val="0"/>
            </a:spcBef>
            <a:spcAft>
              <a:spcPct val="35000"/>
            </a:spcAft>
            <a:buNone/>
          </a:pPr>
          <a:r>
            <a:rPr lang="en-IN" sz="1800" kern="1200" dirty="0">
              <a:solidFill>
                <a:srgbClr val="FFFFFF"/>
              </a:solidFill>
              <a:latin typeface="Calibri" panose="020F0502020204030204"/>
              <a:ea typeface="+mn-ea"/>
              <a:cs typeface="+mn-cs"/>
            </a:rPr>
            <a:t>No Charge</a:t>
          </a:r>
        </a:p>
      </dgm:t>
    </dgm:pt>
    <dgm:pt modelId="{293A9F32-029F-42E2-8CF4-4196BC56261B}" type="parTrans" cxnId="{7C4B6F48-7E0E-4F06-856E-49E89B8AE1F3}">
      <dgm:prSet/>
      <dgm:spPr/>
      <dgm:t>
        <a:bodyPr/>
        <a:lstStyle/>
        <a:p>
          <a:endParaRPr lang="en-IN"/>
        </a:p>
      </dgm:t>
    </dgm:pt>
    <dgm:pt modelId="{D8BFFBF2-67B8-4E49-9F56-0BB0A40B575E}" type="sibTrans" cxnId="{7C4B6F48-7E0E-4F06-856E-49E89B8AE1F3}">
      <dgm:prSet/>
      <dgm:spPr/>
      <dgm:t>
        <a:bodyPr/>
        <a:lstStyle/>
        <a:p>
          <a:endParaRPr lang="en-IN"/>
        </a:p>
      </dgm:t>
    </dgm:pt>
    <dgm:pt modelId="{3357E2BD-1D63-4333-9A49-C23BC0314188}">
      <dgm:prSet phldrT="[Text]"/>
      <dgm:spPr/>
      <dgm:t>
        <a:bodyPr/>
        <a:lstStyle/>
        <a:p>
          <a:r>
            <a:rPr lang="en-IN" dirty="0"/>
            <a:t>Recip –RD</a:t>
          </a:r>
        </a:p>
      </dgm:t>
    </dgm:pt>
    <dgm:pt modelId="{A3367C6F-42CD-4719-88C5-B78D0D2AEE50}" type="parTrans" cxnId="{88567569-5EA4-4DAE-AE27-B5BD1E531618}">
      <dgm:prSet/>
      <dgm:spPr/>
      <dgm:t>
        <a:bodyPr/>
        <a:lstStyle/>
        <a:p>
          <a:endParaRPr lang="en-IN"/>
        </a:p>
      </dgm:t>
    </dgm:pt>
    <dgm:pt modelId="{A7891921-8D01-4BFC-89C3-7D411923EAAC}" type="sibTrans" cxnId="{88567569-5EA4-4DAE-AE27-B5BD1E531618}">
      <dgm:prSet/>
      <dgm:spPr/>
      <dgm:t>
        <a:bodyPr/>
        <a:lstStyle/>
        <a:p>
          <a:endParaRPr lang="en-IN"/>
        </a:p>
      </dgm:t>
    </dgm:pt>
    <dgm:pt modelId="{FC731E88-C970-4F45-85A2-0FAD77F0F2F7}">
      <dgm:prSet phldrT="[Text]"/>
      <dgm:spPr/>
      <dgm:t>
        <a:bodyPr/>
        <a:lstStyle/>
        <a:p>
          <a:r>
            <a:rPr lang="en-IN" dirty="0"/>
            <a:t>Recip –URD</a:t>
          </a:r>
        </a:p>
      </dgm:t>
    </dgm:pt>
    <dgm:pt modelId="{9B1FB3D0-76D6-4748-A7D3-557DC71A3E01}" type="parTrans" cxnId="{1425F5D5-2AAA-47FA-9454-A5295E741A8D}">
      <dgm:prSet/>
      <dgm:spPr/>
      <dgm:t>
        <a:bodyPr/>
        <a:lstStyle/>
        <a:p>
          <a:endParaRPr lang="en-IN"/>
        </a:p>
      </dgm:t>
    </dgm:pt>
    <dgm:pt modelId="{DA92C0D5-8146-440A-85BA-4AA054B5BF65}" type="sibTrans" cxnId="{1425F5D5-2AAA-47FA-9454-A5295E741A8D}">
      <dgm:prSet/>
      <dgm:spPr/>
      <dgm:t>
        <a:bodyPr/>
        <a:lstStyle/>
        <a:p>
          <a:endParaRPr lang="en-IN"/>
        </a:p>
      </dgm:t>
    </dgm:pt>
    <dgm:pt modelId="{D62ACB9E-3DB1-49CA-B601-CA736276EC42}">
      <dgm:prSet phldrT="[Text]">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IN" dirty="0"/>
            <a:t>Forward Charge</a:t>
          </a:r>
        </a:p>
      </dgm:t>
    </dgm:pt>
    <dgm:pt modelId="{4C31D1B3-69A6-49A3-87E6-FC84A4EB8A0B}" type="parTrans" cxnId="{37E0E90C-211D-45B1-A344-DE887AD61142}">
      <dgm:prSet/>
      <dgm:spPr/>
      <dgm:t>
        <a:bodyPr/>
        <a:lstStyle/>
        <a:p>
          <a:endParaRPr lang="en-IN"/>
        </a:p>
      </dgm:t>
    </dgm:pt>
    <dgm:pt modelId="{D249BFF0-9CDF-4DEB-82EE-471673E2BA9E}" type="sibTrans" cxnId="{37E0E90C-211D-45B1-A344-DE887AD61142}">
      <dgm:prSet/>
      <dgm:spPr/>
      <dgm:t>
        <a:bodyPr/>
        <a:lstStyle/>
        <a:p>
          <a:endParaRPr lang="en-IN"/>
        </a:p>
      </dgm:t>
    </dgm:pt>
    <dgm:pt modelId="{803F4A20-587B-4413-9B67-6BCE0CC3A9D6}">
      <dgm:prSet phldrT="[Text]">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en-IN" dirty="0"/>
            <a:t>Reverse Charge</a:t>
          </a:r>
        </a:p>
      </dgm:t>
    </dgm:pt>
    <dgm:pt modelId="{5C9305B4-9062-44AA-95CC-D0DCCB3F10F0}" type="parTrans" cxnId="{B76D5E8B-EE89-4EEA-ABAA-906288F1E642}">
      <dgm:prSet/>
      <dgm:spPr/>
      <dgm:t>
        <a:bodyPr/>
        <a:lstStyle/>
        <a:p>
          <a:endParaRPr lang="en-IN"/>
        </a:p>
      </dgm:t>
    </dgm:pt>
    <dgm:pt modelId="{47F508CA-A73F-44DF-92D3-7CEB8A271BE7}" type="sibTrans" cxnId="{B76D5E8B-EE89-4EEA-ABAA-906288F1E642}">
      <dgm:prSet/>
      <dgm:spPr/>
      <dgm:t>
        <a:bodyPr/>
        <a:lstStyle/>
        <a:p>
          <a:endParaRPr lang="en-IN"/>
        </a:p>
      </dgm:t>
    </dgm:pt>
    <dgm:pt modelId="{6C898EE7-C23B-4E9A-BAE3-12FB5F596209}">
      <dgm:prSet phldrT="[Text]"/>
      <dgm:spPr/>
      <dgm:t>
        <a:bodyPr/>
        <a:lstStyle/>
        <a:p>
          <a:r>
            <a:rPr lang="en-IN" dirty="0"/>
            <a:t>Recip –RD</a:t>
          </a:r>
        </a:p>
      </dgm:t>
    </dgm:pt>
    <dgm:pt modelId="{C933B37D-F0AA-47AE-8420-9B0BBA23906D}" type="parTrans" cxnId="{1B7E2047-8F26-4DCC-AE79-DCCF64052BE3}">
      <dgm:prSet/>
      <dgm:spPr/>
      <dgm:t>
        <a:bodyPr/>
        <a:lstStyle/>
        <a:p>
          <a:endParaRPr lang="en-IN"/>
        </a:p>
      </dgm:t>
    </dgm:pt>
    <dgm:pt modelId="{C5975D80-339C-4C9E-8CE9-1EB10F5F8361}" type="sibTrans" cxnId="{1B7E2047-8F26-4DCC-AE79-DCCF64052BE3}">
      <dgm:prSet/>
      <dgm:spPr/>
      <dgm:t>
        <a:bodyPr/>
        <a:lstStyle/>
        <a:p>
          <a:endParaRPr lang="en-IN"/>
        </a:p>
      </dgm:t>
    </dgm:pt>
    <dgm:pt modelId="{31B7AB87-109F-4802-BCB6-A404840523F0}">
      <dgm:prSet phldrT="[Text]">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en-IN" dirty="0"/>
            <a:t>Reverse Charge</a:t>
          </a:r>
        </a:p>
      </dgm:t>
    </dgm:pt>
    <dgm:pt modelId="{D4618DBB-94FE-4B18-A376-57ABB5C0D868}" type="parTrans" cxnId="{CD9A4468-7887-43C9-A228-E99DDDC436DD}">
      <dgm:prSet/>
      <dgm:spPr/>
      <dgm:t>
        <a:bodyPr/>
        <a:lstStyle/>
        <a:p>
          <a:endParaRPr lang="en-IN"/>
        </a:p>
      </dgm:t>
    </dgm:pt>
    <dgm:pt modelId="{EDE1AEF0-BE82-4E57-B2E9-C72624533C5B}" type="sibTrans" cxnId="{CD9A4468-7887-43C9-A228-E99DDDC436DD}">
      <dgm:prSet/>
      <dgm:spPr/>
      <dgm:t>
        <a:bodyPr/>
        <a:lstStyle/>
        <a:p>
          <a:endParaRPr lang="en-IN"/>
        </a:p>
      </dgm:t>
    </dgm:pt>
    <dgm:pt modelId="{5A9C4CEC-EA54-43D9-B6EB-BCA764099B3F}">
      <dgm:prSet phldrT="[Text]"/>
      <dgm:spPr/>
      <dgm:t>
        <a:bodyPr/>
        <a:lstStyle/>
        <a:p>
          <a:r>
            <a:rPr lang="en-IN" dirty="0"/>
            <a:t>Recip –URD</a:t>
          </a:r>
        </a:p>
      </dgm:t>
    </dgm:pt>
    <dgm:pt modelId="{823A9E17-6304-47FA-9912-8BA0585B14C2}" type="parTrans" cxnId="{4F12A8E4-C675-40CF-B4DD-2DE776EE9E35}">
      <dgm:prSet/>
      <dgm:spPr/>
      <dgm:t>
        <a:bodyPr/>
        <a:lstStyle/>
        <a:p>
          <a:endParaRPr lang="en-IN"/>
        </a:p>
      </dgm:t>
    </dgm:pt>
    <dgm:pt modelId="{78B297B3-AAD7-4074-83EE-7CF7B023944F}" type="sibTrans" cxnId="{4F12A8E4-C675-40CF-B4DD-2DE776EE9E35}">
      <dgm:prSet/>
      <dgm:spPr/>
      <dgm:t>
        <a:bodyPr/>
        <a:lstStyle/>
        <a:p>
          <a:endParaRPr lang="en-IN"/>
        </a:p>
      </dgm:t>
    </dgm:pt>
    <dgm:pt modelId="{E3719F8B-1CCD-415F-8D75-E23327F1963E}">
      <dgm:prSet phldrT="[Text]">
        <dgm:style>
          <a:lnRef idx="2">
            <a:schemeClr val="accent2">
              <a:shade val="50000"/>
            </a:schemeClr>
          </a:lnRef>
          <a:fillRef idx="1">
            <a:schemeClr val="accent2"/>
          </a:fillRef>
          <a:effectRef idx="0">
            <a:schemeClr val="accent2"/>
          </a:effectRef>
          <a:fontRef idx="minor">
            <a:schemeClr val="lt1"/>
          </a:fontRef>
        </dgm:style>
      </dgm:prSet>
      <dgm:spPr>
        <a:solidFill>
          <a:srgbClr val="FF0000"/>
        </a:solidFill>
      </dgm:spPr>
      <dgm:t>
        <a:bodyPr/>
        <a:lstStyle/>
        <a:p>
          <a:r>
            <a:rPr lang="en-IN" dirty="0"/>
            <a:t>No Charge</a:t>
          </a:r>
        </a:p>
      </dgm:t>
    </dgm:pt>
    <dgm:pt modelId="{CE75D992-61C8-40EB-9B4D-0C64487313E6}" type="parTrans" cxnId="{38B80742-3BE0-4EDA-8E52-B431A7BFED10}">
      <dgm:prSet/>
      <dgm:spPr/>
      <dgm:t>
        <a:bodyPr/>
        <a:lstStyle/>
        <a:p>
          <a:endParaRPr lang="en-IN"/>
        </a:p>
      </dgm:t>
    </dgm:pt>
    <dgm:pt modelId="{C302B2F8-B012-44AF-85C3-A5EA385F2531}" type="sibTrans" cxnId="{38B80742-3BE0-4EDA-8E52-B431A7BFED10}">
      <dgm:prSet/>
      <dgm:spPr/>
      <dgm:t>
        <a:bodyPr/>
        <a:lstStyle/>
        <a:p>
          <a:endParaRPr lang="en-IN"/>
        </a:p>
      </dgm:t>
    </dgm:pt>
    <dgm:pt modelId="{B4CC6C8C-D6D3-4472-9370-27FCE1D93CF2}" type="pres">
      <dgm:prSet presAssocID="{4F58C566-227A-4D9B-AE2D-B3D705AFDCFB}" presName="mainComposite" presStyleCnt="0">
        <dgm:presLayoutVars>
          <dgm:chPref val="1"/>
          <dgm:dir/>
          <dgm:animOne val="branch"/>
          <dgm:animLvl val="lvl"/>
          <dgm:resizeHandles val="exact"/>
        </dgm:presLayoutVars>
      </dgm:prSet>
      <dgm:spPr/>
    </dgm:pt>
    <dgm:pt modelId="{E58962DB-CA9C-4C10-AAAE-22C972DD071F}" type="pres">
      <dgm:prSet presAssocID="{4F58C566-227A-4D9B-AE2D-B3D705AFDCFB}" presName="hierFlow" presStyleCnt="0"/>
      <dgm:spPr/>
    </dgm:pt>
    <dgm:pt modelId="{772079DE-3096-4C04-B638-981B0DBAE85E}" type="pres">
      <dgm:prSet presAssocID="{4F58C566-227A-4D9B-AE2D-B3D705AFDCFB}" presName="hierChild1" presStyleCnt="0">
        <dgm:presLayoutVars>
          <dgm:chPref val="1"/>
          <dgm:animOne val="branch"/>
          <dgm:animLvl val="lvl"/>
        </dgm:presLayoutVars>
      </dgm:prSet>
      <dgm:spPr/>
    </dgm:pt>
    <dgm:pt modelId="{0524D813-99B6-4314-8FAA-0FA96C19963A}" type="pres">
      <dgm:prSet presAssocID="{7FDBCC48-BF55-4423-8037-C3C85E343C92}" presName="Name14" presStyleCnt="0"/>
      <dgm:spPr/>
    </dgm:pt>
    <dgm:pt modelId="{4DACEB7F-A255-4889-82E1-55B4507B1F02}" type="pres">
      <dgm:prSet presAssocID="{7FDBCC48-BF55-4423-8037-C3C85E343C92}" presName="level1Shape" presStyleLbl="node0" presStyleIdx="0" presStyleCnt="1">
        <dgm:presLayoutVars>
          <dgm:chPref val="3"/>
        </dgm:presLayoutVars>
      </dgm:prSet>
      <dgm:spPr/>
    </dgm:pt>
    <dgm:pt modelId="{75C36370-6B70-4674-B1BE-6BF22BAA535E}" type="pres">
      <dgm:prSet presAssocID="{7FDBCC48-BF55-4423-8037-C3C85E343C92}" presName="hierChild2" presStyleCnt="0"/>
      <dgm:spPr/>
    </dgm:pt>
    <dgm:pt modelId="{4E51B764-05FA-4D97-8D75-457BBA675661}" type="pres">
      <dgm:prSet presAssocID="{57AD0D5F-9EC9-4086-9544-E5BC5E1EC9FB}" presName="Name19" presStyleLbl="parChTrans1D2" presStyleIdx="0" presStyleCnt="2"/>
      <dgm:spPr/>
    </dgm:pt>
    <dgm:pt modelId="{68FFF26F-A14C-406E-B8B2-DDE3ACB3208A}" type="pres">
      <dgm:prSet presAssocID="{16F66EF5-2745-4A54-94E7-9EF77DEC4A16}" presName="Name21" presStyleCnt="0"/>
      <dgm:spPr/>
    </dgm:pt>
    <dgm:pt modelId="{1483EB69-9BA1-4FF6-A130-413377005C9D}" type="pres">
      <dgm:prSet presAssocID="{16F66EF5-2745-4A54-94E7-9EF77DEC4A16}" presName="level2Shape" presStyleLbl="node2" presStyleIdx="0" presStyleCnt="2"/>
      <dgm:spPr/>
    </dgm:pt>
    <dgm:pt modelId="{0039CAB6-5F98-49C7-A21E-30E5892430D4}" type="pres">
      <dgm:prSet presAssocID="{16F66EF5-2745-4A54-94E7-9EF77DEC4A16}" presName="hierChild3" presStyleCnt="0"/>
      <dgm:spPr/>
    </dgm:pt>
    <dgm:pt modelId="{E132EAB5-7440-44BA-8615-C7E6EB479DA1}" type="pres">
      <dgm:prSet presAssocID="{F5F1EF0E-6FA4-44E1-AA5A-C232BFCD7FE1}" presName="Name19" presStyleLbl="parChTrans1D3" presStyleIdx="0" presStyleCnt="4"/>
      <dgm:spPr/>
    </dgm:pt>
    <dgm:pt modelId="{7A872DFA-3DFF-4C12-9AF3-71C333AE6C2E}" type="pres">
      <dgm:prSet presAssocID="{594C094C-9D65-49B7-BBBE-B5B2D33146F6}" presName="Name21" presStyleCnt="0"/>
      <dgm:spPr/>
    </dgm:pt>
    <dgm:pt modelId="{064A9B82-0930-4AFE-B5BC-DFF60D70CC5B}" type="pres">
      <dgm:prSet presAssocID="{594C094C-9D65-49B7-BBBE-B5B2D33146F6}" presName="level2Shape" presStyleLbl="node3" presStyleIdx="0" presStyleCnt="4"/>
      <dgm:spPr/>
    </dgm:pt>
    <dgm:pt modelId="{19E2BF4C-8D8A-4153-87A6-143E900BA974}" type="pres">
      <dgm:prSet presAssocID="{594C094C-9D65-49B7-BBBE-B5B2D33146F6}" presName="hierChild3" presStyleCnt="0"/>
      <dgm:spPr/>
    </dgm:pt>
    <dgm:pt modelId="{116DFCA5-FC5D-4498-8E10-DCCB5B7D887D}" type="pres">
      <dgm:prSet presAssocID="{20B0D415-5E9C-427E-8A44-D24657930972}" presName="Name19" presStyleLbl="parChTrans1D4" presStyleIdx="0" presStyleCnt="10"/>
      <dgm:spPr/>
    </dgm:pt>
    <dgm:pt modelId="{E3B29C67-FE5B-4DF4-BE14-3656BE65816D}" type="pres">
      <dgm:prSet presAssocID="{36742E68-5B3B-4CCF-A15C-F7CD1E2B5FD1}" presName="Name21" presStyleCnt="0"/>
      <dgm:spPr/>
    </dgm:pt>
    <dgm:pt modelId="{3492A924-B638-414F-A151-91C9F557C3E3}" type="pres">
      <dgm:prSet presAssocID="{36742E68-5B3B-4CCF-A15C-F7CD1E2B5FD1}" presName="level2Shape" presStyleLbl="node4" presStyleIdx="0" presStyleCnt="10"/>
      <dgm:spPr/>
    </dgm:pt>
    <dgm:pt modelId="{C697B2FB-E645-4773-A8AE-79B09022D158}" type="pres">
      <dgm:prSet presAssocID="{36742E68-5B3B-4CCF-A15C-F7CD1E2B5FD1}" presName="hierChild3" presStyleCnt="0"/>
      <dgm:spPr/>
    </dgm:pt>
    <dgm:pt modelId="{B666A0AB-3EAC-4CE4-A611-945A14A8D225}" type="pres">
      <dgm:prSet presAssocID="{EA6E15B0-A532-45FB-9CDA-9001F21A197C}" presName="Name19" presStyleLbl="parChTrans1D3" presStyleIdx="1" presStyleCnt="4"/>
      <dgm:spPr/>
    </dgm:pt>
    <dgm:pt modelId="{1F5E72B9-0D32-4592-A021-F4437ACCF4B7}" type="pres">
      <dgm:prSet presAssocID="{0BAE73F2-9C11-4A54-969E-35F93853D6CC}" presName="Name21" presStyleCnt="0"/>
      <dgm:spPr/>
    </dgm:pt>
    <dgm:pt modelId="{EFA568B9-2700-4F83-B5D1-E683D87D3846}" type="pres">
      <dgm:prSet presAssocID="{0BAE73F2-9C11-4A54-969E-35F93853D6CC}" presName="level2Shape" presStyleLbl="node3" presStyleIdx="1" presStyleCnt="4"/>
      <dgm:spPr/>
    </dgm:pt>
    <dgm:pt modelId="{4F56FD83-D4FB-492B-9A4F-CFC199546A1C}" type="pres">
      <dgm:prSet presAssocID="{0BAE73F2-9C11-4A54-969E-35F93853D6CC}" presName="hierChild3" presStyleCnt="0"/>
      <dgm:spPr/>
    </dgm:pt>
    <dgm:pt modelId="{9FD3D772-B047-41A0-8C14-B68BB98A3BAE}" type="pres">
      <dgm:prSet presAssocID="{A3367C6F-42CD-4719-88C5-B78D0D2AEE50}" presName="Name19" presStyleLbl="parChTrans1D4" presStyleIdx="1" presStyleCnt="10"/>
      <dgm:spPr/>
    </dgm:pt>
    <dgm:pt modelId="{E25D85CF-55E3-4C62-8D2C-A7F8F4049A46}" type="pres">
      <dgm:prSet presAssocID="{3357E2BD-1D63-4333-9A49-C23BC0314188}" presName="Name21" presStyleCnt="0"/>
      <dgm:spPr/>
    </dgm:pt>
    <dgm:pt modelId="{78249123-D4F8-4A91-8451-037F5E7AC318}" type="pres">
      <dgm:prSet presAssocID="{3357E2BD-1D63-4333-9A49-C23BC0314188}" presName="level2Shape" presStyleLbl="node4" presStyleIdx="1" presStyleCnt="10"/>
      <dgm:spPr/>
    </dgm:pt>
    <dgm:pt modelId="{ACE67876-0D1F-41D4-8C95-CE27A54B6931}" type="pres">
      <dgm:prSet presAssocID="{3357E2BD-1D63-4333-9A49-C23BC0314188}" presName="hierChild3" presStyleCnt="0"/>
      <dgm:spPr/>
    </dgm:pt>
    <dgm:pt modelId="{E02EA2AD-A48E-48C6-878A-79FB2EA1EC11}" type="pres">
      <dgm:prSet presAssocID="{5C9305B4-9062-44AA-95CC-D0DCCB3F10F0}" presName="Name19" presStyleLbl="parChTrans1D4" presStyleIdx="2" presStyleCnt="10"/>
      <dgm:spPr/>
    </dgm:pt>
    <dgm:pt modelId="{A275DEDB-D009-449D-941C-83917D09E6A5}" type="pres">
      <dgm:prSet presAssocID="{803F4A20-587B-4413-9B67-6BCE0CC3A9D6}" presName="Name21" presStyleCnt="0"/>
      <dgm:spPr/>
    </dgm:pt>
    <dgm:pt modelId="{DD9AEEC4-87C5-4BD7-BDFE-235085E103E5}" type="pres">
      <dgm:prSet presAssocID="{803F4A20-587B-4413-9B67-6BCE0CC3A9D6}" presName="level2Shape" presStyleLbl="node4" presStyleIdx="2" presStyleCnt="10"/>
      <dgm:spPr/>
    </dgm:pt>
    <dgm:pt modelId="{A25C82DF-55B5-484B-9BEF-0BB4A46C15AA}" type="pres">
      <dgm:prSet presAssocID="{803F4A20-587B-4413-9B67-6BCE0CC3A9D6}" presName="hierChild3" presStyleCnt="0"/>
      <dgm:spPr/>
    </dgm:pt>
    <dgm:pt modelId="{74D84A7E-05DD-495B-9FEA-BFA0604AD78B}" type="pres">
      <dgm:prSet presAssocID="{9B1FB3D0-76D6-4748-A7D3-557DC71A3E01}" presName="Name19" presStyleLbl="parChTrans1D4" presStyleIdx="3" presStyleCnt="10"/>
      <dgm:spPr/>
    </dgm:pt>
    <dgm:pt modelId="{317FB3CD-A7D1-422C-B545-FD2BE46F9557}" type="pres">
      <dgm:prSet presAssocID="{FC731E88-C970-4F45-85A2-0FAD77F0F2F7}" presName="Name21" presStyleCnt="0"/>
      <dgm:spPr/>
    </dgm:pt>
    <dgm:pt modelId="{D9C3EBF8-199F-454A-9AFB-31335229555A}" type="pres">
      <dgm:prSet presAssocID="{FC731E88-C970-4F45-85A2-0FAD77F0F2F7}" presName="level2Shape" presStyleLbl="node4" presStyleIdx="3" presStyleCnt="10"/>
      <dgm:spPr/>
    </dgm:pt>
    <dgm:pt modelId="{15535C49-AD38-4ABB-84B1-6CF22A5713FD}" type="pres">
      <dgm:prSet presAssocID="{FC731E88-C970-4F45-85A2-0FAD77F0F2F7}" presName="hierChild3" presStyleCnt="0"/>
      <dgm:spPr/>
    </dgm:pt>
    <dgm:pt modelId="{2FBD61A2-3A07-4537-88B5-D82D85F5E16B}" type="pres">
      <dgm:prSet presAssocID="{4C31D1B3-69A6-49A3-87E6-FC84A4EB8A0B}" presName="Name19" presStyleLbl="parChTrans1D4" presStyleIdx="4" presStyleCnt="10"/>
      <dgm:spPr/>
    </dgm:pt>
    <dgm:pt modelId="{C269AB6C-1CF9-4326-9DDB-FCF8D03A72D1}" type="pres">
      <dgm:prSet presAssocID="{D62ACB9E-3DB1-49CA-B601-CA736276EC42}" presName="Name21" presStyleCnt="0"/>
      <dgm:spPr/>
    </dgm:pt>
    <dgm:pt modelId="{DDE589CB-0208-41B4-9B9F-221DDEA4E8BB}" type="pres">
      <dgm:prSet presAssocID="{D62ACB9E-3DB1-49CA-B601-CA736276EC42}" presName="level2Shape" presStyleLbl="node4" presStyleIdx="4" presStyleCnt="10"/>
      <dgm:spPr/>
    </dgm:pt>
    <dgm:pt modelId="{4D8CAB52-404C-418C-A274-F03E598E492F}" type="pres">
      <dgm:prSet presAssocID="{D62ACB9E-3DB1-49CA-B601-CA736276EC42}" presName="hierChild3" presStyleCnt="0"/>
      <dgm:spPr/>
    </dgm:pt>
    <dgm:pt modelId="{668008B5-915F-4F28-9F56-84167163EE24}" type="pres">
      <dgm:prSet presAssocID="{3AC0F5CF-3314-41AA-BA1E-27E3549EC667}" presName="Name19" presStyleLbl="parChTrans1D2" presStyleIdx="1" presStyleCnt="2"/>
      <dgm:spPr/>
    </dgm:pt>
    <dgm:pt modelId="{FA5E3BFC-4C55-48B7-A42D-C0B40E18E5C2}" type="pres">
      <dgm:prSet presAssocID="{44FEFB46-22E8-4316-8AAA-F33F0A017346}" presName="Name21" presStyleCnt="0"/>
      <dgm:spPr/>
    </dgm:pt>
    <dgm:pt modelId="{D8C1E5D7-B717-41C5-8E77-51626ED0B64E}" type="pres">
      <dgm:prSet presAssocID="{44FEFB46-22E8-4316-8AAA-F33F0A017346}" presName="level2Shape" presStyleLbl="node2" presStyleIdx="1" presStyleCnt="2"/>
      <dgm:spPr/>
    </dgm:pt>
    <dgm:pt modelId="{34D85500-2600-4BF3-AD38-D07A69FB1736}" type="pres">
      <dgm:prSet presAssocID="{44FEFB46-22E8-4316-8AAA-F33F0A017346}" presName="hierChild3" presStyleCnt="0"/>
      <dgm:spPr/>
    </dgm:pt>
    <dgm:pt modelId="{CBCD93E2-D12B-4662-85C8-FE8AD6D44D27}" type="pres">
      <dgm:prSet presAssocID="{C37C59DB-A27D-4C1B-A2D5-0328C92B7461}" presName="Name19" presStyleLbl="parChTrans1D3" presStyleIdx="2" presStyleCnt="4"/>
      <dgm:spPr/>
    </dgm:pt>
    <dgm:pt modelId="{4852D6F7-4DF3-4CE8-87F3-C5051C22DEE4}" type="pres">
      <dgm:prSet presAssocID="{C8389C88-0ECB-46E4-9F77-C336E1ACBC49}" presName="Name21" presStyleCnt="0"/>
      <dgm:spPr/>
    </dgm:pt>
    <dgm:pt modelId="{3BCB8C3B-59A0-4020-B667-CFA9093454A6}" type="pres">
      <dgm:prSet presAssocID="{C8389C88-0ECB-46E4-9F77-C336E1ACBC49}" presName="level2Shape" presStyleLbl="node3" presStyleIdx="2" presStyleCnt="4"/>
      <dgm:spPr/>
    </dgm:pt>
    <dgm:pt modelId="{7C0F1FC3-909A-4BE8-89AF-EAC4A17BF44B}" type="pres">
      <dgm:prSet presAssocID="{C8389C88-0ECB-46E4-9F77-C336E1ACBC49}" presName="hierChild3" presStyleCnt="0"/>
      <dgm:spPr/>
    </dgm:pt>
    <dgm:pt modelId="{B4F45A61-74BF-4851-9495-216CE6EFF2E7}" type="pres">
      <dgm:prSet presAssocID="{293A9F32-029F-42E2-8CF4-4196BC56261B}" presName="Name19" presStyleLbl="parChTrans1D4" presStyleIdx="5" presStyleCnt="10"/>
      <dgm:spPr/>
    </dgm:pt>
    <dgm:pt modelId="{2F42A735-1930-4FE7-A315-4B6F7B40CA8D}" type="pres">
      <dgm:prSet presAssocID="{EAB76DA4-6CAC-47DC-AC29-18FDD9010B4C}" presName="Name21" presStyleCnt="0"/>
      <dgm:spPr/>
    </dgm:pt>
    <dgm:pt modelId="{F0F1EB83-D522-4CE5-9EDA-80EE8C088A95}" type="pres">
      <dgm:prSet presAssocID="{EAB76DA4-6CAC-47DC-AC29-18FDD9010B4C}" presName="level2Shape" presStyleLbl="node4" presStyleIdx="5" presStyleCnt="10"/>
      <dgm:spPr>
        <a:xfrm>
          <a:off x="5432824" y="3268673"/>
          <a:ext cx="1166831" cy="777887"/>
        </a:xfrm>
        <a:prstGeom prst="roundRect">
          <a:avLst>
            <a:gd name="adj" fmla="val 10000"/>
          </a:avLst>
        </a:prstGeom>
      </dgm:spPr>
    </dgm:pt>
    <dgm:pt modelId="{B879312D-E08F-4F20-845F-941042355E96}" type="pres">
      <dgm:prSet presAssocID="{EAB76DA4-6CAC-47DC-AC29-18FDD9010B4C}" presName="hierChild3" presStyleCnt="0"/>
      <dgm:spPr/>
    </dgm:pt>
    <dgm:pt modelId="{F975D1CC-23B4-4351-B20C-9988B6E1D398}" type="pres">
      <dgm:prSet presAssocID="{BFA88107-4A61-4003-BF97-4E276FF66360}" presName="Name19" presStyleLbl="parChTrans1D3" presStyleIdx="3" presStyleCnt="4"/>
      <dgm:spPr/>
    </dgm:pt>
    <dgm:pt modelId="{AA65F638-E089-4CC9-8BDE-7DACED8A7D41}" type="pres">
      <dgm:prSet presAssocID="{4F348171-451D-4CEA-947D-8FB95F9BE31E}" presName="Name21" presStyleCnt="0"/>
      <dgm:spPr/>
    </dgm:pt>
    <dgm:pt modelId="{B168CF02-655A-4BBA-B6B9-6222FB6F657A}" type="pres">
      <dgm:prSet presAssocID="{4F348171-451D-4CEA-947D-8FB95F9BE31E}" presName="level2Shape" presStyleLbl="node3" presStyleIdx="3" presStyleCnt="4"/>
      <dgm:spPr/>
    </dgm:pt>
    <dgm:pt modelId="{BEA83085-D171-4BC9-A75D-24166E119811}" type="pres">
      <dgm:prSet presAssocID="{4F348171-451D-4CEA-947D-8FB95F9BE31E}" presName="hierChild3" presStyleCnt="0"/>
      <dgm:spPr/>
    </dgm:pt>
    <dgm:pt modelId="{56247714-2633-4703-AE87-CD2744627AB8}" type="pres">
      <dgm:prSet presAssocID="{C933B37D-F0AA-47AE-8420-9B0BBA23906D}" presName="Name19" presStyleLbl="parChTrans1D4" presStyleIdx="6" presStyleCnt="10"/>
      <dgm:spPr/>
    </dgm:pt>
    <dgm:pt modelId="{A143EF33-37D0-4E34-AF7E-5BE63E5ECF58}" type="pres">
      <dgm:prSet presAssocID="{6C898EE7-C23B-4E9A-BAE3-12FB5F596209}" presName="Name21" presStyleCnt="0"/>
      <dgm:spPr/>
    </dgm:pt>
    <dgm:pt modelId="{0AF176C8-C8AB-48AD-A1CF-01EDF3054C90}" type="pres">
      <dgm:prSet presAssocID="{6C898EE7-C23B-4E9A-BAE3-12FB5F596209}" presName="level2Shape" presStyleLbl="node4" presStyleIdx="6" presStyleCnt="10"/>
      <dgm:spPr/>
    </dgm:pt>
    <dgm:pt modelId="{8E2082F7-2C9D-48FE-B438-2965933063B4}" type="pres">
      <dgm:prSet presAssocID="{6C898EE7-C23B-4E9A-BAE3-12FB5F596209}" presName="hierChild3" presStyleCnt="0"/>
      <dgm:spPr/>
    </dgm:pt>
    <dgm:pt modelId="{6A644212-694C-4955-96D0-2837588EE989}" type="pres">
      <dgm:prSet presAssocID="{D4618DBB-94FE-4B18-A376-57ABB5C0D868}" presName="Name19" presStyleLbl="parChTrans1D4" presStyleIdx="7" presStyleCnt="10"/>
      <dgm:spPr/>
    </dgm:pt>
    <dgm:pt modelId="{845CB28C-DD69-485D-BFD8-8D3BE6C35EA7}" type="pres">
      <dgm:prSet presAssocID="{31B7AB87-109F-4802-BCB6-A404840523F0}" presName="Name21" presStyleCnt="0"/>
      <dgm:spPr/>
    </dgm:pt>
    <dgm:pt modelId="{C3CE7CCF-685B-4EFA-93DC-AD9CC40C244B}" type="pres">
      <dgm:prSet presAssocID="{31B7AB87-109F-4802-BCB6-A404840523F0}" presName="level2Shape" presStyleLbl="node4" presStyleIdx="7" presStyleCnt="10"/>
      <dgm:spPr/>
    </dgm:pt>
    <dgm:pt modelId="{5A507273-5D1A-48F3-957E-D92A10AE41D5}" type="pres">
      <dgm:prSet presAssocID="{31B7AB87-109F-4802-BCB6-A404840523F0}" presName="hierChild3" presStyleCnt="0"/>
      <dgm:spPr/>
    </dgm:pt>
    <dgm:pt modelId="{D48457EF-CD7E-4E20-8EF8-74405911AC31}" type="pres">
      <dgm:prSet presAssocID="{823A9E17-6304-47FA-9912-8BA0585B14C2}" presName="Name19" presStyleLbl="parChTrans1D4" presStyleIdx="8" presStyleCnt="10"/>
      <dgm:spPr/>
    </dgm:pt>
    <dgm:pt modelId="{B0E21EEC-47D2-41E8-B252-FB0B17D62353}" type="pres">
      <dgm:prSet presAssocID="{5A9C4CEC-EA54-43D9-B6EB-BCA764099B3F}" presName="Name21" presStyleCnt="0"/>
      <dgm:spPr/>
    </dgm:pt>
    <dgm:pt modelId="{6D9AFA34-FDBE-4CF3-9A1A-9B145DAB0546}" type="pres">
      <dgm:prSet presAssocID="{5A9C4CEC-EA54-43D9-B6EB-BCA764099B3F}" presName="level2Shape" presStyleLbl="node4" presStyleIdx="8" presStyleCnt="10"/>
      <dgm:spPr/>
    </dgm:pt>
    <dgm:pt modelId="{41D7BC79-B288-4016-B96C-4BE18062008B}" type="pres">
      <dgm:prSet presAssocID="{5A9C4CEC-EA54-43D9-B6EB-BCA764099B3F}" presName="hierChild3" presStyleCnt="0"/>
      <dgm:spPr/>
    </dgm:pt>
    <dgm:pt modelId="{D707E116-EBD5-4A96-AF8A-30CAAA2381C6}" type="pres">
      <dgm:prSet presAssocID="{CE75D992-61C8-40EB-9B4D-0C64487313E6}" presName="Name19" presStyleLbl="parChTrans1D4" presStyleIdx="9" presStyleCnt="10"/>
      <dgm:spPr/>
    </dgm:pt>
    <dgm:pt modelId="{60C54A33-B553-46C6-A273-67201AAC0DB7}" type="pres">
      <dgm:prSet presAssocID="{E3719F8B-1CCD-415F-8D75-E23327F1963E}" presName="Name21" presStyleCnt="0"/>
      <dgm:spPr/>
    </dgm:pt>
    <dgm:pt modelId="{5150CDB4-680D-4185-81F3-177542DA2E2D}" type="pres">
      <dgm:prSet presAssocID="{E3719F8B-1CCD-415F-8D75-E23327F1963E}" presName="level2Shape" presStyleLbl="node4" presStyleIdx="9" presStyleCnt="10"/>
      <dgm:spPr/>
    </dgm:pt>
    <dgm:pt modelId="{D0C2B5AA-1A4B-4024-8E58-DD1B22BE17A6}" type="pres">
      <dgm:prSet presAssocID="{E3719F8B-1CCD-415F-8D75-E23327F1963E}" presName="hierChild3" presStyleCnt="0"/>
      <dgm:spPr/>
    </dgm:pt>
    <dgm:pt modelId="{742CDA73-90DC-4F13-A44A-707950C26F5B}" type="pres">
      <dgm:prSet presAssocID="{4F58C566-227A-4D9B-AE2D-B3D705AFDCFB}" presName="bgShapesFlow" presStyleCnt="0"/>
      <dgm:spPr/>
    </dgm:pt>
  </dgm:ptLst>
  <dgm:cxnLst>
    <dgm:cxn modelId="{994C6B05-FABC-4F30-A118-71D1614EF9ED}" srcId="{44FEFB46-22E8-4316-8AAA-F33F0A017346}" destId="{C8389C88-0ECB-46E4-9F77-C336E1ACBC49}" srcOrd="0" destOrd="0" parTransId="{C37C59DB-A27D-4C1B-A2D5-0328C92B7461}" sibTransId="{2C0C81D3-657E-4731-8E15-5D2F5C6B467E}"/>
    <dgm:cxn modelId="{37E0E90C-211D-45B1-A344-DE887AD61142}" srcId="{FC731E88-C970-4F45-85A2-0FAD77F0F2F7}" destId="{D62ACB9E-3DB1-49CA-B601-CA736276EC42}" srcOrd="0" destOrd="0" parTransId="{4C31D1B3-69A6-49A3-87E6-FC84A4EB8A0B}" sibTransId="{D249BFF0-9CDF-4DEB-82EE-471673E2BA9E}"/>
    <dgm:cxn modelId="{BF42CD1F-C038-46E5-A17A-9DA4B82F2CA6}" type="presOf" srcId="{7FDBCC48-BF55-4423-8037-C3C85E343C92}" destId="{4DACEB7F-A255-4889-82E1-55B4507B1F02}" srcOrd="0" destOrd="0" presId="urn:microsoft.com/office/officeart/2005/8/layout/hierarchy6"/>
    <dgm:cxn modelId="{BB153E20-198F-442C-B6A4-C1AF76B42419}" srcId="{44FEFB46-22E8-4316-8AAA-F33F0A017346}" destId="{4F348171-451D-4CEA-947D-8FB95F9BE31E}" srcOrd="1" destOrd="0" parTransId="{BFA88107-4A61-4003-BF97-4E276FF66360}" sibTransId="{DBB0B585-C229-46AB-9F6D-A6AB2C4A597F}"/>
    <dgm:cxn modelId="{093F9A29-ABE7-4359-B7CA-5D7014DA5B34}" type="presOf" srcId="{31B7AB87-109F-4802-BCB6-A404840523F0}" destId="{C3CE7CCF-685B-4EFA-93DC-AD9CC40C244B}" srcOrd="0" destOrd="0" presId="urn:microsoft.com/office/officeart/2005/8/layout/hierarchy6"/>
    <dgm:cxn modelId="{755AD93B-E395-490A-A042-3FB64F4DD5D8}" type="presOf" srcId="{44FEFB46-22E8-4316-8AAA-F33F0A017346}" destId="{D8C1E5D7-B717-41C5-8E77-51626ED0B64E}" srcOrd="0" destOrd="0" presId="urn:microsoft.com/office/officeart/2005/8/layout/hierarchy6"/>
    <dgm:cxn modelId="{7C892340-EB08-451D-B63D-5C5130E1F1C5}" type="presOf" srcId="{CE75D992-61C8-40EB-9B4D-0C64487313E6}" destId="{D707E116-EBD5-4A96-AF8A-30CAAA2381C6}" srcOrd="0" destOrd="0" presId="urn:microsoft.com/office/officeart/2005/8/layout/hierarchy6"/>
    <dgm:cxn modelId="{C68FDC5C-B89C-4B9D-B3B3-416DABC2F48C}" type="presOf" srcId="{16F66EF5-2745-4A54-94E7-9EF77DEC4A16}" destId="{1483EB69-9BA1-4FF6-A130-413377005C9D}" srcOrd="0" destOrd="0" presId="urn:microsoft.com/office/officeart/2005/8/layout/hierarchy6"/>
    <dgm:cxn modelId="{38B80742-3BE0-4EDA-8E52-B431A7BFED10}" srcId="{5A9C4CEC-EA54-43D9-B6EB-BCA764099B3F}" destId="{E3719F8B-1CCD-415F-8D75-E23327F1963E}" srcOrd="0" destOrd="0" parTransId="{CE75D992-61C8-40EB-9B4D-0C64487313E6}" sibTransId="{C302B2F8-B012-44AF-85C3-A5EA385F2531}"/>
    <dgm:cxn modelId="{4E54AC62-9542-4C59-89C4-12BCBF79D40D}" type="presOf" srcId="{803F4A20-587B-4413-9B67-6BCE0CC3A9D6}" destId="{DD9AEEC4-87C5-4BD7-BDFE-235085E103E5}" srcOrd="0" destOrd="0" presId="urn:microsoft.com/office/officeart/2005/8/layout/hierarchy6"/>
    <dgm:cxn modelId="{8C9ACA45-5A27-4B99-A359-A43023604A52}" type="presOf" srcId="{5C9305B4-9062-44AA-95CC-D0DCCB3F10F0}" destId="{E02EA2AD-A48E-48C6-878A-79FB2EA1EC11}" srcOrd="0" destOrd="0" presId="urn:microsoft.com/office/officeart/2005/8/layout/hierarchy6"/>
    <dgm:cxn modelId="{1B7E2047-8F26-4DCC-AE79-DCCF64052BE3}" srcId="{4F348171-451D-4CEA-947D-8FB95F9BE31E}" destId="{6C898EE7-C23B-4E9A-BAE3-12FB5F596209}" srcOrd="0" destOrd="0" parTransId="{C933B37D-F0AA-47AE-8420-9B0BBA23906D}" sibTransId="{C5975D80-339C-4C9E-8CE9-1EB10F5F8361}"/>
    <dgm:cxn modelId="{CD9A4468-7887-43C9-A228-E99DDDC436DD}" srcId="{6C898EE7-C23B-4E9A-BAE3-12FB5F596209}" destId="{31B7AB87-109F-4802-BCB6-A404840523F0}" srcOrd="0" destOrd="0" parTransId="{D4618DBB-94FE-4B18-A376-57ABB5C0D868}" sibTransId="{EDE1AEF0-BE82-4E57-B2E9-C72624533C5B}"/>
    <dgm:cxn modelId="{7C4B6F48-7E0E-4F06-856E-49E89B8AE1F3}" srcId="{C8389C88-0ECB-46E4-9F77-C336E1ACBC49}" destId="{EAB76DA4-6CAC-47DC-AC29-18FDD9010B4C}" srcOrd="0" destOrd="0" parTransId="{293A9F32-029F-42E2-8CF4-4196BC56261B}" sibTransId="{D8BFFBF2-67B8-4E49-9F56-0BB0A40B575E}"/>
    <dgm:cxn modelId="{2D02BE68-6DA9-43DE-A965-E41A77A07AF5}" srcId="{4F58C566-227A-4D9B-AE2D-B3D705AFDCFB}" destId="{7FDBCC48-BF55-4423-8037-C3C85E343C92}" srcOrd="0" destOrd="0" parTransId="{5D95495D-A74F-49E5-B5D6-BE7509074C25}" sibTransId="{F8F85AEE-8B9A-449A-A8D0-F3D0932EB83F}"/>
    <dgm:cxn modelId="{88567569-5EA4-4DAE-AE27-B5BD1E531618}" srcId="{0BAE73F2-9C11-4A54-969E-35F93853D6CC}" destId="{3357E2BD-1D63-4333-9A49-C23BC0314188}" srcOrd="0" destOrd="0" parTransId="{A3367C6F-42CD-4719-88C5-B78D0D2AEE50}" sibTransId="{A7891921-8D01-4BFC-89C3-7D411923EAAC}"/>
    <dgm:cxn modelId="{71E2926C-3A47-443B-B3F0-AC23E714BCB5}" type="presOf" srcId="{EAB76DA4-6CAC-47DC-AC29-18FDD9010B4C}" destId="{F0F1EB83-D522-4CE5-9EDA-80EE8C088A95}" srcOrd="0" destOrd="0" presId="urn:microsoft.com/office/officeart/2005/8/layout/hierarchy6"/>
    <dgm:cxn modelId="{7CD8A472-D16F-4D40-B2AA-6F6EDA802DC1}" type="presOf" srcId="{C8389C88-0ECB-46E4-9F77-C336E1ACBC49}" destId="{3BCB8C3B-59A0-4020-B667-CFA9093454A6}" srcOrd="0" destOrd="0" presId="urn:microsoft.com/office/officeart/2005/8/layout/hierarchy6"/>
    <dgm:cxn modelId="{574CDD73-FBBB-4F96-B769-AC7314F31DD9}" type="presOf" srcId="{57AD0D5F-9EC9-4086-9544-E5BC5E1EC9FB}" destId="{4E51B764-05FA-4D97-8D75-457BBA675661}" srcOrd="0" destOrd="0" presId="urn:microsoft.com/office/officeart/2005/8/layout/hierarchy6"/>
    <dgm:cxn modelId="{52D84955-EC07-4BBE-A493-C32BD69B3297}" type="presOf" srcId="{36742E68-5B3B-4CCF-A15C-F7CD1E2B5FD1}" destId="{3492A924-B638-414F-A151-91C9F557C3E3}" srcOrd="0" destOrd="0" presId="urn:microsoft.com/office/officeart/2005/8/layout/hierarchy6"/>
    <dgm:cxn modelId="{0778BF57-8F2A-41C5-A42F-CBAD35F57C54}" type="presOf" srcId="{EA6E15B0-A532-45FB-9CDA-9001F21A197C}" destId="{B666A0AB-3EAC-4CE4-A611-945A14A8D225}" srcOrd="0" destOrd="0" presId="urn:microsoft.com/office/officeart/2005/8/layout/hierarchy6"/>
    <dgm:cxn modelId="{E6F3327C-8CE4-4FB5-A227-E36EABFAB4AE}" type="presOf" srcId="{823A9E17-6304-47FA-9912-8BA0585B14C2}" destId="{D48457EF-CD7E-4E20-8EF8-74405911AC31}" srcOrd="0" destOrd="0" presId="urn:microsoft.com/office/officeart/2005/8/layout/hierarchy6"/>
    <dgm:cxn modelId="{2AEA937D-113A-42E9-BDBF-BACDD117644C}" type="presOf" srcId="{D62ACB9E-3DB1-49CA-B601-CA736276EC42}" destId="{DDE589CB-0208-41B4-9B9F-221DDEA4E8BB}" srcOrd="0" destOrd="0" presId="urn:microsoft.com/office/officeart/2005/8/layout/hierarchy6"/>
    <dgm:cxn modelId="{B76D5E8B-EE89-4EEA-ABAA-906288F1E642}" srcId="{3357E2BD-1D63-4333-9A49-C23BC0314188}" destId="{803F4A20-587B-4413-9B67-6BCE0CC3A9D6}" srcOrd="0" destOrd="0" parTransId="{5C9305B4-9062-44AA-95CC-D0DCCB3F10F0}" sibTransId="{47F508CA-A73F-44DF-92D3-7CEB8A271BE7}"/>
    <dgm:cxn modelId="{DB3E1B93-0DDE-477D-864C-DD491124FCA4}" type="presOf" srcId="{9B1FB3D0-76D6-4748-A7D3-557DC71A3E01}" destId="{74D84A7E-05DD-495B-9FEA-BFA0604AD78B}" srcOrd="0" destOrd="0" presId="urn:microsoft.com/office/officeart/2005/8/layout/hierarchy6"/>
    <dgm:cxn modelId="{B8D9BF9A-01BB-4310-8611-D7B9F1262876}" type="presOf" srcId="{293A9F32-029F-42E2-8CF4-4196BC56261B}" destId="{B4F45A61-74BF-4851-9495-216CE6EFF2E7}" srcOrd="0" destOrd="0" presId="urn:microsoft.com/office/officeart/2005/8/layout/hierarchy6"/>
    <dgm:cxn modelId="{BA40169C-55BC-4A78-ACC8-56FCA7364635}" type="presOf" srcId="{C933B37D-F0AA-47AE-8420-9B0BBA23906D}" destId="{56247714-2633-4703-AE87-CD2744627AB8}" srcOrd="0" destOrd="0" presId="urn:microsoft.com/office/officeart/2005/8/layout/hierarchy6"/>
    <dgm:cxn modelId="{F9E2609F-B784-4324-802A-6D98AEF1C0C7}" type="presOf" srcId="{20B0D415-5E9C-427E-8A44-D24657930972}" destId="{116DFCA5-FC5D-4498-8E10-DCCB5B7D887D}" srcOrd="0" destOrd="0" presId="urn:microsoft.com/office/officeart/2005/8/layout/hierarchy6"/>
    <dgm:cxn modelId="{792B23AA-E709-4E4A-803B-8B7C69B1B327}" srcId="{594C094C-9D65-49B7-BBBE-B5B2D33146F6}" destId="{36742E68-5B3B-4CCF-A15C-F7CD1E2B5FD1}" srcOrd="0" destOrd="0" parTransId="{20B0D415-5E9C-427E-8A44-D24657930972}" sibTransId="{D34305FB-4365-492C-BC3D-538D325F9EE9}"/>
    <dgm:cxn modelId="{F9CA58AB-0AE5-40DF-ACDD-03A45138E669}" srcId="{7FDBCC48-BF55-4423-8037-C3C85E343C92}" destId="{16F66EF5-2745-4A54-94E7-9EF77DEC4A16}" srcOrd="0" destOrd="0" parTransId="{57AD0D5F-9EC9-4086-9544-E5BC5E1EC9FB}" sibTransId="{3F9B5422-8014-49E7-AD03-B08AAD80EEE1}"/>
    <dgm:cxn modelId="{1A802BAC-0FD6-4826-A68A-38443F59B23C}" srcId="{16F66EF5-2745-4A54-94E7-9EF77DEC4A16}" destId="{0BAE73F2-9C11-4A54-969E-35F93853D6CC}" srcOrd="1" destOrd="0" parTransId="{EA6E15B0-A532-45FB-9CDA-9001F21A197C}" sibTransId="{D29B8DDE-D12B-4F6A-B32D-B6422B9A17CB}"/>
    <dgm:cxn modelId="{98CD4CAC-2D2B-49B3-8CFA-A6882DDC7D20}" type="presOf" srcId="{D4618DBB-94FE-4B18-A376-57ABB5C0D868}" destId="{6A644212-694C-4955-96D0-2837588EE989}" srcOrd="0" destOrd="0" presId="urn:microsoft.com/office/officeart/2005/8/layout/hierarchy6"/>
    <dgm:cxn modelId="{FE7D5CB2-04EC-435E-8976-9CAF4916439B}" type="presOf" srcId="{4F58C566-227A-4D9B-AE2D-B3D705AFDCFB}" destId="{B4CC6C8C-D6D3-4472-9370-27FCE1D93CF2}" srcOrd="0" destOrd="0" presId="urn:microsoft.com/office/officeart/2005/8/layout/hierarchy6"/>
    <dgm:cxn modelId="{65388EB2-0110-4679-B8C7-03F8386661A8}" type="presOf" srcId="{3AC0F5CF-3314-41AA-BA1E-27E3549EC667}" destId="{668008B5-915F-4F28-9F56-84167163EE24}" srcOrd="0" destOrd="0" presId="urn:microsoft.com/office/officeart/2005/8/layout/hierarchy6"/>
    <dgm:cxn modelId="{13D5A7B4-EE05-4616-BE99-599C48E1CB85}" srcId="{16F66EF5-2745-4A54-94E7-9EF77DEC4A16}" destId="{594C094C-9D65-49B7-BBBE-B5B2D33146F6}" srcOrd="0" destOrd="0" parTransId="{F5F1EF0E-6FA4-44E1-AA5A-C232BFCD7FE1}" sibTransId="{B0A364D7-0AE5-4E62-9BB6-6F142A24B2F1}"/>
    <dgm:cxn modelId="{7F7742B6-1946-4F4C-9E8B-2C683ADFB9AC}" type="presOf" srcId="{A3367C6F-42CD-4719-88C5-B78D0D2AEE50}" destId="{9FD3D772-B047-41A0-8C14-B68BB98A3BAE}" srcOrd="0" destOrd="0" presId="urn:microsoft.com/office/officeart/2005/8/layout/hierarchy6"/>
    <dgm:cxn modelId="{C652D9BC-81B8-4381-ADCF-96F612EBE06C}" type="presOf" srcId="{594C094C-9D65-49B7-BBBE-B5B2D33146F6}" destId="{064A9B82-0930-4AFE-B5BC-DFF60D70CC5B}" srcOrd="0" destOrd="0" presId="urn:microsoft.com/office/officeart/2005/8/layout/hierarchy6"/>
    <dgm:cxn modelId="{DF5FB8C7-92D2-478B-93CC-A0B56997EA05}" type="presOf" srcId="{5A9C4CEC-EA54-43D9-B6EB-BCA764099B3F}" destId="{6D9AFA34-FDBE-4CF3-9A1A-9B145DAB0546}" srcOrd="0" destOrd="0" presId="urn:microsoft.com/office/officeart/2005/8/layout/hierarchy6"/>
    <dgm:cxn modelId="{387CF0CB-96ED-4ADB-90B3-56A61C5E2CB3}" type="presOf" srcId="{F5F1EF0E-6FA4-44E1-AA5A-C232BFCD7FE1}" destId="{E132EAB5-7440-44BA-8615-C7E6EB479DA1}" srcOrd="0" destOrd="0" presId="urn:microsoft.com/office/officeart/2005/8/layout/hierarchy6"/>
    <dgm:cxn modelId="{D4DC6CD3-E700-445C-B2C7-0AD435EF4AD1}" type="presOf" srcId="{4F348171-451D-4CEA-947D-8FB95F9BE31E}" destId="{B168CF02-655A-4BBA-B6B9-6222FB6F657A}" srcOrd="0" destOrd="0" presId="urn:microsoft.com/office/officeart/2005/8/layout/hierarchy6"/>
    <dgm:cxn modelId="{1425F5D5-2AAA-47FA-9454-A5295E741A8D}" srcId="{0BAE73F2-9C11-4A54-969E-35F93853D6CC}" destId="{FC731E88-C970-4F45-85A2-0FAD77F0F2F7}" srcOrd="1" destOrd="0" parTransId="{9B1FB3D0-76D6-4748-A7D3-557DC71A3E01}" sibTransId="{DA92C0D5-8146-440A-85BA-4AA054B5BF65}"/>
    <dgm:cxn modelId="{A6FE7AD6-1B1C-4CE3-B72C-9AFC93378F72}" type="presOf" srcId="{C37C59DB-A27D-4C1B-A2D5-0328C92B7461}" destId="{CBCD93E2-D12B-4662-85C8-FE8AD6D44D27}" srcOrd="0" destOrd="0" presId="urn:microsoft.com/office/officeart/2005/8/layout/hierarchy6"/>
    <dgm:cxn modelId="{3B40B9D8-1787-4B8A-9B92-48A293DD8B86}" srcId="{7FDBCC48-BF55-4423-8037-C3C85E343C92}" destId="{44FEFB46-22E8-4316-8AAA-F33F0A017346}" srcOrd="1" destOrd="0" parTransId="{3AC0F5CF-3314-41AA-BA1E-27E3549EC667}" sibTransId="{AA2C9394-9177-4C4B-94BF-791A496B0AEE}"/>
    <dgm:cxn modelId="{BBBA7FDC-865C-410E-990B-22457BC2E122}" type="presOf" srcId="{E3719F8B-1CCD-415F-8D75-E23327F1963E}" destId="{5150CDB4-680D-4185-81F3-177542DA2E2D}" srcOrd="0" destOrd="0" presId="urn:microsoft.com/office/officeart/2005/8/layout/hierarchy6"/>
    <dgm:cxn modelId="{8D5BABDC-F560-4C6B-AB22-0FB2F488179F}" type="presOf" srcId="{BFA88107-4A61-4003-BF97-4E276FF66360}" destId="{F975D1CC-23B4-4351-B20C-9988B6E1D398}" srcOrd="0" destOrd="0" presId="urn:microsoft.com/office/officeart/2005/8/layout/hierarchy6"/>
    <dgm:cxn modelId="{B3D2ACE1-EEBE-4590-86E9-E87D7941B79D}" type="presOf" srcId="{3357E2BD-1D63-4333-9A49-C23BC0314188}" destId="{78249123-D4F8-4A91-8451-037F5E7AC318}" srcOrd="0" destOrd="0" presId="urn:microsoft.com/office/officeart/2005/8/layout/hierarchy6"/>
    <dgm:cxn modelId="{4F12A8E4-C675-40CF-B4DD-2DE776EE9E35}" srcId="{4F348171-451D-4CEA-947D-8FB95F9BE31E}" destId="{5A9C4CEC-EA54-43D9-B6EB-BCA764099B3F}" srcOrd="1" destOrd="0" parTransId="{823A9E17-6304-47FA-9912-8BA0585B14C2}" sibTransId="{78B297B3-AAD7-4074-83EE-7CF7B023944F}"/>
    <dgm:cxn modelId="{569739E7-F6FB-4743-94F2-C6A7FDD7F0D1}" type="presOf" srcId="{4C31D1B3-69A6-49A3-87E6-FC84A4EB8A0B}" destId="{2FBD61A2-3A07-4537-88B5-D82D85F5E16B}" srcOrd="0" destOrd="0" presId="urn:microsoft.com/office/officeart/2005/8/layout/hierarchy6"/>
    <dgm:cxn modelId="{01834AED-2BF5-4E7C-BDEE-978AC083AF5A}" type="presOf" srcId="{FC731E88-C970-4F45-85A2-0FAD77F0F2F7}" destId="{D9C3EBF8-199F-454A-9AFB-31335229555A}" srcOrd="0" destOrd="0" presId="urn:microsoft.com/office/officeart/2005/8/layout/hierarchy6"/>
    <dgm:cxn modelId="{5D7EB4FA-2412-4F4A-A68F-CA97C088CC71}" type="presOf" srcId="{6C898EE7-C23B-4E9A-BAE3-12FB5F596209}" destId="{0AF176C8-C8AB-48AD-A1CF-01EDF3054C90}" srcOrd="0" destOrd="0" presId="urn:microsoft.com/office/officeart/2005/8/layout/hierarchy6"/>
    <dgm:cxn modelId="{6EE994FE-2D7D-4717-AF2D-342C2EF1B4A8}" type="presOf" srcId="{0BAE73F2-9C11-4A54-969E-35F93853D6CC}" destId="{EFA568B9-2700-4F83-B5D1-E683D87D3846}" srcOrd="0" destOrd="0" presId="urn:microsoft.com/office/officeart/2005/8/layout/hierarchy6"/>
    <dgm:cxn modelId="{BB9EB6E4-3DA0-4E9C-9553-3D6258EA06E2}" type="presParOf" srcId="{B4CC6C8C-D6D3-4472-9370-27FCE1D93CF2}" destId="{E58962DB-CA9C-4C10-AAAE-22C972DD071F}" srcOrd="0" destOrd="0" presId="urn:microsoft.com/office/officeart/2005/8/layout/hierarchy6"/>
    <dgm:cxn modelId="{4C317DB5-FE65-4BDA-81DA-3487FD399454}" type="presParOf" srcId="{E58962DB-CA9C-4C10-AAAE-22C972DD071F}" destId="{772079DE-3096-4C04-B638-981B0DBAE85E}" srcOrd="0" destOrd="0" presId="urn:microsoft.com/office/officeart/2005/8/layout/hierarchy6"/>
    <dgm:cxn modelId="{17C18841-E89E-4755-A11E-FE13ABA10F20}" type="presParOf" srcId="{772079DE-3096-4C04-B638-981B0DBAE85E}" destId="{0524D813-99B6-4314-8FAA-0FA96C19963A}" srcOrd="0" destOrd="0" presId="urn:microsoft.com/office/officeart/2005/8/layout/hierarchy6"/>
    <dgm:cxn modelId="{B5EAAA2B-6797-4828-BAE3-ED562151B56A}" type="presParOf" srcId="{0524D813-99B6-4314-8FAA-0FA96C19963A}" destId="{4DACEB7F-A255-4889-82E1-55B4507B1F02}" srcOrd="0" destOrd="0" presId="urn:microsoft.com/office/officeart/2005/8/layout/hierarchy6"/>
    <dgm:cxn modelId="{95744FD8-4391-4C9F-899F-2658F0AE02B5}" type="presParOf" srcId="{0524D813-99B6-4314-8FAA-0FA96C19963A}" destId="{75C36370-6B70-4674-B1BE-6BF22BAA535E}" srcOrd="1" destOrd="0" presId="urn:microsoft.com/office/officeart/2005/8/layout/hierarchy6"/>
    <dgm:cxn modelId="{99846DEE-D0F9-4471-9FFB-ECAF2F932335}" type="presParOf" srcId="{75C36370-6B70-4674-B1BE-6BF22BAA535E}" destId="{4E51B764-05FA-4D97-8D75-457BBA675661}" srcOrd="0" destOrd="0" presId="urn:microsoft.com/office/officeart/2005/8/layout/hierarchy6"/>
    <dgm:cxn modelId="{5EFAF85C-EEBE-4F35-9163-934A0E0C9DC0}" type="presParOf" srcId="{75C36370-6B70-4674-B1BE-6BF22BAA535E}" destId="{68FFF26F-A14C-406E-B8B2-DDE3ACB3208A}" srcOrd="1" destOrd="0" presId="urn:microsoft.com/office/officeart/2005/8/layout/hierarchy6"/>
    <dgm:cxn modelId="{6E3D8483-F04F-4C8A-8FFB-D2DA4F8BEE03}" type="presParOf" srcId="{68FFF26F-A14C-406E-B8B2-DDE3ACB3208A}" destId="{1483EB69-9BA1-4FF6-A130-413377005C9D}" srcOrd="0" destOrd="0" presId="urn:microsoft.com/office/officeart/2005/8/layout/hierarchy6"/>
    <dgm:cxn modelId="{813B5D5C-7790-4A85-9BD7-8A766B75D906}" type="presParOf" srcId="{68FFF26F-A14C-406E-B8B2-DDE3ACB3208A}" destId="{0039CAB6-5F98-49C7-A21E-30E5892430D4}" srcOrd="1" destOrd="0" presId="urn:microsoft.com/office/officeart/2005/8/layout/hierarchy6"/>
    <dgm:cxn modelId="{092CF1C0-B4C8-4834-8D28-00C51073800E}" type="presParOf" srcId="{0039CAB6-5F98-49C7-A21E-30E5892430D4}" destId="{E132EAB5-7440-44BA-8615-C7E6EB479DA1}" srcOrd="0" destOrd="0" presId="urn:microsoft.com/office/officeart/2005/8/layout/hierarchy6"/>
    <dgm:cxn modelId="{D23D662E-E9BF-43DD-A93A-F3988DA33E57}" type="presParOf" srcId="{0039CAB6-5F98-49C7-A21E-30E5892430D4}" destId="{7A872DFA-3DFF-4C12-9AF3-71C333AE6C2E}" srcOrd="1" destOrd="0" presId="urn:microsoft.com/office/officeart/2005/8/layout/hierarchy6"/>
    <dgm:cxn modelId="{537E04D5-4683-40BB-B9C1-928E79297A5F}" type="presParOf" srcId="{7A872DFA-3DFF-4C12-9AF3-71C333AE6C2E}" destId="{064A9B82-0930-4AFE-B5BC-DFF60D70CC5B}" srcOrd="0" destOrd="0" presId="urn:microsoft.com/office/officeart/2005/8/layout/hierarchy6"/>
    <dgm:cxn modelId="{7650EDB7-2778-4C1C-B8FF-C3B55FCF416E}" type="presParOf" srcId="{7A872DFA-3DFF-4C12-9AF3-71C333AE6C2E}" destId="{19E2BF4C-8D8A-4153-87A6-143E900BA974}" srcOrd="1" destOrd="0" presId="urn:microsoft.com/office/officeart/2005/8/layout/hierarchy6"/>
    <dgm:cxn modelId="{BCA14072-CF5F-42DD-B8D8-EA40D038741E}" type="presParOf" srcId="{19E2BF4C-8D8A-4153-87A6-143E900BA974}" destId="{116DFCA5-FC5D-4498-8E10-DCCB5B7D887D}" srcOrd="0" destOrd="0" presId="urn:microsoft.com/office/officeart/2005/8/layout/hierarchy6"/>
    <dgm:cxn modelId="{09839870-5F43-40C5-9F56-045EB55DE993}" type="presParOf" srcId="{19E2BF4C-8D8A-4153-87A6-143E900BA974}" destId="{E3B29C67-FE5B-4DF4-BE14-3656BE65816D}" srcOrd="1" destOrd="0" presId="urn:microsoft.com/office/officeart/2005/8/layout/hierarchy6"/>
    <dgm:cxn modelId="{75BBD846-3338-4F68-8B3F-DA70B9852903}" type="presParOf" srcId="{E3B29C67-FE5B-4DF4-BE14-3656BE65816D}" destId="{3492A924-B638-414F-A151-91C9F557C3E3}" srcOrd="0" destOrd="0" presId="urn:microsoft.com/office/officeart/2005/8/layout/hierarchy6"/>
    <dgm:cxn modelId="{2EE6AF6E-7C81-4E64-88C6-DF6292206C7C}" type="presParOf" srcId="{E3B29C67-FE5B-4DF4-BE14-3656BE65816D}" destId="{C697B2FB-E645-4773-A8AE-79B09022D158}" srcOrd="1" destOrd="0" presId="urn:microsoft.com/office/officeart/2005/8/layout/hierarchy6"/>
    <dgm:cxn modelId="{DB3FCA05-F095-498F-8D60-3CBF4ECC5D1D}" type="presParOf" srcId="{0039CAB6-5F98-49C7-A21E-30E5892430D4}" destId="{B666A0AB-3EAC-4CE4-A611-945A14A8D225}" srcOrd="2" destOrd="0" presId="urn:microsoft.com/office/officeart/2005/8/layout/hierarchy6"/>
    <dgm:cxn modelId="{F805E2AD-441B-41B4-A615-3AEE7BA904AF}" type="presParOf" srcId="{0039CAB6-5F98-49C7-A21E-30E5892430D4}" destId="{1F5E72B9-0D32-4592-A021-F4437ACCF4B7}" srcOrd="3" destOrd="0" presId="urn:microsoft.com/office/officeart/2005/8/layout/hierarchy6"/>
    <dgm:cxn modelId="{8DAF7BC3-0D86-48DB-8454-EE0FF515F085}" type="presParOf" srcId="{1F5E72B9-0D32-4592-A021-F4437ACCF4B7}" destId="{EFA568B9-2700-4F83-B5D1-E683D87D3846}" srcOrd="0" destOrd="0" presId="urn:microsoft.com/office/officeart/2005/8/layout/hierarchy6"/>
    <dgm:cxn modelId="{D7E9FFA9-3BC0-49AF-BF58-05613181055B}" type="presParOf" srcId="{1F5E72B9-0D32-4592-A021-F4437ACCF4B7}" destId="{4F56FD83-D4FB-492B-9A4F-CFC199546A1C}" srcOrd="1" destOrd="0" presId="urn:microsoft.com/office/officeart/2005/8/layout/hierarchy6"/>
    <dgm:cxn modelId="{228C4BFD-86FE-40AF-9C68-731D2C1607EA}" type="presParOf" srcId="{4F56FD83-D4FB-492B-9A4F-CFC199546A1C}" destId="{9FD3D772-B047-41A0-8C14-B68BB98A3BAE}" srcOrd="0" destOrd="0" presId="urn:microsoft.com/office/officeart/2005/8/layout/hierarchy6"/>
    <dgm:cxn modelId="{A58A27E4-D01E-45D1-9608-2E5E36BBA838}" type="presParOf" srcId="{4F56FD83-D4FB-492B-9A4F-CFC199546A1C}" destId="{E25D85CF-55E3-4C62-8D2C-A7F8F4049A46}" srcOrd="1" destOrd="0" presId="urn:microsoft.com/office/officeart/2005/8/layout/hierarchy6"/>
    <dgm:cxn modelId="{F6A7D91F-7284-4654-A051-3FD54919BCD1}" type="presParOf" srcId="{E25D85CF-55E3-4C62-8D2C-A7F8F4049A46}" destId="{78249123-D4F8-4A91-8451-037F5E7AC318}" srcOrd="0" destOrd="0" presId="urn:microsoft.com/office/officeart/2005/8/layout/hierarchy6"/>
    <dgm:cxn modelId="{844C0291-39F0-4755-9FDC-E64242174E13}" type="presParOf" srcId="{E25D85CF-55E3-4C62-8D2C-A7F8F4049A46}" destId="{ACE67876-0D1F-41D4-8C95-CE27A54B6931}" srcOrd="1" destOrd="0" presId="urn:microsoft.com/office/officeart/2005/8/layout/hierarchy6"/>
    <dgm:cxn modelId="{6D51A180-9AAD-4BAA-A4E1-BC917A957392}" type="presParOf" srcId="{ACE67876-0D1F-41D4-8C95-CE27A54B6931}" destId="{E02EA2AD-A48E-48C6-878A-79FB2EA1EC11}" srcOrd="0" destOrd="0" presId="urn:microsoft.com/office/officeart/2005/8/layout/hierarchy6"/>
    <dgm:cxn modelId="{6CEFA213-8003-46DF-95F1-3C7B7A3B351C}" type="presParOf" srcId="{ACE67876-0D1F-41D4-8C95-CE27A54B6931}" destId="{A275DEDB-D009-449D-941C-83917D09E6A5}" srcOrd="1" destOrd="0" presId="urn:microsoft.com/office/officeart/2005/8/layout/hierarchy6"/>
    <dgm:cxn modelId="{7156F309-3C06-4F29-9F7E-67C2A96E2289}" type="presParOf" srcId="{A275DEDB-D009-449D-941C-83917D09E6A5}" destId="{DD9AEEC4-87C5-4BD7-BDFE-235085E103E5}" srcOrd="0" destOrd="0" presId="urn:microsoft.com/office/officeart/2005/8/layout/hierarchy6"/>
    <dgm:cxn modelId="{707026B3-F234-4926-B656-B522508C6BBF}" type="presParOf" srcId="{A275DEDB-D009-449D-941C-83917D09E6A5}" destId="{A25C82DF-55B5-484B-9BEF-0BB4A46C15AA}" srcOrd="1" destOrd="0" presId="urn:microsoft.com/office/officeart/2005/8/layout/hierarchy6"/>
    <dgm:cxn modelId="{03426547-2201-4B24-922B-D2D0C0080DAB}" type="presParOf" srcId="{4F56FD83-D4FB-492B-9A4F-CFC199546A1C}" destId="{74D84A7E-05DD-495B-9FEA-BFA0604AD78B}" srcOrd="2" destOrd="0" presId="urn:microsoft.com/office/officeart/2005/8/layout/hierarchy6"/>
    <dgm:cxn modelId="{66C94FF6-732A-4D9B-A318-A2E4EA32E973}" type="presParOf" srcId="{4F56FD83-D4FB-492B-9A4F-CFC199546A1C}" destId="{317FB3CD-A7D1-422C-B545-FD2BE46F9557}" srcOrd="3" destOrd="0" presId="urn:microsoft.com/office/officeart/2005/8/layout/hierarchy6"/>
    <dgm:cxn modelId="{AF4FAD7C-7C77-4263-B7DB-2F91B4ED8E8C}" type="presParOf" srcId="{317FB3CD-A7D1-422C-B545-FD2BE46F9557}" destId="{D9C3EBF8-199F-454A-9AFB-31335229555A}" srcOrd="0" destOrd="0" presId="urn:microsoft.com/office/officeart/2005/8/layout/hierarchy6"/>
    <dgm:cxn modelId="{42A789A2-F13F-4368-BBD9-27B8785E9F00}" type="presParOf" srcId="{317FB3CD-A7D1-422C-B545-FD2BE46F9557}" destId="{15535C49-AD38-4ABB-84B1-6CF22A5713FD}" srcOrd="1" destOrd="0" presId="urn:microsoft.com/office/officeart/2005/8/layout/hierarchy6"/>
    <dgm:cxn modelId="{0BEE7EB9-EB57-409A-A1CA-5D583312B157}" type="presParOf" srcId="{15535C49-AD38-4ABB-84B1-6CF22A5713FD}" destId="{2FBD61A2-3A07-4537-88B5-D82D85F5E16B}" srcOrd="0" destOrd="0" presId="urn:microsoft.com/office/officeart/2005/8/layout/hierarchy6"/>
    <dgm:cxn modelId="{909A8136-056D-4179-BFA2-79D35F890899}" type="presParOf" srcId="{15535C49-AD38-4ABB-84B1-6CF22A5713FD}" destId="{C269AB6C-1CF9-4326-9DDB-FCF8D03A72D1}" srcOrd="1" destOrd="0" presId="urn:microsoft.com/office/officeart/2005/8/layout/hierarchy6"/>
    <dgm:cxn modelId="{10DF0716-17C0-4F35-992E-5046BB39A0B8}" type="presParOf" srcId="{C269AB6C-1CF9-4326-9DDB-FCF8D03A72D1}" destId="{DDE589CB-0208-41B4-9B9F-221DDEA4E8BB}" srcOrd="0" destOrd="0" presId="urn:microsoft.com/office/officeart/2005/8/layout/hierarchy6"/>
    <dgm:cxn modelId="{841FE5F1-654E-49B2-9E77-33ADD7989E2F}" type="presParOf" srcId="{C269AB6C-1CF9-4326-9DDB-FCF8D03A72D1}" destId="{4D8CAB52-404C-418C-A274-F03E598E492F}" srcOrd="1" destOrd="0" presId="urn:microsoft.com/office/officeart/2005/8/layout/hierarchy6"/>
    <dgm:cxn modelId="{450C51E0-1C6A-4446-9DD3-B32640487E1B}" type="presParOf" srcId="{75C36370-6B70-4674-B1BE-6BF22BAA535E}" destId="{668008B5-915F-4F28-9F56-84167163EE24}" srcOrd="2" destOrd="0" presId="urn:microsoft.com/office/officeart/2005/8/layout/hierarchy6"/>
    <dgm:cxn modelId="{B7093254-A876-4AD8-BAC0-714A2113B6AF}" type="presParOf" srcId="{75C36370-6B70-4674-B1BE-6BF22BAA535E}" destId="{FA5E3BFC-4C55-48B7-A42D-C0B40E18E5C2}" srcOrd="3" destOrd="0" presId="urn:microsoft.com/office/officeart/2005/8/layout/hierarchy6"/>
    <dgm:cxn modelId="{AC90A781-F3BB-4E78-BF60-14E5FE2647F5}" type="presParOf" srcId="{FA5E3BFC-4C55-48B7-A42D-C0B40E18E5C2}" destId="{D8C1E5D7-B717-41C5-8E77-51626ED0B64E}" srcOrd="0" destOrd="0" presId="urn:microsoft.com/office/officeart/2005/8/layout/hierarchy6"/>
    <dgm:cxn modelId="{15D8E192-26D7-4730-AF89-165597704D4C}" type="presParOf" srcId="{FA5E3BFC-4C55-48B7-A42D-C0B40E18E5C2}" destId="{34D85500-2600-4BF3-AD38-D07A69FB1736}" srcOrd="1" destOrd="0" presId="urn:microsoft.com/office/officeart/2005/8/layout/hierarchy6"/>
    <dgm:cxn modelId="{DE9091A5-6238-4AAE-841A-1EBDC49B27C5}" type="presParOf" srcId="{34D85500-2600-4BF3-AD38-D07A69FB1736}" destId="{CBCD93E2-D12B-4662-85C8-FE8AD6D44D27}" srcOrd="0" destOrd="0" presId="urn:microsoft.com/office/officeart/2005/8/layout/hierarchy6"/>
    <dgm:cxn modelId="{D1A1265C-2D5F-48DB-8B21-DB826648CB0E}" type="presParOf" srcId="{34D85500-2600-4BF3-AD38-D07A69FB1736}" destId="{4852D6F7-4DF3-4CE8-87F3-C5051C22DEE4}" srcOrd="1" destOrd="0" presId="urn:microsoft.com/office/officeart/2005/8/layout/hierarchy6"/>
    <dgm:cxn modelId="{C27FF3E6-51CF-4D2B-909F-841D28D7A287}" type="presParOf" srcId="{4852D6F7-4DF3-4CE8-87F3-C5051C22DEE4}" destId="{3BCB8C3B-59A0-4020-B667-CFA9093454A6}" srcOrd="0" destOrd="0" presId="urn:microsoft.com/office/officeart/2005/8/layout/hierarchy6"/>
    <dgm:cxn modelId="{FD0D14E5-D9AE-45D5-A25C-7D73F6EEA95B}" type="presParOf" srcId="{4852D6F7-4DF3-4CE8-87F3-C5051C22DEE4}" destId="{7C0F1FC3-909A-4BE8-89AF-EAC4A17BF44B}" srcOrd="1" destOrd="0" presId="urn:microsoft.com/office/officeart/2005/8/layout/hierarchy6"/>
    <dgm:cxn modelId="{05C0D96F-F885-4BF5-A6C4-C5E1F365DEC5}" type="presParOf" srcId="{7C0F1FC3-909A-4BE8-89AF-EAC4A17BF44B}" destId="{B4F45A61-74BF-4851-9495-216CE6EFF2E7}" srcOrd="0" destOrd="0" presId="urn:microsoft.com/office/officeart/2005/8/layout/hierarchy6"/>
    <dgm:cxn modelId="{ED2FA667-33E2-4659-915B-CBBC3D3FB87A}" type="presParOf" srcId="{7C0F1FC3-909A-4BE8-89AF-EAC4A17BF44B}" destId="{2F42A735-1930-4FE7-A315-4B6F7B40CA8D}" srcOrd="1" destOrd="0" presId="urn:microsoft.com/office/officeart/2005/8/layout/hierarchy6"/>
    <dgm:cxn modelId="{80B51F62-143C-4601-802A-576F92853F8B}" type="presParOf" srcId="{2F42A735-1930-4FE7-A315-4B6F7B40CA8D}" destId="{F0F1EB83-D522-4CE5-9EDA-80EE8C088A95}" srcOrd="0" destOrd="0" presId="urn:microsoft.com/office/officeart/2005/8/layout/hierarchy6"/>
    <dgm:cxn modelId="{F3557FAA-20CA-4866-A48B-4961C666F894}" type="presParOf" srcId="{2F42A735-1930-4FE7-A315-4B6F7B40CA8D}" destId="{B879312D-E08F-4F20-845F-941042355E96}" srcOrd="1" destOrd="0" presId="urn:microsoft.com/office/officeart/2005/8/layout/hierarchy6"/>
    <dgm:cxn modelId="{C106B8B3-E230-4F80-B2B7-EE606D55853D}" type="presParOf" srcId="{34D85500-2600-4BF3-AD38-D07A69FB1736}" destId="{F975D1CC-23B4-4351-B20C-9988B6E1D398}" srcOrd="2" destOrd="0" presId="urn:microsoft.com/office/officeart/2005/8/layout/hierarchy6"/>
    <dgm:cxn modelId="{015809E5-16D9-4272-839D-A64B4C3515AE}" type="presParOf" srcId="{34D85500-2600-4BF3-AD38-D07A69FB1736}" destId="{AA65F638-E089-4CC9-8BDE-7DACED8A7D41}" srcOrd="3" destOrd="0" presId="urn:microsoft.com/office/officeart/2005/8/layout/hierarchy6"/>
    <dgm:cxn modelId="{575AAF3E-C019-404A-B127-0CA9B4EB6EC6}" type="presParOf" srcId="{AA65F638-E089-4CC9-8BDE-7DACED8A7D41}" destId="{B168CF02-655A-4BBA-B6B9-6222FB6F657A}" srcOrd="0" destOrd="0" presId="urn:microsoft.com/office/officeart/2005/8/layout/hierarchy6"/>
    <dgm:cxn modelId="{31D0C983-4AD3-462A-9C93-9D3410878AF0}" type="presParOf" srcId="{AA65F638-E089-4CC9-8BDE-7DACED8A7D41}" destId="{BEA83085-D171-4BC9-A75D-24166E119811}" srcOrd="1" destOrd="0" presId="urn:microsoft.com/office/officeart/2005/8/layout/hierarchy6"/>
    <dgm:cxn modelId="{A0ACDF21-76F8-46DA-9EBE-5BC29C805143}" type="presParOf" srcId="{BEA83085-D171-4BC9-A75D-24166E119811}" destId="{56247714-2633-4703-AE87-CD2744627AB8}" srcOrd="0" destOrd="0" presId="urn:microsoft.com/office/officeart/2005/8/layout/hierarchy6"/>
    <dgm:cxn modelId="{B83EE6F8-2C26-402B-A26F-D031975FA765}" type="presParOf" srcId="{BEA83085-D171-4BC9-A75D-24166E119811}" destId="{A143EF33-37D0-4E34-AF7E-5BE63E5ECF58}" srcOrd="1" destOrd="0" presId="urn:microsoft.com/office/officeart/2005/8/layout/hierarchy6"/>
    <dgm:cxn modelId="{B18A08E1-ED07-4956-8E3E-BE279204B2C3}" type="presParOf" srcId="{A143EF33-37D0-4E34-AF7E-5BE63E5ECF58}" destId="{0AF176C8-C8AB-48AD-A1CF-01EDF3054C90}" srcOrd="0" destOrd="0" presId="urn:microsoft.com/office/officeart/2005/8/layout/hierarchy6"/>
    <dgm:cxn modelId="{25405617-0C53-468C-AABC-3F5A3506C363}" type="presParOf" srcId="{A143EF33-37D0-4E34-AF7E-5BE63E5ECF58}" destId="{8E2082F7-2C9D-48FE-B438-2965933063B4}" srcOrd="1" destOrd="0" presId="urn:microsoft.com/office/officeart/2005/8/layout/hierarchy6"/>
    <dgm:cxn modelId="{4A0068E1-305C-48F4-A10E-A01B8CA43C08}" type="presParOf" srcId="{8E2082F7-2C9D-48FE-B438-2965933063B4}" destId="{6A644212-694C-4955-96D0-2837588EE989}" srcOrd="0" destOrd="0" presId="urn:microsoft.com/office/officeart/2005/8/layout/hierarchy6"/>
    <dgm:cxn modelId="{195C1095-E8A3-424E-A5CE-9EB913C02372}" type="presParOf" srcId="{8E2082F7-2C9D-48FE-B438-2965933063B4}" destId="{845CB28C-DD69-485D-BFD8-8D3BE6C35EA7}" srcOrd="1" destOrd="0" presId="urn:microsoft.com/office/officeart/2005/8/layout/hierarchy6"/>
    <dgm:cxn modelId="{2D68849D-6CDC-4B14-823B-48CEB6803902}" type="presParOf" srcId="{845CB28C-DD69-485D-BFD8-8D3BE6C35EA7}" destId="{C3CE7CCF-685B-4EFA-93DC-AD9CC40C244B}" srcOrd="0" destOrd="0" presId="urn:microsoft.com/office/officeart/2005/8/layout/hierarchy6"/>
    <dgm:cxn modelId="{B94E3674-C4E7-4802-9527-F9FC87E1C702}" type="presParOf" srcId="{845CB28C-DD69-485D-BFD8-8D3BE6C35EA7}" destId="{5A507273-5D1A-48F3-957E-D92A10AE41D5}" srcOrd="1" destOrd="0" presId="urn:microsoft.com/office/officeart/2005/8/layout/hierarchy6"/>
    <dgm:cxn modelId="{B285B320-8AFE-44EE-AD1B-E7F41884B522}" type="presParOf" srcId="{BEA83085-D171-4BC9-A75D-24166E119811}" destId="{D48457EF-CD7E-4E20-8EF8-74405911AC31}" srcOrd="2" destOrd="0" presId="urn:microsoft.com/office/officeart/2005/8/layout/hierarchy6"/>
    <dgm:cxn modelId="{CB778D84-1544-417A-814C-8A619BB777FC}" type="presParOf" srcId="{BEA83085-D171-4BC9-A75D-24166E119811}" destId="{B0E21EEC-47D2-41E8-B252-FB0B17D62353}" srcOrd="3" destOrd="0" presId="urn:microsoft.com/office/officeart/2005/8/layout/hierarchy6"/>
    <dgm:cxn modelId="{FA8B25FD-EFB8-46CA-BE92-CC189158C280}" type="presParOf" srcId="{B0E21EEC-47D2-41E8-B252-FB0B17D62353}" destId="{6D9AFA34-FDBE-4CF3-9A1A-9B145DAB0546}" srcOrd="0" destOrd="0" presId="urn:microsoft.com/office/officeart/2005/8/layout/hierarchy6"/>
    <dgm:cxn modelId="{8AE79F15-D8ED-4EF7-A4F4-419017D8F4B6}" type="presParOf" srcId="{B0E21EEC-47D2-41E8-B252-FB0B17D62353}" destId="{41D7BC79-B288-4016-B96C-4BE18062008B}" srcOrd="1" destOrd="0" presId="urn:microsoft.com/office/officeart/2005/8/layout/hierarchy6"/>
    <dgm:cxn modelId="{04488A36-CFF8-4307-AD47-B29F21004571}" type="presParOf" srcId="{41D7BC79-B288-4016-B96C-4BE18062008B}" destId="{D707E116-EBD5-4A96-AF8A-30CAAA2381C6}" srcOrd="0" destOrd="0" presId="urn:microsoft.com/office/officeart/2005/8/layout/hierarchy6"/>
    <dgm:cxn modelId="{3B945BD8-73C3-4C1B-8171-B6EC4BD852F3}" type="presParOf" srcId="{41D7BC79-B288-4016-B96C-4BE18062008B}" destId="{60C54A33-B553-46C6-A273-67201AAC0DB7}" srcOrd="1" destOrd="0" presId="urn:microsoft.com/office/officeart/2005/8/layout/hierarchy6"/>
    <dgm:cxn modelId="{BC8D64AA-9C74-4C0D-B0F3-6312AA7A395B}" type="presParOf" srcId="{60C54A33-B553-46C6-A273-67201AAC0DB7}" destId="{5150CDB4-680D-4185-81F3-177542DA2E2D}" srcOrd="0" destOrd="0" presId="urn:microsoft.com/office/officeart/2005/8/layout/hierarchy6"/>
    <dgm:cxn modelId="{19213E52-9D2B-44FC-81C1-01107CC7B034}" type="presParOf" srcId="{60C54A33-B553-46C6-A273-67201AAC0DB7}" destId="{D0C2B5AA-1A4B-4024-8E58-DD1B22BE17A6}" srcOrd="1" destOrd="0" presId="urn:microsoft.com/office/officeart/2005/8/layout/hierarchy6"/>
    <dgm:cxn modelId="{25153118-DF4E-49A9-A7B0-8FE13014F4F6}" type="presParOf" srcId="{B4CC6C8C-D6D3-4472-9370-27FCE1D93CF2}" destId="{742CDA73-90DC-4F13-A44A-707950C26F5B}"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99EDD52-A3AF-44C8-B663-8F9072A24F28}" type="doc">
      <dgm:prSet loTypeId="urn:microsoft.com/office/officeart/2005/8/layout/hierarchy6" loCatId="hierarchy" qsTypeId="urn:microsoft.com/office/officeart/2005/8/quickstyle/simple3" qsCatId="simple" csTypeId="urn:microsoft.com/office/officeart/2005/8/colors/colorful1" csCatId="colorful" phldr="1"/>
      <dgm:spPr/>
      <dgm:t>
        <a:bodyPr/>
        <a:lstStyle/>
        <a:p>
          <a:endParaRPr lang="en-US"/>
        </a:p>
      </dgm:t>
    </dgm:pt>
    <dgm:pt modelId="{47B54BEE-0198-43EA-B8A7-6DF22C3D4B1B}">
      <dgm:prSet phldrT="[Text]"/>
      <dgm:spPr/>
      <dgm:t>
        <a:bodyPr/>
        <a:lstStyle/>
        <a:p>
          <a:r>
            <a:rPr lang="en-US" dirty="0"/>
            <a:t>GTA Services</a:t>
          </a:r>
        </a:p>
      </dgm:t>
    </dgm:pt>
    <dgm:pt modelId="{E625A846-ADCD-4DA7-9D31-5D1E302C0D1C}" type="parTrans" cxnId="{9E3FE7B2-4D6D-4E43-B632-953901C7A52C}">
      <dgm:prSet/>
      <dgm:spPr/>
      <dgm:t>
        <a:bodyPr/>
        <a:lstStyle/>
        <a:p>
          <a:endParaRPr lang="en-US"/>
        </a:p>
      </dgm:t>
    </dgm:pt>
    <dgm:pt modelId="{1BF64AF9-0321-45B8-AB20-4F55E2BB00E1}" type="sibTrans" cxnId="{9E3FE7B2-4D6D-4E43-B632-953901C7A52C}">
      <dgm:prSet/>
      <dgm:spPr/>
      <dgm:t>
        <a:bodyPr/>
        <a:lstStyle/>
        <a:p>
          <a:endParaRPr lang="en-US"/>
        </a:p>
      </dgm:t>
    </dgm:pt>
    <dgm:pt modelId="{84BF8272-0FC1-49F3-AF79-9E4BE38B70BF}">
      <dgm:prSet phldrT="[Text]"/>
      <dgm:spPr/>
      <dgm:t>
        <a:bodyPr/>
        <a:lstStyle/>
        <a:p>
          <a:r>
            <a:rPr lang="en-US" dirty="0"/>
            <a:t>Forward Charge</a:t>
          </a:r>
        </a:p>
      </dgm:t>
    </dgm:pt>
    <dgm:pt modelId="{0FEC15DE-4E02-44A0-972F-942E5443D257}" type="parTrans" cxnId="{4E18BFF8-DF08-4FB3-89A3-ACC48E46EDE5}">
      <dgm:prSet/>
      <dgm:spPr/>
      <dgm:t>
        <a:bodyPr/>
        <a:lstStyle/>
        <a:p>
          <a:endParaRPr lang="en-US"/>
        </a:p>
      </dgm:t>
    </dgm:pt>
    <dgm:pt modelId="{18D4956D-7679-40AD-B040-3419C09AFAD8}" type="sibTrans" cxnId="{4E18BFF8-DF08-4FB3-89A3-ACC48E46EDE5}">
      <dgm:prSet/>
      <dgm:spPr/>
      <dgm:t>
        <a:bodyPr/>
        <a:lstStyle/>
        <a:p>
          <a:endParaRPr lang="en-US"/>
        </a:p>
      </dgm:t>
    </dgm:pt>
    <dgm:pt modelId="{957C4395-F81F-4981-8A9C-51D89A9B6CB4}">
      <dgm:prSet phldrT="[Text]"/>
      <dgm:spPr/>
      <dgm:t>
        <a:bodyPr/>
        <a:lstStyle/>
        <a:p>
          <a:r>
            <a:rPr lang="en-US" dirty="0"/>
            <a:t>12% by GTA</a:t>
          </a:r>
        </a:p>
      </dgm:t>
    </dgm:pt>
    <dgm:pt modelId="{8CE141B1-796C-49F2-B0F4-5AB9F35DDBC9}" type="parTrans" cxnId="{2FCFEBA1-F089-426C-A9EA-FD35269373E5}">
      <dgm:prSet/>
      <dgm:spPr/>
      <dgm:t>
        <a:bodyPr/>
        <a:lstStyle/>
        <a:p>
          <a:endParaRPr lang="en-US"/>
        </a:p>
      </dgm:t>
    </dgm:pt>
    <dgm:pt modelId="{EAA6C3BF-D079-4C6F-ADAF-82A42C2F13C2}" type="sibTrans" cxnId="{2FCFEBA1-F089-426C-A9EA-FD35269373E5}">
      <dgm:prSet/>
      <dgm:spPr/>
      <dgm:t>
        <a:bodyPr/>
        <a:lstStyle/>
        <a:p>
          <a:endParaRPr lang="en-US"/>
        </a:p>
      </dgm:t>
    </dgm:pt>
    <dgm:pt modelId="{F0D8A0D4-0067-4209-B5DC-9D212DB584E6}">
      <dgm:prSet phldrT="[Text]"/>
      <dgm:spPr/>
      <dgm:t>
        <a:bodyPr/>
        <a:lstStyle/>
        <a:p>
          <a:r>
            <a:rPr lang="en-US" dirty="0"/>
            <a:t>Avail ITC</a:t>
          </a:r>
        </a:p>
      </dgm:t>
    </dgm:pt>
    <dgm:pt modelId="{E75E7037-4D9E-476C-B492-3EFAE10E4E4A}" type="parTrans" cxnId="{5C975D1F-EDE9-4C68-AB81-D94D88736B6F}">
      <dgm:prSet/>
      <dgm:spPr/>
      <dgm:t>
        <a:bodyPr/>
        <a:lstStyle/>
        <a:p>
          <a:endParaRPr lang="en-US"/>
        </a:p>
      </dgm:t>
    </dgm:pt>
    <dgm:pt modelId="{09C3BD7B-0A91-4A0B-99E5-0204B662E517}" type="sibTrans" cxnId="{5C975D1F-EDE9-4C68-AB81-D94D88736B6F}">
      <dgm:prSet/>
      <dgm:spPr/>
      <dgm:t>
        <a:bodyPr/>
        <a:lstStyle/>
        <a:p>
          <a:endParaRPr lang="en-US"/>
        </a:p>
      </dgm:t>
    </dgm:pt>
    <dgm:pt modelId="{76DF4825-2EDD-4FA9-9D50-D44ECB2A1F92}">
      <dgm:prSet phldrT="[Text]"/>
      <dgm:spPr/>
      <dgm:t>
        <a:bodyPr/>
        <a:lstStyle/>
        <a:p>
          <a:r>
            <a:rPr lang="en-US" dirty="0"/>
            <a:t>Reverse Charge</a:t>
          </a:r>
        </a:p>
      </dgm:t>
    </dgm:pt>
    <dgm:pt modelId="{F947885F-BD7C-4433-801A-2F86EB5B3EC9}" type="parTrans" cxnId="{430475B8-5A5D-4D11-AC4E-25FF224A83E6}">
      <dgm:prSet/>
      <dgm:spPr/>
      <dgm:t>
        <a:bodyPr/>
        <a:lstStyle/>
        <a:p>
          <a:endParaRPr lang="en-US"/>
        </a:p>
      </dgm:t>
    </dgm:pt>
    <dgm:pt modelId="{E89EAD42-26BF-45FD-9F24-D3337F12A925}" type="sibTrans" cxnId="{430475B8-5A5D-4D11-AC4E-25FF224A83E6}">
      <dgm:prSet/>
      <dgm:spPr/>
      <dgm:t>
        <a:bodyPr/>
        <a:lstStyle/>
        <a:p>
          <a:endParaRPr lang="en-US"/>
        </a:p>
      </dgm:t>
    </dgm:pt>
    <dgm:pt modelId="{4A824D5D-8AD2-40B1-B930-562C383D4EEE}">
      <dgm:prSet phldrT="[Text]"/>
      <dgm:spPr/>
      <dgm:t>
        <a:bodyPr/>
        <a:lstStyle/>
        <a:p>
          <a:r>
            <a:rPr lang="en-US" dirty="0"/>
            <a:t>5% by Buyer</a:t>
          </a:r>
        </a:p>
      </dgm:t>
    </dgm:pt>
    <dgm:pt modelId="{5C7EA141-8B76-4ECE-99F6-AA07834275D6}" type="parTrans" cxnId="{C4FB4118-C04B-403C-B04B-1EC0CFDA3EC6}">
      <dgm:prSet/>
      <dgm:spPr/>
      <dgm:t>
        <a:bodyPr/>
        <a:lstStyle/>
        <a:p>
          <a:endParaRPr lang="en-US"/>
        </a:p>
      </dgm:t>
    </dgm:pt>
    <dgm:pt modelId="{EDE2E17E-D918-46DC-9F79-B38F116C82E2}" type="sibTrans" cxnId="{C4FB4118-C04B-403C-B04B-1EC0CFDA3EC6}">
      <dgm:prSet/>
      <dgm:spPr/>
      <dgm:t>
        <a:bodyPr/>
        <a:lstStyle/>
        <a:p>
          <a:endParaRPr lang="en-US"/>
        </a:p>
      </dgm:t>
    </dgm:pt>
    <dgm:pt modelId="{F2584FA8-180A-4459-913B-EC77D9858FDF}">
      <dgm:prSet phldrT="[Text]"/>
      <dgm:spPr/>
      <dgm:t>
        <a:bodyPr/>
        <a:lstStyle/>
        <a:p>
          <a:r>
            <a:rPr lang="en-US" dirty="0"/>
            <a:t>NO ITC for GTA</a:t>
          </a:r>
        </a:p>
      </dgm:t>
    </dgm:pt>
    <dgm:pt modelId="{409CCC55-206C-4596-BD40-689B05A1BB98}" type="parTrans" cxnId="{AC9BD87D-8CC2-4DBD-A3C0-8FB1871EB5D2}">
      <dgm:prSet/>
      <dgm:spPr/>
      <dgm:t>
        <a:bodyPr/>
        <a:lstStyle/>
        <a:p>
          <a:endParaRPr lang="en-US"/>
        </a:p>
      </dgm:t>
    </dgm:pt>
    <dgm:pt modelId="{08C2E4ED-48CE-4D73-87CB-B8CBD0A51033}" type="sibTrans" cxnId="{AC9BD87D-8CC2-4DBD-A3C0-8FB1871EB5D2}">
      <dgm:prSet/>
      <dgm:spPr/>
      <dgm:t>
        <a:bodyPr/>
        <a:lstStyle/>
        <a:p>
          <a:endParaRPr lang="en-US"/>
        </a:p>
      </dgm:t>
    </dgm:pt>
    <dgm:pt modelId="{504EE447-4AB8-409F-9025-9BE6177C0D19}">
      <dgm:prSet phldrT="[Text]"/>
      <dgm:spPr/>
      <dgm:t>
        <a:bodyPr/>
        <a:lstStyle/>
        <a:p>
          <a:r>
            <a:rPr lang="en-US" dirty="0"/>
            <a:t>ITC allowable for buyer</a:t>
          </a:r>
        </a:p>
      </dgm:t>
    </dgm:pt>
    <dgm:pt modelId="{F198A54A-DB51-49A0-847A-296A0B8CF700}" type="parTrans" cxnId="{CDB478E2-3268-4054-9183-9B9348FA8109}">
      <dgm:prSet/>
      <dgm:spPr/>
      <dgm:t>
        <a:bodyPr/>
        <a:lstStyle/>
        <a:p>
          <a:endParaRPr lang="en-US"/>
        </a:p>
      </dgm:t>
    </dgm:pt>
    <dgm:pt modelId="{38D12977-6130-4FA1-B871-F633068FC227}" type="sibTrans" cxnId="{CDB478E2-3268-4054-9183-9B9348FA8109}">
      <dgm:prSet/>
      <dgm:spPr/>
      <dgm:t>
        <a:bodyPr/>
        <a:lstStyle/>
        <a:p>
          <a:endParaRPr lang="en-US"/>
        </a:p>
      </dgm:t>
    </dgm:pt>
    <dgm:pt modelId="{FA6B23B7-571E-489F-9C76-2F18BABFE43B}" type="pres">
      <dgm:prSet presAssocID="{C99EDD52-A3AF-44C8-B663-8F9072A24F28}" presName="mainComposite" presStyleCnt="0">
        <dgm:presLayoutVars>
          <dgm:chPref val="1"/>
          <dgm:dir/>
          <dgm:animOne val="branch"/>
          <dgm:animLvl val="lvl"/>
          <dgm:resizeHandles val="exact"/>
        </dgm:presLayoutVars>
      </dgm:prSet>
      <dgm:spPr/>
    </dgm:pt>
    <dgm:pt modelId="{BB0C921E-7572-45DD-B84F-291EAB608226}" type="pres">
      <dgm:prSet presAssocID="{C99EDD52-A3AF-44C8-B663-8F9072A24F28}" presName="hierFlow" presStyleCnt="0"/>
      <dgm:spPr/>
    </dgm:pt>
    <dgm:pt modelId="{4EAB61D1-B9C8-4376-B013-4FD49A466EF8}" type="pres">
      <dgm:prSet presAssocID="{C99EDD52-A3AF-44C8-B663-8F9072A24F28}" presName="hierChild1" presStyleCnt="0">
        <dgm:presLayoutVars>
          <dgm:chPref val="1"/>
          <dgm:animOne val="branch"/>
          <dgm:animLvl val="lvl"/>
        </dgm:presLayoutVars>
      </dgm:prSet>
      <dgm:spPr/>
    </dgm:pt>
    <dgm:pt modelId="{71F36B51-3D24-441B-B45E-B06082C442A6}" type="pres">
      <dgm:prSet presAssocID="{47B54BEE-0198-43EA-B8A7-6DF22C3D4B1B}" presName="Name14" presStyleCnt="0"/>
      <dgm:spPr/>
    </dgm:pt>
    <dgm:pt modelId="{28A06AC2-EA52-40AF-94AF-C75D90DCC002}" type="pres">
      <dgm:prSet presAssocID="{47B54BEE-0198-43EA-B8A7-6DF22C3D4B1B}" presName="level1Shape" presStyleLbl="node0" presStyleIdx="0" presStyleCnt="1">
        <dgm:presLayoutVars>
          <dgm:chPref val="3"/>
        </dgm:presLayoutVars>
      </dgm:prSet>
      <dgm:spPr/>
    </dgm:pt>
    <dgm:pt modelId="{41E3991D-D9F7-48D8-AC9A-11C99EB9D728}" type="pres">
      <dgm:prSet presAssocID="{47B54BEE-0198-43EA-B8A7-6DF22C3D4B1B}" presName="hierChild2" presStyleCnt="0"/>
      <dgm:spPr/>
    </dgm:pt>
    <dgm:pt modelId="{BC7BC625-A4C7-4DC9-ADCD-18FDCA0FEB59}" type="pres">
      <dgm:prSet presAssocID="{0FEC15DE-4E02-44A0-972F-942E5443D257}" presName="Name19" presStyleLbl="parChTrans1D2" presStyleIdx="0" presStyleCnt="2"/>
      <dgm:spPr/>
    </dgm:pt>
    <dgm:pt modelId="{6A0952BE-22BE-4C4D-A11C-AC9F0C134AC0}" type="pres">
      <dgm:prSet presAssocID="{84BF8272-0FC1-49F3-AF79-9E4BE38B70BF}" presName="Name21" presStyleCnt="0"/>
      <dgm:spPr/>
    </dgm:pt>
    <dgm:pt modelId="{C5F80D80-7233-410F-81C4-6A81680FFC72}" type="pres">
      <dgm:prSet presAssocID="{84BF8272-0FC1-49F3-AF79-9E4BE38B70BF}" presName="level2Shape" presStyleLbl="node2" presStyleIdx="0" presStyleCnt="2"/>
      <dgm:spPr/>
    </dgm:pt>
    <dgm:pt modelId="{35EDFE21-5C79-4186-B3E9-F76183BBF7B1}" type="pres">
      <dgm:prSet presAssocID="{84BF8272-0FC1-49F3-AF79-9E4BE38B70BF}" presName="hierChild3" presStyleCnt="0"/>
      <dgm:spPr/>
    </dgm:pt>
    <dgm:pt modelId="{416A893D-0CD1-40AD-9869-4910BBAA5666}" type="pres">
      <dgm:prSet presAssocID="{8CE141B1-796C-49F2-B0F4-5AB9F35DDBC9}" presName="Name19" presStyleLbl="parChTrans1D3" presStyleIdx="0" presStyleCnt="2"/>
      <dgm:spPr/>
    </dgm:pt>
    <dgm:pt modelId="{EAA15CC7-FC8F-4875-AD7C-84A263032C0E}" type="pres">
      <dgm:prSet presAssocID="{957C4395-F81F-4981-8A9C-51D89A9B6CB4}" presName="Name21" presStyleCnt="0"/>
      <dgm:spPr/>
    </dgm:pt>
    <dgm:pt modelId="{F7CBD953-5337-4675-A658-F86E0F718D84}" type="pres">
      <dgm:prSet presAssocID="{957C4395-F81F-4981-8A9C-51D89A9B6CB4}" presName="level2Shape" presStyleLbl="node3" presStyleIdx="0" presStyleCnt="2"/>
      <dgm:spPr/>
    </dgm:pt>
    <dgm:pt modelId="{D0E33B65-3258-4A50-8C10-CFFF0A52CE3F}" type="pres">
      <dgm:prSet presAssocID="{957C4395-F81F-4981-8A9C-51D89A9B6CB4}" presName="hierChild3" presStyleCnt="0"/>
      <dgm:spPr/>
    </dgm:pt>
    <dgm:pt modelId="{69718FCD-9EE2-4B9A-99EA-1A1EFB307521}" type="pres">
      <dgm:prSet presAssocID="{E75E7037-4D9E-476C-B492-3EFAE10E4E4A}" presName="Name19" presStyleLbl="parChTrans1D4" presStyleIdx="0" presStyleCnt="3"/>
      <dgm:spPr/>
    </dgm:pt>
    <dgm:pt modelId="{B4D769E2-86F9-4BFB-AD17-F1748A2EE055}" type="pres">
      <dgm:prSet presAssocID="{F0D8A0D4-0067-4209-B5DC-9D212DB584E6}" presName="Name21" presStyleCnt="0"/>
      <dgm:spPr/>
    </dgm:pt>
    <dgm:pt modelId="{76D8DDDF-5214-4C38-994B-EBA56FAF21AB}" type="pres">
      <dgm:prSet presAssocID="{F0D8A0D4-0067-4209-B5DC-9D212DB584E6}" presName="level2Shape" presStyleLbl="node4" presStyleIdx="0" presStyleCnt="3"/>
      <dgm:spPr/>
    </dgm:pt>
    <dgm:pt modelId="{06E0D1AB-9F0C-42F8-9C54-08E94E4521CC}" type="pres">
      <dgm:prSet presAssocID="{F0D8A0D4-0067-4209-B5DC-9D212DB584E6}" presName="hierChild3" presStyleCnt="0"/>
      <dgm:spPr/>
    </dgm:pt>
    <dgm:pt modelId="{6C5D7778-C0BB-48A6-B6BF-6B64903797B1}" type="pres">
      <dgm:prSet presAssocID="{F947885F-BD7C-4433-801A-2F86EB5B3EC9}" presName="Name19" presStyleLbl="parChTrans1D2" presStyleIdx="1" presStyleCnt="2"/>
      <dgm:spPr/>
    </dgm:pt>
    <dgm:pt modelId="{D2887574-C322-4287-AD57-B472690C3B95}" type="pres">
      <dgm:prSet presAssocID="{76DF4825-2EDD-4FA9-9D50-D44ECB2A1F92}" presName="Name21" presStyleCnt="0"/>
      <dgm:spPr/>
    </dgm:pt>
    <dgm:pt modelId="{00549700-4057-48DE-A591-FC2301547E72}" type="pres">
      <dgm:prSet presAssocID="{76DF4825-2EDD-4FA9-9D50-D44ECB2A1F92}" presName="level2Shape" presStyleLbl="node2" presStyleIdx="1" presStyleCnt="2"/>
      <dgm:spPr/>
    </dgm:pt>
    <dgm:pt modelId="{BF6FE81E-93C3-4C44-98A3-AE3F6F9DA4AD}" type="pres">
      <dgm:prSet presAssocID="{76DF4825-2EDD-4FA9-9D50-D44ECB2A1F92}" presName="hierChild3" presStyleCnt="0"/>
      <dgm:spPr/>
    </dgm:pt>
    <dgm:pt modelId="{88A46973-BEC6-4C0B-80EC-B7D7E658EBCE}" type="pres">
      <dgm:prSet presAssocID="{5C7EA141-8B76-4ECE-99F6-AA07834275D6}" presName="Name19" presStyleLbl="parChTrans1D3" presStyleIdx="1" presStyleCnt="2"/>
      <dgm:spPr/>
    </dgm:pt>
    <dgm:pt modelId="{674EB12F-2140-4CE9-9B9B-B7DB1DBE0684}" type="pres">
      <dgm:prSet presAssocID="{4A824D5D-8AD2-40B1-B930-562C383D4EEE}" presName="Name21" presStyleCnt="0"/>
      <dgm:spPr/>
    </dgm:pt>
    <dgm:pt modelId="{9B57E8A2-A860-4AA8-8A00-76AF491C2D6B}" type="pres">
      <dgm:prSet presAssocID="{4A824D5D-8AD2-40B1-B930-562C383D4EEE}" presName="level2Shape" presStyleLbl="node3" presStyleIdx="1" presStyleCnt="2"/>
      <dgm:spPr/>
    </dgm:pt>
    <dgm:pt modelId="{992BCBAB-ED63-469A-8D70-C04D7BF686E2}" type="pres">
      <dgm:prSet presAssocID="{4A824D5D-8AD2-40B1-B930-562C383D4EEE}" presName="hierChild3" presStyleCnt="0"/>
      <dgm:spPr/>
    </dgm:pt>
    <dgm:pt modelId="{76BC8722-66DA-411E-AEE7-D5151A7B0263}" type="pres">
      <dgm:prSet presAssocID="{409CCC55-206C-4596-BD40-689B05A1BB98}" presName="Name19" presStyleLbl="parChTrans1D4" presStyleIdx="1" presStyleCnt="3"/>
      <dgm:spPr/>
    </dgm:pt>
    <dgm:pt modelId="{D55F1AE9-A117-428E-BCD2-FB1FDA87F1CA}" type="pres">
      <dgm:prSet presAssocID="{F2584FA8-180A-4459-913B-EC77D9858FDF}" presName="Name21" presStyleCnt="0"/>
      <dgm:spPr/>
    </dgm:pt>
    <dgm:pt modelId="{4EFF4D98-11EE-441E-A655-86E6D3C810F6}" type="pres">
      <dgm:prSet presAssocID="{F2584FA8-180A-4459-913B-EC77D9858FDF}" presName="level2Shape" presStyleLbl="node4" presStyleIdx="1" presStyleCnt="3"/>
      <dgm:spPr/>
    </dgm:pt>
    <dgm:pt modelId="{6836E528-31D8-4C6E-B832-F93CC6BB0731}" type="pres">
      <dgm:prSet presAssocID="{F2584FA8-180A-4459-913B-EC77D9858FDF}" presName="hierChild3" presStyleCnt="0"/>
      <dgm:spPr/>
    </dgm:pt>
    <dgm:pt modelId="{94B2BCED-33A6-46CF-A747-C708ABA2CA44}" type="pres">
      <dgm:prSet presAssocID="{F198A54A-DB51-49A0-847A-296A0B8CF700}" presName="Name19" presStyleLbl="parChTrans1D4" presStyleIdx="2" presStyleCnt="3"/>
      <dgm:spPr/>
    </dgm:pt>
    <dgm:pt modelId="{B04083A4-5E09-459A-9D9C-6FB988779A1B}" type="pres">
      <dgm:prSet presAssocID="{504EE447-4AB8-409F-9025-9BE6177C0D19}" presName="Name21" presStyleCnt="0"/>
      <dgm:spPr/>
    </dgm:pt>
    <dgm:pt modelId="{65BA1088-7AF2-4783-8293-07B474610D3B}" type="pres">
      <dgm:prSet presAssocID="{504EE447-4AB8-409F-9025-9BE6177C0D19}" presName="level2Shape" presStyleLbl="node4" presStyleIdx="2" presStyleCnt="3"/>
      <dgm:spPr/>
    </dgm:pt>
    <dgm:pt modelId="{34D95423-FB55-4EB1-A1B2-EC8B9E82B3AC}" type="pres">
      <dgm:prSet presAssocID="{504EE447-4AB8-409F-9025-9BE6177C0D19}" presName="hierChild3" presStyleCnt="0"/>
      <dgm:spPr/>
    </dgm:pt>
    <dgm:pt modelId="{D389CDA2-E2BA-4CC8-9D5E-8B9703B3644C}" type="pres">
      <dgm:prSet presAssocID="{C99EDD52-A3AF-44C8-B663-8F9072A24F28}" presName="bgShapesFlow" presStyleCnt="0"/>
      <dgm:spPr/>
    </dgm:pt>
  </dgm:ptLst>
  <dgm:cxnLst>
    <dgm:cxn modelId="{7245D806-4B34-4513-821F-24FDD826F850}" type="presOf" srcId="{C99EDD52-A3AF-44C8-B663-8F9072A24F28}" destId="{FA6B23B7-571E-489F-9C76-2F18BABFE43B}" srcOrd="0" destOrd="0" presId="urn:microsoft.com/office/officeart/2005/8/layout/hierarchy6"/>
    <dgm:cxn modelId="{C4FB4118-C04B-403C-B04B-1EC0CFDA3EC6}" srcId="{76DF4825-2EDD-4FA9-9D50-D44ECB2A1F92}" destId="{4A824D5D-8AD2-40B1-B930-562C383D4EEE}" srcOrd="0" destOrd="0" parTransId="{5C7EA141-8B76-4ECE-99F6-AA07834275D6}" sibTransId="{EDE2E17E-D918-46DC-9F79-B38F116C82E2}"/>
    <dgm:cxn modelId="{5C975D1F-EDE9-4C68-AB81-D94D88736B6F}" srcId="{957C4395-F81F-4981-8A9C-51D89A9B6CB4}" destId="{F0D8A0D4-0067-4209-B5DC-9D212DB584E6}" srcOrd="0" destOrd="0" parTransId="{E75E7037-4D9E-476C-B492-3EFAE10E4E4A}" sibTransId="{09C3BD7B-0A91-4A0B-99E5-0204B662E517}"/>
    <dgm:cxn modelId="{A1F8D129-050F-4B5E-9994-8C9545DE67BC}" type="presOf" srcId="{47B54BEE-0198-43EA-B8A7-6DF22C3D4B1B}" destId="{28A06AC2-EA52-40AF-94AF-C75D90DCC002}" srcOrd="0" destOrd="0" presId="urn:microsoft.com/office/officeart/2005/8/layout/hierarchy6"/>
    <dgm:cxn modelId="{2F536A5D-C85D-4E15-82DC-1D18808FC65F}" type="presOf" srcId="{5C7EA141-8B76-4ECE-99F6-AA07834275D6}" destId="{88A46973-BEC6-4C0B-80EC-B7D7E658EBCE}" srcOrd="0" destOrd="0" presId="urn:microsoft.com/office/officeart/2005/8/layout/hierarchy6"/>
    <dgm:cxn modelId="{91123841-5586-43B6-AFEB-F89921C546B1}" type="presOf" srcId="{E75E7037-4D9E-476C-B492-3EFAE10E4E4A}" destId="{69718FCD-9EE2-4B9A-99EA-1A1EFB307521}" srcOrd="0" destOrd="0" presId="urn:microsoft.com/office/officeart/2005/8/layout/hierarchy6"/>
    <dgm:cxn modelId="{15FE4B45-3740-44D2-A1D5-053D3893AB6E}" type="presOf" srcId="{F0D8A0D4-0067-4209-B5DC-9D212DB584E6}" destId="{76D8DDDF-5214-4C38-994B-EBA56FAF21AB}" srcOrd="0" destOrd="0" presId="urn:microsoft.com/office/officeart/2005/8/layout/hierarchy6"/>
    <dgm:cxn modelId="{4DC4A66B-E2B0-4A86-A51D-B794B6EC90F8}" type="presOf" srcId="{8CE141B1-796C-49F2-B0F4-5AB9F35DDBC9}" destId="{416A893D-0CD1-40AD-9869-4910BBAA5666}" srcOrd="0" destOrd="0" presId="urn:microsoft.com/office/officeart/2005/8/layout/hierarchy6"/>
    <dgm:cxn modelId="{DAD3F074-699D-4ABB-A2A8-D8077F0E628F}" type="presOf" srcId="{F2584FA8-180A-4459-913B-EC77D9858FDF}" destId="{4EFF4D98-11EE-441E-A655-86E6D3C810F6}" srcOrd="0" destOrd="0" presId="urn:microsoft.com/office/officeart/2005/8/layout/hierarchy6"/>
    <dgm:cxn modelId="{6615DE55-A338-4635-8F04-D6847E486553}" type="presOf" srcId="{0FEC15DE-4E02-44A0-972F-942E5443D257}" destId="{BC7BC625-A4C7-4DC9-ADCD-18FDCA0FEB59}" srcOrd="0" destOrd="0" presId="urn:microsoft.com/office/officeart/2005/8/layout/hierarchy6"/>
    <dgm:cxn modelId="{DBB7577D-9DBA-4C3C-AF61-103D7030EAE9}" type="presOf" srcId="{957C4395-F81F-4981-8A9C-51D89A9B6CB4}" destId="{F7CBD953-5337-4675-A658-F86E0F718D84}" srcOrd="0" destOrd="0" presId="urn:microsoft.com/office/officeart/2005/8/layout/hierarchy6"/>
    <dgm:cxn modelId="{AC9BD87D-8CC2-4DBD-A3C0-8FB1871EB5D2}" srcId="{4A824D5D-8AD2-40B1-B930-562C383D4EEE}" destId="{F2584FA8-180A-4459-913B-EC77D9858FDF}" srcOrd="0" destOrd="0" parTransId="{409CCC55-206C-4596-BD40-689B05A1BB98}" sibTransId="{08C2E4ED-48CE-4D73-87CB-B8CBD0A51033}"/>
    <dgm:cxn modelId="{7A164E9D-7861-4D1F-B830-A28BDCDB3648}" type="presOf" srcId="{F947885F-BD7C-4433-801A-2F86EB5B3EC9}" destId="{6C5D7778-C0BB-48A6-B6BF-6B64903797B1}" srcOrd="0" destOrd="0" presId="urn:microsoft.com/office/officeart/2005/8/layout/hierarchy6"/>
    <dgm:cxn modelId="{2FCFEBA1-F089-426C-A9EA-FD35269373E5}" srcId="{84BF8272-0FC1-49F3-AF79-9E4BE38B70BF}" destId="{957C4395-F81F-4981-8A9C-51D89A9B6CB4}" srcOrd="0" destOrd="0" parTransId="{8CE141B1-796C-49F2-B0F4-5AB9F35DDBC9}" sibTransId="{EAA6C3BF-D079-4C6F-ADAF-82A42C2F13C2}"/>
    <dgm:cxn modelId="{9E3FE7B2-4D6D-4E43-B632-953901C7A52C}" srcId="{C99EDD52-A3AF-44C8-B663-8F9072A24F28}" destId="{47B54BEE-0198-43EA-B8A7-6DF22C3D4B1B}" srcOrd="0" destOrd="0" parTransId="{E625A846-ADCD-4DA7-9D31-5D1E302C0D1C}" sibTransId="{1BF64AF9-0321-45B8-AB20-4F55E2BB00E1}"/>
    <dgm:cxn modelId="{430475B8-5A5D-4D11-AC4E-25FF224A83E6}" srcId="{47B54BEE-0198-43EA-B8A7-6DF22C3D4B1B}" destId="{76DF4825-2EDD-4FA9-9D50-D44ECB2A1F92}" srcOrd="1" destOrd="0" parTransId="{F947885F-BD7C-4433-801A-2F86EB5B3EC9}" sibTransId="{E89EAD42-26BF-45FD-9F24-D3337F12A925}"/>
    <dgm:cxn modelId="{9CBD6BBB-B97C-447C-AA22-F19367AEDB51}" type="presOf" srcId="{4A824D5D-8AD2-40B1-B930-562C383D4EEE}" destId="{9B57E8A2-A860-4AA8-8A00-76AF491C2D6B}" srcOrd="0" destOrd="0" presId="urn:microsoft.com/office/officeart/2005/8/layout/hierarchy6"/>
    <dgm:cxn modelId="{B69A1CC0-64E1-46C3-90EE-129B6332DA7E}" type="presOf" srcId="{409CCC55-206C-4596-BD40-689B05A1BB98}" destId="{76BC8722-66DA-411E-AEE7-D5151A7B0263}" srcOrd="0" destOrd="0" presId="urn:microsoft.com/office/officeart/2005/8/layout/hierarchy6"/>
    <dgm:cxn modelId="{3588ABD0-43A8-4E6D-B071-FF21C7559300}" type="presOf" srcId="{84BF8272-0FC1-49F3-AF79-9E4BE38B70BF}" destId="{C5F80D80-7233-410F-81C4-6A81680FFC72}" srcOrd="0" destOrd="0" presId="urn:microsoft.com/office/officeart/2005/8/layout/hierarchy6"/>
    <dgm:cxn modelId="{46E120D9-9BAA-456F-83ED-759591790E56}" type="presOf" srcId="{76DF4825-2EDD-4FA9-9D50-D44ECB2A1F92}" destId="{00549700-4057-48DE-A591-FC2301547E72}" srcOrd="0" destOrd="0" presId="urn:microsoft.com/office/officeart/2005/8/layout/hierarchy6"/>
    <dgm:cxn modelId="{74A7F1DB-C4C4-4739-9830-585C0B8E8198}" type="presOf" srcId="{F198A54A-DB51-49A0-847A-296A0B8CF700}" destId="{94B2BCED-33A6-46CF-A747-C708ABA2CA44}" srcOrd="0" destOrd="0" presId="urn:microsoft.com/office/officeart/2005/8/layout/hierarchy6"/>
    <dgm:cxn modelId="{CDB478E2-3268-4054-9183-9B9348FA8109}" srcId="{4A824D5D-8AD2-40B1-B930-562C383D4EEE}" destId="{504EE447-4AB8-409F-9025-9BE6177C0D19}" srcOrd="1" destOrd="0" parTransId="{F198A54A-DB51-49A0-847A-296A0B8CF700}" sibTransId="{38D12977-6130-4FA1-B871-F633068FC227}"/>
    <dgm:cxn modelId="{4E18BFF8-DF08-4FB3-89A3-ACC48E46EDE5}" srcId="{47B54BEE-0198-43EA-B8A7-6DF22C3D4B1B}" destId="{84BF8272-0FC1-49F3-AF79-9E4BE38B70BF}" srcOrd="0" destOrd="0" parTransId="{0FEC15DE-4E02-44A0-972F-942E5443D257}" sibTransId="{18D4956D-7679-40AD-B040-3419C09AFAD8}"/>
    <dgm:cxn modelId="{18A4BCFD-C101-486F-9514-27917EA7FA17}" type="presOf" srcId="{504EE447-4AB8-409F-9025-9BE6177C0D19}" destId="{65BA1088-7AF2-4783-8293-07B474610D3B}" srcOrd="0" destOrd="0" presId="urn:microsoft.com/office/officeart/2005/8/layout/hierarchy6"/>
    <dgm:cxn modelId="{BE2D87FA-E720-488F-99D3-C723A028D906}" type="presParOf" srcId="{FA6B23B7-571E-489F-9C76-2F18BABFE43B}" destId="{BB0C921E-7572-45DD-B84F-291EAB608226}" srcOrd="0" destOrd="0" presId="urn:microsoft.com/office/officeart/2005/8/layout/hierarchy6"/>
    <dgm:cxn modelId="{1EE64E4D-9F73-4B6B-A947-4663761A25B4}" type="presParOf" srcId="{BB0C921E-7572-45DD-B84F-291EAB608226}" destId="{4EAB61D1-B9C8-4376-B013-4FD49A466EF8}" srcOrd="0" destOrd="0" presId="urn:microsoft.com/office/officeart/2005/8/layout/hierarchy6"/>
    <dgm:cxn modelId="{2A1E0A29-E187-4DCB-ABD6-315D42BA0AB8}" type="presParOf" srcId="{4EAB61D1-B9C8-4376-B013-4FD49A466EF8}" destId="{71F36B51-3D24-441B-B45E-B06082C442A6}" srcOrd="0" destOrd="0" presId="urn:microsoft.com/office/officeart/2005/8/layout/hierarchy6"/>
    <dgm:cxn modelId="{68D810C1-446F-434D-8EEF-8E6A73827B9F}" type="presParOf" srcId="{71F36B51-3D24-441B-B45E-B06082C442A6}" destId="{28A06AC2-EA52-40AF-94AF-C75D90DCC002}" srcOrd="0" destOrd="0" presId="urn:microsoft.com/office/officeart/2005/8/layout/hierarchy6"/>
    <dgm:cxn modelId="{5BC21BDD-19CC-47BE-BA3F-30DD22FEAC1B}" type="presParOf" srcId="{71F36B51-3D24-441B-B45E-B06082C442A6}" destId="{41E3991D-D9F7-48D8-AC9A-11C99EB9D728}" srcOrd="1" destOrd="0" presId="urn:microsoft.com/office/officeart/2005/8/layout/hierarchy6"/>
    <dgm:cxn modelId="{2F96BA73-7D67-4820-AC5B-2D872D2F8DA2}" type="presParOf" srcId="{41E3991D-D9F7-48D8-AC9A-11C99EB9D728}" destId="{BC7BC625-A4C7-4DC9-ADCD-18FDCA0FEB59}" srcOrd="0" destOrd="0" presId="urn:microsoft.com/office/officeart/2005/8/layout/hierarchy6"/>
    <dgm:cxn modelId="{D63754C1-F810-4F00-A0E8-4623442987CD}" type="presParOf" srcId="{41E3991D-D9F7-48D8-AC9A-11C99EB9D728}" destId="{6A0952BE-22BE-4C4D-A11C-AC9F0C134AC0}" srcOrd="1" destOrd="0" presId="urn:microsoft.com/office/officeart/2005/8/layout/hierarchy6"/>
    <dgm:cxn modelId="{B76C920F-F5D9-4ACB-8EA2-7AA25D9C9111}" type="presParOf" srcId="{6A0952BE-22BE-4C4D-A11C-AC9F0C134AC0}" destId="{C5F80D80-7233-410F-81C4-6A81680FFC72}" srcOrd="0" destOrd="0" presId="urn:microsoft.com/office/officeart/2005/8/layout/hierarchy6"/>
    <dgm:cxn modelId="{03004259-1782-4FED-AA1C-5A345D87BFA4}" type="presParOf" srcId="{6A0952BE-22BE-4C4D-A11C-AC9F0C134AC0}" destId="{35EDFE21-5C79-4186-B3E9-F76183BBF7B1}" srcOrd="1" destOrd="0" presId="urn:microsoft.com/office/officeart/2005/8/layout/hierarchy6"/>
    <dgm:cxn modelId="{63A17DC0-96AD-42C6-B60A-B8A86DB05BFC}" type="presParOf" srcId="{35EDFE21-5C79-4186-B3E9-F76183BBF7B1}" destId="{416A893D-0CD1-40AD-9869-4910BBAA5666}" srcOrd="0" destOrd="0" presId="urn:microsoft.com/office/officeart/2005/8/layout/hierarchy6"/>
    <dgm:cxn modelId="{393860FC-5614-42B5-8F42-2AF3803584E4}" type="presParOf" srcId="{35EDFE21-5C79-4186-B3E9-F76183BBF7B1}" destId="{EAA15CC7-FC8F-4875-AD7C-84A263032C0E}" srcOrd="1" destOrd="0" presId="urn:microsoft.com/office/officeart/2005/8/layout/hierarchy6"/>
    <dgm:cxn modelId="{3EC9B050-1F72-4861-920D-51D7EEC3B9EC}" type="presParOf" srcId="{EAA15CC7-FC8F-4875-AD7C-84A263032C0E}" destId="{F7CBD953-5337-4675-A658-F86E0F718D84}" srcOrd="0" destOrd="0" presId="urn:microsoft.com/office/officeart/2005/8/layout/hierarchy6"/>
    <dgm:cxn modelId="{435C82A5-52F5-400D-994A-9D86C009FA75}" type="presParOf" srcId="{EAA15CC7-FC8F-4875-AD7C-84A263032C0E}" destId="{D0E33B65-3258-4A50-8C10-CFFF0A52CE3F}" srcOrd="1" destOrd="0" presId="urn:microsoft.com/office/officeart/2005/8/layout/hierarchy6"/>
    <dgm:cxn modelId="{3733D6F4-2D3F-4995-88FB-A2BD21F20FFE}" type="presParOf" srcId="{D0E33B65-3258-4A50-8C10-CFFF0A52CE3F}" destId="{69718FCD-9EE2-4B9A-99EA-1A1EFB307521}" srcOrd="0" destOrd="0" presId="urn:microsoft.com/office/officeart/2005/8/layout/hierarchy6"/>
    <dgm:cxn modelId="{8EFBA17C-1671-4D9C-904C-E1EA5C54E7F3}" type="presParOf" srcId="{D0E33B65-3258-4A50-8C10-CFFF0A52CE3F}" destId="{B4D769E2-86F9-4BFB-AD17-F1748A2EE055}" srcOrd="1" destOrd="0" presId="urn:microsoft.com/office/officeart/2005/8/layout/hierarchy6"/>
    <dgm:cxn modelId="{8D93B991-721E-4322-A06C-971C57DAFE7F}" type="presParOf" srcId="{B4D769E2-86F9-4BFB-AD17-F1748A2EE055}" destId="{76D8DDDF-5214-4C38-994B-EBA56FAF21AB}" srcOrd="0" destOrd="0" presId="urn:microsoft.com/office/officeart/2005/8/layout/hierarchy6"/>
    <dgm:cxn modelId="{493386DB-89B4-4F37-A108-CD0579BDEF9B}" type="presParOf" srcId="{B4D769E2-86F9-4BFB-AD17-F1748A2EE055}" destId="{06E0D1AB-9F0C-42F8-9C54-08E94E4521CC}" srcOrd="1" destOrd="0" presId="urn:microsoft.com/office/officeart/2005/8/layout/hierarchy6"/>
    <dgm:cxn modelId="{6A467B31-05AF-4228-9593-3802493D89BD}" type="presParOf" srcId="{41E3991D-D9F7-48D8-AC9A-11C99EB9D728}" destId="{6C5D7778-C0BB-48A6-B6BF-6B64903797B1}" srcOrd="2" destOrd="0" presId="urn:microsoft.com/office/officeart/2005/8/layout/hierarchy6"/>
    <dgm:cxn modelId="{25F6DE85-6AAC-48B9-93C6-07BBD49AB44C}" type="presParOf" srcId="{41E3991D-D9F7-48D8-AC9A-11C99EB9D728}" destId="{D2887574-C322-4287-AD57-B472690C3B95}" srcOrd="3" destOrd="0" presId="urn:microsoft.com/office/officeart/2005/8/layout/hierarchy6"/>
    <dgm:cxn modelId="{ED4EBB87-8E73-4DB5-908C-6D6EA32D3A02}" type="presParOf" srcId="{D2887574-C322-4287-AD57-B472690C3B95}" destId="{00549700-4057-48DE-A591-FC2301547E72}" srcOrd="0" destOrd="0" presId="urn:microsoft.com/office/officeart/2005/8/layout/hierarchy6"/>
    <dgm:cxn modelId="{DF86C0A3-275F-4615-99F4-48FC7ACAF570}" type="presParOf" srcId="{D2887574-C322-4287-AD57-B472690C3B95}" destId="{BF6FE81E-93C3-4C44-98A3-AE3F6F9DA4AD}" srcOrd="1" destOrd="0" presId="urn:microsoft.com/office/officeart/2005/8/layout/hierarchy6"/>
    <dgm:cxn modelId="{3864514F-E4D7-474D-8ACA-DE1D250D670C}" type="presParOf" srcId="{BF6FE81E-93C3-4C44-98A3-AE3F6F9DA4AD}" destId="{88A46973-BEC6-4C0B-80EC-B7D7E658EBCE}" srcOrd="0" destOrd="0" presId="urn:microsoft.com/office/officeart/2005/8/layout/hierarchy6"/>
    <dgm:cxn modelId="{C5F3E79E-4C23-4607-9A01-35F01DC6B0EB}" type="presParOf" srcId="{BF6FE81E-93C3-4C44-98A3-AE3F6F9DA4AD}" destId="{674EB12F-2140-4CE9-9B9B-B7DB1DBE0684}" srcOrd="1" destOrd="0" presId="urn:microsoft.com/office/officeart/2005/8/layout/hierarchy6"/>
    <dgm:cxn modelId="{0B6AE77D-3EB6-4924-8C36-5AA54ACACFB4}" type="presParOf" srcId="{674EB12F-2140-4CE9-9B9B-B7DB1DBE0684}" destId="{9B57E8A2-A860-4AA8-8A00-76AF491C2D6B}" srcOrd="0" destOrd="0" presId="urn:microsoft.com/office/officeart/2005/8/layout/hierarchy6"/>
    <dgm:cxn modelId="{5C3D07CF-7028-4F23-A69B-749B6D585BF1}" type="presParOf" srcId="{674EB12F-2140-4CE9-9B9B-B7DB1DBE0684}" destId="{992BCBAB-ED63-469A-8D70-C04D7BF686E2}" srcOrd="1" destOrd="0" presId="urn:microsoft.com/office/officeart/2005/8/layout/hierarchy6"/>
    <dgm:cxn modelId="{386573CA-4B28-441E-BCAF-93566592BB97}" type="presParOf" srcId="{992BCBAB-ED63-469A-8D70-C04D7BF686E2}" destId="{76BC8722-66DA-411E-AEE7-D5151A7B0263}" srcOrd="0" destOrd="0" presId="urn:microsoft.com/office/officeart/2005/8/layout/hierarchy6"/>
    <dgm:cxn modelId="{9CA1B2DA-F862-4D71-B03C-6913F3A21961}" type="presParOf" srcId="{992BCBAB-ED63-469A-8D70-C04D7BF686E2}" destId="{D55F1AE9-A117-428E-BCD2-FB1FDA87F1CA}" srcOrd="1" destOrd="0" presId="urn:microsoft.com/office/officeart/2005/8/layout/hierarchy6"/>
    <dgm:cxn modelId="{55B76E1D-8275-4E2D-891A-73E02EE93987}" type="presParOf" srcId="{D55F1AE9-A117-428E-BCD2-FB1FDA87F1CA}" destId="{4EFF4D98-11EE-441E-A655-86E6D3C810F6}" srcOrd="0" destOrd="0" presId="urn:microsoft.com/office/officeart/2005/8/layout/hierarchy6"/>
    <dgm:cxn modelId="{980E810D-2F23-4CB8-9B70-69903CF147D5}" type="presParOf" srcId="{D55F1AE9-A117-428E-BCD2-FB1FDA87F1CA}" destId="{6836E528-31D8-4C6E-B832-F93CC6BB0731}" srcOrd="1" destOrd="0" presId="urn:microsoft.com/office/officeart/2005/8/layout/hierarchy6"/>
    <dgm:cxn modelId="{5667A1AC-B361-48F1-9884-EA4552731B13}" type="presParOf" srcId="{992BCBAB-ED63-469A-8D70-C04D7BF686E2}" destId="{94B2BCED-33A6-46CF-A747-C708ABA2CA44}" srcOrd="2" destOrd="0" presId="urn:microsoft.com/office/officeart/2005/8/layout/hierarchy6"/>
    <dgm:cxn modelId="{B4456B76-4E71-4B34-9E24-F8B56DBC511A}" type="presParOf" srcId="{992BCBAB-ED63-469A-8D70-C04D7BF686E2}" destId="{B04083A4-5E09-459A-9D9C-6FB988779A1B}" srcOrd="3" destOrd="0" presId="urn:microsoft.com/office/officeart/2005/8/layout/hierarchy6"/>
    <dgm:cxn modelId="{B0CBEBB2-E540-49A8-A4CB-183083645A9E}" type="presParOf" srcId="{B04083A4-5E09-459A-9D9C-6FB988779A1B}" destId="{65BA1088-7AF2-4783-8293-07B474610D3B}" srcOrd="0" destOrd="0" presId="urn:microsoft.com/office/officeart/2005/8/layout/hierarchy6"/>
    <dgm:cxn modelId="{D799D5BC-74A3-4A9F-B5C6-1A979EDF88B1}" type="presParOf" srcId="{B04083A4-5E09-459A-9D9C-6FB988779A1B}" destId="{34D95423-FB55-4EB1-A1B2-EC8B9E82B3AC}" srcOrd="1" destOrd="0" presId="urn:microsoft.com/office/officeart/2005/8/layout/hierarchy6"/>
    <dgm:cxn modelId="{BB92911F-AB97-4870-BAEB-DFD076B23992}" type="presParOf" srcId="{FA6B23B7-571E-489F-9C76-2F18BABFE43B}" destId="{D389CDA2-E2BA-4CC8-9D5E-8B9703B3644C}"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99EDD52-A3AF-44C8-B663-8F9072A24F28}" type="doc">
      <dgm:prSet loTypeId="urn:microsoft.com/office/officeart/2005/8/layout/hierarchy6" loCatId="hierarchy" qsTypeId="urn:microsoft.com/office/officeart/2005/8/quickstyle/simple3" qsCatId="simple" csTypeId="urn:microsoft.com/office/officeart/2005/8/colors/colorful1" csCatId="colorful" phldr="1"/>
      <dgm:spPr/>
      <dgm:t>
        <a:bodyPr/>
        <a:lstStyle/>
        <a:p>
          <a:endParaRPr lang="en-US"/>
        </a:p>
      </dgm:t>
    </dgm:pt>
    <dgm:pt modelId="{47B54BEE-0198-43EA-B8A7-6DF22C3D4B1B}">
      <dgm:prSet phldrT="[Text]"/>
      <dgm:spPr/>
      <dgm:t>
        <a:bodyPr/>
        <a:lstStyle/>
        <a:p>
          <a:r>
            <a:rPr lang="en-US" dirty="0">
              <a:latin typeface="+mj-lt"/>
            </a:rPr>
            <a:t>Services by Advocate </a:t>
          </a:r>
        </a:p>
      </dgm:t>
    </dgm:pt>
    <dgm:pt modelId="{E625A846-ADCD-4DA7-9D31-5D1E302C0D1C}" type="parTrans" cxnId="{9E3FE7B2-4D6D-4E43-B632-953901C7A52C}">
      <dgm:prSet/>
      <dgm:spPr/>
      <dgm:t>
        <a:bodyPr/>
        <a:lstStyle/>
        <a:p>
          <a:endParaRPr lang="en-US"/>
        </a:p>
      </dgm:t>
    </dgm:pt>
    <dgm:pt modelId="{1BF64AF9-0321-45B8-AB20-4F55E2BB00E1}" type="sibTrans" cxnId="{9E3FE7B2-4D6D-4E43-B632-953901C7A52C}">
      <dgm:prSet/>
      <dgm:spPr/>
      <dgm:t>
        <a:bodyPr/>
        <a:lstStyle/>
        <a:p>
          <a:endParaRPr lang="en-US"/>
        </a:p>
      </dgm:t>
    </dgm:pt>
    <dgm:pt modelId="{84BF8272-0FC1-49F3-AF79-9E4BE38B70BF}">
      <dgm:prSet phldrT="[Text]"/>
      <dgm:spPr/>
      <dgm:t>
        <a:bodyPr/>
        <a:lstStyle/>
        <a:p>
          <a:r>
            <a:rPr lang="en-US" dirty="0">
              <a:latin typeface="+mj-lt"/>
            </a:rPr>
            <a:t>Legal</a:t>
          </a:r>
        </a:p>
      </dgm:t>
    </dgm:pt>
    <dgm:pt modelId="{0FEC15DE-4E02-44A0-972F-942E5443D257}" type="parTrans" cxnId="{4E18BFF8-DF08-4FB3-89A3-ACC48E46EDE5}">
      <dgm:prSet/>
      <dgm:spPr/>
      <dgm:t>
        <a:bodyPr/>
        <a:lstStyle/>
        <a:p>
          <a:endParaRPr lang="en-US">
            <a:latin typeface="+mj-lt"/>
          </a:endParaRPr>
        </a:p>
      </dgm:t>
    </dgm:pt>
    <dgm:pt modelId="{18D4956D-7679-40AD-B040-3419C09AFAD8}" type="sibTrans" cxnId="{4E18BFF8-DF08-4FB3-89A3-ACC48E46EDE5}">
      <dgm:prSet/>
      <dgm:spPr/>
      <dgm:t>
        <a:bodyPr/>
        <a:lstStyle/>
        <a:p>
          <a:endParaRPr lang="en-US"/>
        </a:p>
      </dgm:t>
    </dgm:pt>
    <dgm:pt modelId="{957C4395-F81F-4981-8A9C-51D89A9B6CB4}">
      <dgm:prSet phldrT="[Text]"/>
      <dgm:spPr/>
      <dgm:t>
        <a:bodyPr/>
        <a:lstStyle/>
        <a:p>
          <a:r>
            <a:rPr lang="en-US" dirty="0">
              <a:latin typeface="+mj-lt"/>
            </a:rPr>
            <a:t>To Any Recipient</a:t>
          </a:r>
        </a:p>
      </dgm:t>
    </dgm:pt>
    <dgm:pt modelId="{8CE141B1-796C-49F2-B0F4-5AB9F35DDBC9}" type="parTrans" cxnId="{2FCFEBA1-F089-426C-A9EA-FD35269373E5}">
      <dgm:prSet/>
      <dgm:spPr/>
      <dgm:t>
        <a:bodyPr/>
        <a:lstStyle/>
        <a:p>
          <a:endParaRPr lang="en-US">
            <a:latin typeface="+mj-lt"/>
          </a:endParaRPr>
        </a:p>
      </dgm:t>
    </dgm:pt>
    <dgm:pt modelId="{EAA6C3BF-D079-4C6F-ADAF-82A42C2F13C2}" type="sibTrans" cxnId="{2FCFEBA1-F089-426C-A9EA-FD35269373E5}">
      <dgm:prSet/>
      <dgm:spPr/>
      <dgm:t>
        <a:bodyPr/>
        <a:lstStyle/>
        <a:p>
          <a:endParaRPr lang="en-US"/>
        </a:p>
      </dgm:t>
    </dgm:pt>
    <dgm:pt modelId="{F0D8A0D4-0067-4209-B5DC-9D212DB584E6}">
      <dgm:prSet phldrT="[Text]"/>
      <dgm:spPr/>
      <dgm:t>
        <a:bodyPr/>
        <a:lstStyle/>
        <a:p>
          <a:r>
            <a:rPr lang="en-US" dirty="0">
              <a:latin typeface="+mj-lt"/>
            </a:rPr>
            <a:t>RCM by Recipient</a:t>
          </a:r>
        </a:p>
      </dgm:t>
    </dgm:pt>
    <dgm:pt modelId="{E75E7037-4D9E-476C-B492-3EFAE10E4E4A}" type="parTrans" cxnId="{5C975D1F-EDE9-4C68-AB81-D94D88736B6F}">
      <dgm:prSet/>
      <dgm:spPr/>
      <dgm:t>
        <a:bodyPr/>
        <a:lstStyle/>
        <a:p>
          <a:endParaRPr lang="en-US">
            <a:latin typeface="+mj-lt"/>
          </a:endParaRPr>
        </a:p>
      </dgm:t>
    </dgm:pt>
    <dgm:pt modelId="{09C3BD7B-0A91-4A0B-99E5-0204B662E517}" type="sibTrans" cxnId="{5C975D1F-EDE9-4C68-AB81-D94D88736B6F}">
      <dgm:prSet/>
      <dgm:spPr/>
      <dgm:t>
        <a:bodyPr/>
        <a:lstStyle/>
        <a:p>
          <a:endParaRPr lang="en-US"/>
        </a:p>
      </dgm:t>
    </dgm:pt>
    <dgm:pt modelId="{76DF4825-2EDD-4FA9-9D50-D44ECB2A1F92}">
      <dgm:prSet phldrT="[Text]"/>
      <dgm:spPr/>
      <dgm:t>
        <a:bodyPr/>
        <a:lstStyle/>
        <a:p>
          <a:r>
            <a:rPr lang="en-US" dirty="0">
              <a:latin typeface="+mj-lt"/>
            </a:rPr>
            <a:t>Other Services (Eg: Rent)</a:t>
          </a:r>
        </a:p>
      </dgm:t>
    </dgm:pt>
    <dgm:pt modelId="{F947885F-BD7C-4433-801A-2F86EB5B3EC9}" type="parTrans" cxnId="{430475B8-5A5D-4D11-AC4E-25FF224A83E6}">
      <dgm:prSet/>
      <dgm:spPr/>
      <dgm:t>
        <a:bodyPr/>
        <a:lstStyle/>
        <a:p>
          <a:endParaRPr lang="en-US">
            <a:latin typeface="+mj-lt"/>
          </a:endParaRPr>
        </a:p>
      </dgm:t>
    </dgm:pt>
    <dgm:pt modelId="{E89EAD42-26BF-45FD-9F24-D3337F12A925}" type="sibTrans" cxnId="{430475B8-5A5D-4D11-AC4E-25FF224A83E6}">
      <dgm:prSet/>
      <dgm:spPr/>
      <dgm:t>
        <a:bodyPr/>
        <a:lstStyle/>
        <a:p>
          <a:endParaRPr lang="en-US"/>
        </a:p>
      </dgm:t>
    </dgm:pt>
    <dgm:pt modelId="{4A824D5D-8AD2-40B1-B930-562C383D4EEE}">
      <dgm:prSet phldrT="[Text]"/>
      <dgm:spPr/>
      <dgm:t>
        <a:bodyPr/>
        <a:lstStyle/>
        <a:p>
          <a:r>
            <a:rPr lang="en-US" dirty="0">
              <a:latin typeface="+mj-lt"/>
            </a:rPr>
            <a:t>As applicable to any other Supplier</a:t>
          </a:r>
        </a:p>
      </dgm:t>
    </dgm:pt>
    <dgm:pt modelId="{5C7EA141-8B76-4ECE-99F6-AA07834275D6}" type="parTrans" cxnId="{C4FB4118-C04B-403C-B04B-1EC0CFDA3EC6}">
      <dgm:prSet/>
      <dgm:spPr/>
      <dgm:t>
        <a:bodyPr/>
        <a:lstStyle/>
        <a:p>
          <a:endParaRPr lang="en-US">
            <a:latin typeface="+mj-lt"/>
          </a:endParaRPr>
        </a:p>
      </dgm:t>
    </dgm:pt>
    <dgm:pt modelId="{EDE2E17E-D918-46DC-9F79-B38F116C82E2}" type="sibTrans" cxnId="{C4FB4118-C04B-403C-B04B-1EC0CFDA3EC6}">
      <dgm:prSet/>
      <dgm:spPr/>
      <dgm:t>
        <a:bodyPr/>
        <a:lstStyle/>
        <a:p>
          <a:endParaRPr lang="en-US"/>
        </a:p>
      </dgm:t>
    </dgm:pt>
    <dgm:pt modelId="{F2584FA8-180A-4459-913B-EC77D9858FDF}">
      <dgm:prSet phldrT="[Text]"/>
      <dgm:spPr/>
      <dgm:t>
        <a:bodyPr/>
        <a:lstStyle/>
        <a:p>
          <a:r>
            <a:rPr lang="en-US" dirty="0">
              <a:latin typeface="+mj-lt"/>
            </a:rPr>
            <a:t>Forward charge</a:t>
          </a:r>
        </a:p>
      </dgm:t>
    </dgm:pt>
    <dgm:pt modelId="{409CCC55-206C-4596-BD40-689B05A1BB98}" type="parTrans" cxnId="{AC9BD87D-8CC2-4DBD-A3C0-8FB1871EB5D2}">
      <dgm:prSet/>
      <dgm:spPr/>
      <dgm:t>
        <a:bodyPr/>
        <a:lstStyle/>
        <a:p>
          <a:endParaRPr lang="en-US">
            <a:latin typeface="+mj-lt"/>
          </a:endParaRPr>
        </a:p>
      </dgm:t>
    </dgm:pt>
    <dgm:pt modelId="{08C2E4ED-48CE-4D73-87CB-B8CBD0A51033}" type="sibTrans" cxnId="{AC9BD87D-8CC2-4DBD-A3C0-8FB1871EB5D2}">
      <dgm:prSet/>
      <dgm:spPr/>
      <dgm:t>
        <a:bodyPr/>
        <a:lstStyle/>
        <a:p>
          <a:endParaRPr lang="en-US"/>
        </a:p>
      </dgm:t>
    </dgm:pt>
    <dgm:pt modelId="{5C590779-E310-4B4A-BDF9-F9E67557C3BB}" type="pres">
      <dgm:prSet presAssocID="{C99EDD52-A3AF-44C8-B663-8F9072A24F28}" presName="mainComposite" presStyleCnt="0">
        <dgm:presLayoutVars>
          <dgm:chPref val="1"/>
          <dgm:dir/>
          <dgm:animOne val="branch"/>
          <dgm:animLvl val="lvl"/>
          <dgm:resizeHandles val="exact"/>
        </dgm:presLayoutVars>
      </dgm:prSet>
      <dgm:spPr/>
    </dgm:pt>
    <dgm:pt modelId="{B672EB80-ADFB-49EB-8683-34818A5B80BC}" type="pres">
      <dgm:prSet presAssocID="{C99EDD52-A3AF-44C8-B663-8F9072A24F28}" presName="hierFlow" presStyleCnt="0"/>
      <dgm:spPr/>
    </dgm:pt>
    <dgm:pt modelId="{DA636EEF-E0E4-4CF0-B38B-672EF0BEFB54}" type="pres">
      <dgm:prSet presAssocID="{C99EDD52-A3AF-44C8-B663-8F9072A24F28}" presName="hierChild1" presStyleCnt="0">
        <dgm:presLayoutVars>
          <dgm:chPref val="1"/>
          <dgm:animOne val="branch"/>
          <dgm:animLvl val="lvl"/>
        </dgm:presLayoutVars>
      </dgm:prSet>
      <dgm:spPr/>
    </dgm:pt>
    <dgm:pt modelId="{264373A9-9BEE-4652-8F23-682DEB691DB4}" type="pres">
      <dgm:prSet presAssocID="{47B54BEE-0198-43EA-B8A7-6DF22C3D4B1B}" presName="Name14" presStyleCnt="0"/>
      <dgm:spPr/>
    </dgm:pt>
    <dgm:pt modelId="{C89E734B-B625-41DD-B69E-43D61708E6C5}" type="pres">
      <dgm:prSet presAssocID="{47B54BEE-0198-43EA-B8A7-6DF22C3D4B1B}" presName="level1Shape" presStyleLbl="node0" presStyleIdx="0" presStyleCnt="1" custScaleX="161442">
        <dgm:presLayoutVars>
          <dgm:chPref val="3"/>
        </dgm:presLayoutVars>
      </dgm:prSet>
      <dgm:spPr/>
    </dgm:pt>
    <dgm:pt modelId="{15295229-2B23-4812-A782-96247A63E57D}" type="pres">
      <dgm:prSet presAssocID="{47B54BEE-0198-43EA-B8A7-6DF22C3D4B1B}" presName="hierChild2" presStyleCnt="0"/>
      <dgm:spPr/>
    </dgm:pt>
    <dgm:pt modelId="{04993497-B812-4001-8688-88F5D93135D7}" type="pres">
      <dgm:prSet presAssocID="{0FEC15DE-4E02-44A0-972F-942E5443D257}" presName="Name19" presStyleLbl="parChTrans1D2" presStyleIdx="0" presStyleCnt="2" custScaleX="2000000"/>
      <dgm:spPr/>
    </dgm:pt>
    <dgm:pt modelId="{222124BE-CFF4-4BFF-B2C5-5E56968D81EA}" type="pres">
      <dgm:prSet presAssocID="{84BF8272-0FC1-49F3-AF79-9E4BE38B70BF}" presName="Name21" presStyleCnt="0"/>
      <dgm:spPr/>
    </dgm:pt>
    <dgm:pt modelId="{CE832984-F28F-4CDE-816A-24BF4351C858}" type="pres">
      <dgm:prSet presAssocID="{84BF8272-0FC1-49F3-AF79-9E4BE38B70BF}" presName="level2Shape" presStyleLbl="node2" presStyleIdx="0" presStyleCnt="2" custScaleX="161442"/>
      <dgm:spPr/>
    </dgm:pt>
    <dgm:pt modelId="{11894D26-459E-4140-A6D0-97E64DD26461}" type="pres">
      <dgm:prSet presAssocID="{84BF8272-0FC1-49F3-AF79-9E4BE38B70BF}" presName="hierChild3" presStyleCnt="0"/>
      <dgm:spPr/>
    </dgm:pt>
    <dgm:pt modelId="{ABC0AD37-6C4C-4F93-815C-3BAD56FC98EA}" type="pres">
      <dgm:prSet presAssocID="{8CE141B1-796C-49F2-B0F4-5AB9F35DDBC9}" presName="Name19" presStyleLbl="parChTrans1D3" presStyleIdx="0" presStyleCnt="2" custScaleX="2000000"/>
      <dgm:spPr/>
    </dgm:pt>
    <dgm:pt modelId="{27A304E0-BEDD-40B3-ADBB-BDE11046C850}" type="pres">
      <dgm:prSet presAssocID="{957C4395-F81F-4981-8A9C-51D89A9B6CB4}" presName="Name21" presStyleCnt="0"/>
      <dgm:spPr/>
    </dgm:pt>
    <dgm:pt modelId="{585F820F-B2AE-4F45-B8A7-6AFFEDEC807C}" type="pres">
      <dgm:prSet presAssocID="{957C4395-F81F-4981-8A9C-51D89A9B6CB4}" presName="level2Shape" presStyleLbl="node3" presStyleIdx="0" presStyleCnt="2" custScaleX="161442"/>
      <dgm:spPr/>
    </dgm:pt>
    <dgm:pt modelId="{2B056974-6512-4250-875C-EE1FF8BB7FE6}" type="pres">
      <dgm:prSet presAssocID="{957C4395-F81F-4981-8A9C-51D89A9B6CB4}" presName="hierChild3" presStyleCnt="0"/>
      <dgm:spPr/>
    </dgm:pt>
    <dgm:pt modelId="{F57D2E53-18DB-43DC-878A-08B4E87D2F31}" type="pres">
      <dgm:prSet presAssocID="{E75E7037-4D9E-476C-B492-3EFAE10E4E4A}" presName="Name19" presStyleLbl="parChTrans1D4" presStyleIdx="0" presStyleCnt="2" custScaleX="2000000"/>
      <dgm:spPr/>
    </dgm:pt>
    <dgm:pt modelId="{5C59C2DA-146D-465B-A2D1-EE285961141D}" type="pres">
      <dgm:prSet presAssocID="{F0D8A0D4-0067-4209-B5DC-9D212DB584E6}" presName="Name21" presStyleCnt="0"/>
      <dgm:spPr/>
    </dgm:pt>
    <dgm:pt modelId="{FC3031C6-CE7D-4CAD-B1A9-2F4529B7CF36}" type="pres">
      <dgm:prSet presAssocID="{F0D8A0D4-0067-4209-B5DC-9D212DB584E6}" presName="level2Shape" presStyleLbl="node4" presStyleIdx="0" presStyleCnt="2" custScaleX="161442"/>
      <dgm:spPr/>
    </dgm:pt>
    <dgm:pt modelId="{77ED56A1-EA38-48E2-9F09-A2DBE1C8FC18}" type="pres">
      <dgm:prSet presAssocID="{F0D8A0D4-0067-4209-B5DC-9D212DB584E6}" presName="hierChild3" presStyleCnt="0"/>
      <dgm:spPr/>
    </dgm:pt>
    <dgm:pt modelId="{520B55F1-9692-427C-8352-8C0B05AFED34}" type="pres">
      <dgm:prSet presAssocID="{F947885F-BD7C-4433-801A-2F86EB5B3EC9}" presName="Name19" presStyleLbl="parChTrans1D2" presStyleIdx="1" presStyleCnt="2" custScaleX="2000000"/>
      <dgm:spPr/>
    </dgm:pt>
    <dgm:pt modelId="{47F44A17-8EC8-4A49-B950-B1BD66C3A4FA}" type="pres">
      <dgm:prSet presAssocID="{76DF4825-2EDD-4FA9-9D50-D44ECB2A1F92}" presName="Name21" presStyleCnt="0"/>
      <dgm:spPr/>
    </dgm:pt>
    <dgm:pt modelId="{C86C957F-9232-45B7-97F2-64FC5F3D4540}" type="pres">
      <dgm:prSet presAssocID="{76DF4825-2EDD-4FA9-9D50-D44ECB2A1F92}" presName="level2Shape" presStyleLbl="node2" presStyleIdx="1" presStyleCnt="2" custScaleX="161442"/>
      <dgm:spPr/>
    </dgm:pt>
    <dgm:pt modelId="{E29F0957-3A7C-43EB-9783-928F1F97972C}" type="pres">
      <dgm:prSet presAssocID="{76DF4825-2EDD-4FA9-9D50-D44ECB2A1F92}" presName="hierChild3" presStyleCnt="0"/>
      <dgm:spPr/>
    </dgm:pt>
    <dgm:pt modelId="{B19774A2-D536-4EA8-8DE8-B742F9FCEE5F}" type="pres">
      <dgm:prSet presAssocID="{5C7EA141-8B76-4ECE-99F6-AA07834275D6}" presName="Name19" presStyleLbl="parChTrans1D3" presStyleIdx="1" presStyleCnt="2" custScaleX="2000000"/>
      <dgm:spPr/>
    </dgm:pt>
    <dgm:pt modelId="{B484E922-E23C-416F-A44B-C61059DC9CC2}" type="pres">
      <dgm:prSet presAssocID="{4A824D5D-8AD2-40B1-B930-562C383D4EEE}" presName="Name21" presStyleCnt="0"/>
      <dgm:spPr/>
    </dgm:pt>
    <dgm:pt modelId="{5B66A450-6A87-4396-BD55-30EECE43A221}" type="pres">
      <dgm:prSet presAssocID="{4A824D5D-8AD2-40B1-B930-562C383D4EEE}" presName="level2Shape" presStyleLbl="node3" presStyleIdx="1" presStyleCnt="2" custScaleX="161442"/>
      <dgm:spPr/>
    </dgm:pt>
    <dgm:pt modelId="{1E6BB21C-ED6E-4F81-9BC7-2554F788890C}" type="pres">
      <dgm:prSet presAssocID="{4A824D5D-8AD2-40B1-B930-562C383D4EEE}" presName="hierChild3" presStyleCnt="0"/>
      <dgm:spPr/>
    </dgm:pt>
    <dgm:pt modelId="{66A03A5D-A1E1-41F7-B5F6-DDE733B7E579}" type="pres">
      <dgm:prSet presAssocID="{409CCC55-206C-4596-BD40-689B05A1BB98}" presName="Name19" presStyleLbl="parChTrans1D4" presStyleIdx="1" presStyleCnt="2" custScaleX="2000000"/>
      <dgm:spPr/>
    </dgm:pt>
    <dgm:pt modelId="{5D1EB5DE-B7A0-4EE4-A306-8AC584442E28}" type="pres">
      <dgm:prSet presAssocID="{F2584FA8-180A-4459-913B-EC77D9858FDF}" presName="Name21" presStyleCnt="0"/>
      <dgm:spPr/>
    </dgm:pt>
    <dgm:pt modelId="{870D46D8-E95B-4658-B303-7D682153E73B}" type="pres">
      <dgm:prSet presAssocID="{F2584FA8-180A-4459-913B-EC77D9858FDF}" presName="level2Shape" presStyleLbl="node4" presStyleIdx="1" presStyleCnt="2" custScaleX="161442"/>
      <dgm:spPr/>
    </dgm:pt>
    <dgm:pt modelId="{09D11F56-447D-40FA-A5B5-54D4E9149448}" type="pres">
      <dgm:prSet presAssocID="{F2584FA8-180A-4459-913B-EC77D9858FDF}" presName="hierChild3" presStyleCnt="0"/>
      <dgm:spPr/>
    </dgm:pt>
    <dgm:pt modelId="{7E959B6E-E5C8-44FC-B0C3-67D81D93B64F}" type="pres">
      <dgm:prSet presAssocID="{C99EDD52-A3AF-44C8-B663-8F9072A24F28}" presName="bgShapesFlow" presStyleCnt="0"/>
      <dgm:spPr/>
    </dgm:pt>
  </dgm:ptLst>
  <dgm:cxnLst>
    <dgm:cxn modelId="{C4FB4118-C04B-403C-B04B-1EC0CFDA3EC6}" srcId="{76DF4825-2EDD-4FA9-9D50-D44ECB2A1F92}" destId="{4A824D5D-8AD2-40B1-B930-562C383D4EEE}" srcOrd="0" destOrd="0" parTransId="{5C7EA141-8B76-4ECE-99F6-AA07834275D6}" sibTransId="{EDE2E17E-D918-46DC-9F79-B38F116C82E2}"/>
    <dgm:cxn modelId="{5C975D1F-EDE9-4C68-AB81-D94D88736B6F}" srcId="{957C4395-F81F-4981-8A9C-51D89A9B6CB4}" destId="{F0D8A0D4-0067-4209-B5DC-9D212DB584E6}" srcOrd="0" destOrd="0" parTransId="{E75E7037-4D9E-476C-B492-3EFAE10E4E4A}" sibTransId="{09C3BD7B-0A91-4A0B-99E5-0204B662E517}"/>
    <dgm:cxn modelId="{70E34D23-3DB3-4D88-B139-9BF06EDBA609}" type="presOf" srcId="{F0D8A0D4-0067-4209-B5DC-9D212DB584E6}" destId="{FC3031C6-CE7D-4CAD-B1A9-2F4529B7CF36}" srcOrd="0" destOrd="0" presId="urn:microsoft.com/office/officeart/2005/8/layout/hierarchy6"/>
    <dgm:cxn modelId="{CB211239-8E16-4D6D-BA0A-B62D615CE416}" type="presOf" srcId="{E75E7037-4D9E-476C-B492-3EFAE10E4E4A}" destId="{F57D2E53-18DB-43DC-878A-08B4E87D2F31}" srcOrd="0" destOrd="0" presId="urn:microsoft.com/office/officeart/2005/8/layout/hierarchy6"/>
    <dgm:cxn modelId="{1136CF3A-36AD-4538-89D9-0D42B112C310}" type="presOf" srcId="{84BF8272-0FC1-49F3-AF79-9E4BE38B70BF}" destId="{CE832984-F28F-4CDE-816A-24BF4351C858}" srcOrd="0" destOrd="0" presId="urn:microsoft.com/office/officeart/2005/8/layout/hierarchy6"/>
    <dgm:cxn modelId="{72904244-E022-45D1-BABE-E0310A6D53EA}" type="presOf" srcId="{957C4395-F81F-4981-8A9C-51D89A9B6CB4}" destId="{585F820F-B2AE-4F45-B8A7-6AFFEDEC807C}" srcOrd="0" destOrd="0" presId="urn:microsoft.com/office/officeart/2005/8/layout/hierarchy6"/>
    <dgm:cxn modelId="{3344284A-647D-475D-B718-5C49C1A7039B}" type="presOf" srcId="{5C7EA141-8B76-4ECE-99F6-AA07834275D6}" destId="{B19774A2-D536-4EA8-8DE8-B742F9FCEE5F}" srcOrd="0" destOrd="0" presId="urn:microsoft.com/office/officeart/2005/8/layout/hierarchy6"/>
    <dgm:cxn modelId="{B5E92058-B587-43FB-999B-5E33E27AF622}" type="presOf" srcId="{8CE141B1-796C-49F2-B0F4-5AB9F35DDBC9}" destId="{ABC0AD37-6C4C-4F93-815C-3BAD56FC98EA}" srcOrd="0" destOrd="0" presId="urn:microsoft.com/office/officeart/2005/8/layout/hierarchy6"/>
    <dgm:cxn modelId="{0160197D-1AD4-48F8-AE0C-70362CF61B38}" type="presOf" srcId="{F2584FA8-180A-4459-913B-EC77D9858FDF}" destId="{870D46D8-E95B-4658-B303-7D682153E73B}" srcOrd="0" destOrd="0" presId="urn:microsoft.com/office/officeart/2005/8/layout/hierarchy6"/>
    <dgm:cxn modelId="{AC9BD87D-8CC2-4DBD-A3C0-8FB1871EB5D2}" srcId="{4A824D5D-8AD2-40B1-B930-562C383D4EEE}" destId="{F2584FA8-180A-4459-913B-EC77D9858FDF}" srcOrd="0" destOrd="0" parTransId="{409CCC55-206C-4596-BD40-689B05A1BB98}" sibTransId="{08C2E4ED-48CE-4D73-87CB-B8CBD0A51033}"/>
    <dgm:cxn modelId="{D1D5E081-1A75-4432-8B5F-3E6220947E8F}" type="presOf" srcId="{C99EDD52-A3AF-44C8-B663-8F9072A24F28}" destId="{5C590779-E310-4B4A-BDF9-F9E67557C3BB}" srcOrd="0" destOrd="0" presId="urn:microsoft.com/office/officeart/2005/8/layout/hierarchy6"/>
    <dgm:cxn modelId="{6DB7F286-7AC3-4758-8967-D90E152599E9}" type="presOf" srcId="{4A824D5D-8AD2-40B1-B930-562C383D4EEE}" destId="{5B66A450-6A87-4396-BD55-30EECE43A221}" srcOrd="0" destOrd="0" presId="urn:microsoft.com/office/officeart/2005/8/layout/hierarchy6"/>
    <dgm:cxn modelId="{2FCFEBA1-F089-426C-A9EA-FD35269373E5}" srcId="{84BF8272-0FC1-49F3-AF79-9E4BE38B70BF}" destId="{957C4395-F81F-4981-8A9C-51D89A9B6CB4}" srcOrd="0" destOrd="0" parTransId="{8CE141B1-796C-49F2-B0F4-5AB9F35DDBC9}" sibTransId="{EAA6C3BF-D079-4C6F-ADAF-82A42C2F13C2}"/>
    <dgm:cxn modelId="{896EA6AC-AD14-44C6-86B3-25A0A50FCAAF}" type="presOf" srcId="{409CCC55-206C-4596-BD40-689B05A1BB98}" destId="{66A03A5D-A1E1-41F7-B5F6-DDE733B7E579}" srcOrd="0" destOrd="0" presId="urn:microsoft.com/office/officeart/2005/8/layout/hierarchy6"/>
    <dgm:cxn modelId="{3D2147B2-ECAA-47F6-B25F-DCA9F7E29765}" type="presOf" srcId="{47B54BEE-0198-43EA-B8A7-6DF22C3D4B1B}" destId="{C89E734B-B625-41DD-B69E-43D61708E6C5}" srcOrd="0" destOrd="0" presId="urn:microsoft.com/office/officeart/2005/8/layout/hierarchy6"/>
    <dgm:cxn modelId="{9E3FE7B2-4D6D-4E43-B632-953901C7A52C}" srcId="{C99EDD52-A3AF-44C8-B663-8F9072A24F28}" destId="{47B54BEE-0198-43EA-B8A7-6DF22C3D4B1B}" srcOrd="0" destOrd="0" parTransId="{E625A846-ADCD-4DA7-9D31-5D1E302C0D1C}" sibTransId="{1BF64AF9-0321-45B8-AB20-4F55E2BB00E1}"/>
    <dgm:cxn modelId="{8FE6B6B6-D2AB-41F5-9456-DFC37CF430BD}" type="presOf" srcId="{0FEC15DE-4E02-44A0-972F-942E5443D257}" destId="{04993497-B812-4001-8688-88F5D93135D7}" srcOrd="0" destOrd="0" presId="urn:microsoft.com/office/officeart/2005/8/layout/hierarchy6"/>
    <dgm:cxn modelId="{430475B8-5A5D-4D11-AC4E-25FF224A83E6}" srcId="{47B54BEE-0198-43EA-B8A7-6DF22C3D4B1B}" destId="{76DF4825-2EDD-4FA9-9D50-D44ECB2A1F92}" srcOrd="1" destOrd="0" parTransId="{F947885F-BD7C-4433-801A-2F86EB5B3EC9}" sibTransId="{E89EAD42-26BF-45FD-9F24-D3337F12A925}"/>
    <dgm:cxn modelId="{C2B5A1BD-5A8A-4EC8-8939-5FCCEFF27854}" type="presOf" srcId="{F947885F-BD7C-4433-801A-2F86EB5B3EC9}" destId="{520B55F1-9692-427C-8352-8C0B05AFED34}" srcOrd="0" destOrd="0" presId="urn:microsoft.com/office/officeart/2005/8/layout/hierarchy6"/>
    <dgm:cxn modelId="{4D6F5BDB-A1FF-4A9B-9B95-0BE32C4D4FDE}" type="presOf" srcId="{76DF4825-2EDD-4FA9-9D50-D44ECB2A1F92}" destId="{C86C957F-9232-45B7-97F2-64FC5F3D4540}" srcOrd="0" destOrd="0" presId="urn:microsoft.com/office/officeart/2005/8/layout/hierarchy6"/>
    <dgm:cxn modelId="{4E18BFF8-DF08-4FB3-89A3-ACC48E46EDE5}" srcId="{47B54BEE-0198-43EA-B8A7-6DF22C3D4B1B}" destId="{84BF8272-0FC1-49F3-AF79-9E4BE38B70BF}" srcOrd="0" destOrd="0" parTransId="{0FEC15DE-4E02-44A0-972F-942E5443D257}" sibTransId="{18D4956D-7679-40AD-B040-3419C09AFAD8}"/>
    <dgm:cxn modelId="{7A705AB4-15A6-4F36-A972-9A840BCEB40C}" type="presParOf" srcId="{5C590779-E310-4B4A-BDF9-F9E67557C3BB}" destId="{B672EB80-ADFB-49EB-8683-34818A5B80BC}" srcOrd="0" destOrd="0" presId="urn:microsoft.com/office/officeart/2005/8/layout/hierarchy6"/>
    <dgm:cxn modelId="{3771F37F-20A5-4F2E-A8C2-2458BA196278}" type="presParOf" srcId="{B672EB80-ADFB-49EB-8683-34818A5B80BC}" destId="{DA636EEF-E0E4-4CF0-B38B-672EF0BEFB54}" srcOrd="0" destOrd="0" presId="urn:microsoft.com/office/officeart/2005/8/layout/hierarchy6"/>
    <dgm:cxn modelId="{6B1CCC52-6B06-4A9F-809E-9942A2489A9C}" type="presParOf" srcId="{DA636EEF-E0E4-4CF0-B38B-672EF0BEFB54}" destId="{264373A9-9BEE-4652-8F23-682DEB691DB4}" srcOrd="0" destOrd="0" presId="urn:microsoft.com/office/officeart/2005/8/layout/hierarchy6"/>
    <dgm:cxn modelId="{0D17A595-D0E9-45AD-929D-65D8BF026DE9}" type="presParOf" srcId="{264373A9-9BEE-4652-8F23-682DEB691DB4}" destId="{C89E734B-B625-41DD-B69E-43D61708E6C5}" srcOrd="0" destOrd="0" presId="urn:microsoft.com/office/officeart/2005/8/layout/hierarchy6"/>
    <dgm:cxn modelId="{5D1B9804-B4C5-4210-A60A-B0891C560464}" type="presParOf" srcId="{264373A9-9BEE-4652-8F23-682DEB691DB4}" destId="{15295229-2B23-4812-A782-96247A63E57D}" srcOrd="1" destOrd="0" presId="urn:microsoft.com/office/officeart/2005/8/layout/hierarchy6"/>
    <dgm:cxn modelId="{71D138E7-C5E2-41D4-91B4-A353202D8FB5}" type="presParOf" srcId="{15295229-2B23-4812-A782-96247A63E57D}" destId="{04993497-B812-4001-8688-88F5D93135D7}" srcOrd="0" destOrd="0" presId="urn:microsoft.com/office/officeart/2005/8/layout/hierarchy6"/>
    <dgm:cxn modelId="{CE726D81-36FB-4F63-A9D6-63FD134A3C00}" type="presParOf" srcId="{15295229-2B23-4812-A782-96247A63E57D}" destId="{222124BE-CFF4-4BFF-B2C5-5E56968D81EA}" srcOrd="1" destOrd="0" presId="urn:microsoft.com/office/officeart/2005/8/layout/hierarchy6"/>
    <dgm:cxn modelId="{BB38A361-AB8C-4F97-9FC4-59E3E77E7977}" type="presParOf" srcId="{222124BE-CFF4-4BFF-B2C5-5E56968D81EA}" destId="{CE832984-F28F-4CDE-816A-24BF4351C858}" srcOrd="0" destOrd="0" presId="urn:microsoft.com/office/officeart/2005/8/layout/hierarchy6"/>
    <dgm:cxn modelId="{A3DC9664-2B4E-422A-B915-257EE4142542}" type="presParOf" srcId="{222124BE-CFF4-4BFF-B2C5-5E56968D81EA}" destId="{11894D26-459E-4140-A6D0-97E64DD26461}" srcOrd="1" destOrd="0" presId="urn:microsoft.com/office/officeart/2005/8/layout/hierarchy6"/>
    <dgm:cxn modelId="{5690DA3D-52B4-4C19-8FB7-30912DF0A5E0}" type="presParOf" srcId="{11894D26-459E-4140-A6D0-97E64DD26461}" destId="{ABC0AD37-6C4C-4F93-815C-3BAD56FC98EA}" srcOrd="0" destOrd="0" presId="urn:microsoft.com/office/officeart/2005/8/layout/hierarchy6"/>
    <dgm:cxn modelId="{1CA75970-AB6B-4C2E-9EF4-9689D7009468}" type="presParOf" srcId="{11894D26-459E-4140-A6D0-97E64DD26461}" destId="{27A304E0-BEDD-40B3-ADBB-BDE11046C850}" srcOrd="1" destOrd="0" presId="urn:microsoft.com/office/officeart/2005/8/layout/hierarchy6"/>
    <dgm:cxn modelId="{1139FCF9-6213-4C3C-9A5D-2025DE3848AC}" type="presParOf" srcId="{27A304E0-BEDD-40B3-ADBB-BDE11046C850}" destId="{585F820F-B2AE-4F45-B8A7-6AFFEDEC807C}" srcOrd="0" destOrd="0" presId="urn:microsoft.com/office/officeart/2005/8/layout/hierarchy6"/>
    <dgm:cxn modelId="{89A2AD55-B5A9-4D1F-B8C1-94A64826AA23}" type="presParOf" srcId="{27A304E0-BEDD-40B3-ADBB-BDE11046C850}" destId="{2B056974-6512-4250-875C-EE1FF8BB7FE6}" srcOrd="1" destOrd="0" presId="urn:microsoft.com/office/officeart/2005/8/layout/hierarchy6"/>
    <dgm:cxn modelId="{FD6BA298-F4DF-4D5C-ADE9-12C365ECA3CD}" type="presParOf" srcId="{2B056974-6512-4250-875C-EE1FF8BB7FE6}" destId="{F57D2E53-18DB-43DC-878A-08B4E87D2F31}" srcOrd="0" destOrd="0" presId="urn:microsoft.com/office/officeart/2005/8/layout/hierarchy6"/>
    <dgm:cxn modelId="{634DA125-4EB1-4AD4-849C-4000C57EAB5D}" type="presParOf" srcId="{2B056974-6512-4250-875C-EE1FF8BB7FE6}" destId="{5C59C2DA-146D-465B-A2D1-EE285961141D}" srcOrd="1" destOrd="0" presId="urn:microsoft.com/office/officeart/2005/8/layout/hierarchy6"/>
    <dgm:cxn modelId="{60E48722-E03C-440A-BCD2-F06B89864E86}" type="presParOf" srcId="{5C59C2DA-146D-465B-A2D1-EE285961141D}" destId="{FC3031C6-CE7D-4CAD-B1A9-2F4529B7CF36}" srcOrd="0" destOrd="0" presId="urn:microsoft.com/office/officeart/2005/8/layout/hierarchy6"/>
    <dgm:cxn modelId="{218C5F20-F4C8-4065-A8CF-F3DFAC936E44}" type="presParOf" srcId="{5C59C2DA-146D-465B-A2D1-EE285961141D}" destId="{77ED56A1-EA38-48E2-9F09-A2DBE1C8FC18}" srcOrd="1" destOrd="0" presId="urn:microsoft.com/office/officeart/2005/8/layout/hierarchy6"/>
    <dgm:cxn modelId="{F91DA48F-648F-4486-ADF1-A122A11AA403}" type="presParOf" srcId="{15295229-2B23-4812-A782-96247A63E57D}" destId="{520B55F1-9692-427C-8352-8C0B05AFED34}" srcOrd="2" destOrd="0" presId="urn:microsoft.com/office/officeart/2005/8/layout/hierarchy6"/>
    <dgm:cxn modelId="{46BEFB7F-5696-4F78-B56F-A2C1651F9C01}" type="presParOf" srcId="{15295229-2B23-4812-A782-96247A63E57D}" destId="{47F44A17-8EC8-4A49-B950-B1BD66C3A4FA}" srcOrd="3" destOrd="0" presId="urn:microsoft.com/office/officeart/2005/8/layout/hierarchy6"/>
    <dgm:cxn modelId="{75AE9966-90CB-4F49-A52A-FDC2459DF028}" type="presParOf" srcId="{47F44A17-8EC8-4A49-B950-B1BD66C3A4FA}" destId="{C86C957F-9232-45B7-97F2-64FC5F3D4540}" srcOrd="0" destOrd="0" presId="urn:microsoft.com/office/officeart/2005/8/layout/hierarchy6"/>
    <dgm:cxn modelId="{27BFFE6A-1E5D-4A4B-BED2-01CE4D0837B9}" type="presParOf" srcId="{47F44A17-8EC8-4A49-B950-B1BD66C3A4FA}" destId="{E29F0957-3A7C-43EB-9783-928F1F97972C}" srcOrd="1" destOrd="0" presId="urn:microsoft.com/office/officeart/2005/8/layout/hierarchy6"/>
    <dgm:cxn modelId="{0E00E31D-C50D-4167-99BB-E654D497B00A}" type="presParOf" srcId="{E29F0957-3A7C-43EB-9783-928F1F97972C}" destId="{B19774A2-D536-4EA8-8DE8-B742F9FCEE5F}" srcOrd="0" destOrd="0" presId="urn:microsoft.com/office/officeart/2005/8/layout/hierarchy6"/>
    <dgm:cxn modelId="{A50C2FA2-9366-4882-85B2-5B97ABF4BFC6}" type="presParOf" srcId="{E29F0957-3A7C-43EB-9783-928F1F97972C}" destId="{B484E922-E23C-416F-A44B-C61059DC9CC2}" srcOrd="1" destOrd="0" presId="urn:microsoft.com/office/officeart/2005/8/layout/hierarchy6"/>
    <dgm:cxn modelId="{03F3FBF6-BC7D-472F-A609-7861FC12BD71}" type="presParOf" srcId="{B484E922-E23C-416F-A44B-C61059DC9CC2}" destId="{5B66A450-6A87-4396-BD55-30EECE43A221}" srcOrd="0" destOrd="0" presId="urn:microsoft.com/office/officeart/2005/8/layout/hierarchy6"/>
    <dgm:cxn modelId="{DEC8B097-D9CF-4F7E-8AA2-B2159A159516}" type="presParOf" srcId="{B484E922-E23C-416F-A44B-C61059DC9CC2}" destId="{1E6BB21C-ED6E-4F81-9BC7-2554F788890C}" srcOrd="1" destOrd="0" presId="urn:microsoft.com/office/officeart/2005/8/layout/hierarchy6"/>
    <dgm:cxn modelId="{F6ECD95A-476E-4E47-8C7E-EA0BD12DAC0C}" type="presParOf" srcId="{1E6BB21C-ED6E-4F81-9BC7-2554F788890C}" destId="{66A03A5D-A1E1-41F7-B5F6-DDE733B7E579}" srcOrd="0" destOrd="0" presId="urn:microsoft.com/office/officeart/2005/8/layout/hierarchy6"/>
    <dgm:cxn modelId="{1C87103A-0CBB-439B-B26D-A0F6E3522965}" type="presParOf" srcId="{1E6BB21C-ED6E-4F81-9BC7-2554F788890C}" destId="{5D1EB5DE-B7A0-4EE4-A306-8AC584442E28}" srcOrd="1" destOrd="0" presId="urn:microsoft.com/office/officeart/2005/8/layout/hierarchy6"/>
    <dgm:cxn modelId="{36BC2770-7B01-4948-80A5-36C1FF3560C8}" type="presParOf" srcId="{5D1EB5DE-B7A0-4EE4-A306-8AC584442E28}" destId="{870D46D8-E95B-4658-B303-7D682153E73B}" srcOrd="0" destOrd="0" presId="urn:microsoft.com/office/officeart/2005/8/layout/hierarchy6"/>
    <dgm:cxn modelId="{E815253A-EA77-4D4B-8F1C-03360B721930}" type="presParOf" srcId="{5D1EB5DE-B7A0-4EE4-A306-8AC584442E28}" destId="{09D11F56-447D-40FA-A5B5-54D4E9149448}" srcOrd="1" destOrd="0" presId="urn:microsoft.com/office/officeart/2005/8/layout/hierarchy6"/>
    <dgm:cxn modelId="{21F15068-4944-4D76-95EE-6858ECFAD07A}" type="presParOf" srcId="{5C590779-E310-4B4A-BDF9-F9E67557C3BB}" destId="{7E959B6E-E5C8-44FC-B0C3-67D81D93B64F}"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99EDD52-A3AF-44C8-B663-8F9072A24F2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47B54BEE-0198-43EA-B8A7-6DF22C3D4B1B}">
      <dgm:prSet phldrT="[Text]"/>
      <dgm:spPr/>
      <dgm:t>
        <a:bodyPr/>
        <a:lstStyle/>
        <a:p>
          <a:r>
            <a:rPr lang="en-US" dirty="0"/>
            <a:t>Renting by Govt</a:t>
          </a:r>
        </a:p>
      </dgm:t>
    </dgm:pt>
    <dgm:pt modelId="{E625A846-ADCD-4DA7-9D31-5D1E302C0D1C}" type="parTrans" cxnId="{9E3FE7B2-4D6D-4E43-B632-953901C7A52C}">
      <dgm:prSet/>
      <dgm:spPr/>
      <dgm:t>
        <a:bodyPr/>
        <a:lstStyle/>
        <a:p>
          <a:endParaRPr lang="en-US"/>
        </a:p>
      </dgm:t>
    </dgm:pt>
    <dgm:pt modelId="{1BF64AF9-0321-45B8-AB20-4F55E2BB00E1}" type="sibTrans" cxnId="{9E3FE7B2-4D6D-4E43-B632-953901C7A52C}">
      <dgm:prSet/>
      <dgm:spPr/>
      <dgm:t>
        <a:bodyPr/>
        <a:lstStyle/>
        <a:p>
          <a:endParaRPr lang="en-US"/>
        </a:p>
      </dgm:t>
    </dgm:pt>
    <dgm:pt modelId="{84BF8272-0FC1-49F3-AF79-9E4BE38B70BF}">
      <dgm:prSet phldrT="[Text]"/>
      <dgm:spPr/>
      <dgm:t>
        <a:bodyPr/>
        <a:lstStyle/>
        <a:p>
          <a:r>
            <a:rPr lang="en-US" dirty="0"/>
            <a:t>Till 24</a:t>
          </a:r>
          <a:r>
            <a:rPr lang="en-US" baseline="30000" dirty="0"/>
            <a:t>th</a:t>
          </a:r>
          <a:r>
            <a:rPr lang="en-US" dirty="0"/>
            <a:t> Jan 2018</a:t>
          </a:r>
        </a:p>
      </dgm:t>
    </dgm:pt>
    <dgm:pt modelId="{0FEC15DE-4E02-44A0-972F-942E5443D257}" type="parTrans" cxnId="{4E18BFF8-DF08-4FB3-89A3-ACC48E46EDE5}">
      <dgm:prSet/>
      <dgm:spPr/>
      <dgm:t>
        <a:bodyPr/>
        <a:lstStyle/>
        <a:p>
          <a:endParaRPr lang="en-US"/>
        </a:p>
      </dgm:t>
    </dgm:pt>
    <dgm:pt modelId="{18D4956D-7679-40AD-B040-3419C09AFAD8}" type="sibTrans" cxnId="{4E18BFF8-DF08-4FB3-89A3-ACC48E46EDE5}">
      <dgm:prSet/>
      <dgm:spPr/>
      <dgm:t>
        <a:bodyPr/>
        <a:lstStyle/>
        <a:p>
          <a:endParaRPr lang="en-US"/>
        </a:p>
      </dgm:t>
    </dgm:pt>
    <dgm:pt modelId="{957C4395-F81F-4981-8A9C-51D89A9B6CB4}">
      <dgm:prSet phldrT="[Text]"/>
      <dgm:spPr/>
      <dgm:t>
        <a:bodyPr/>
        <a:lstStyle/>
        <a:p>
          <a:r>
            <a:rPr lang="en-US" dirty="0"/>
            <a:t>To Any Recipient</a:t>
          </a:r>
        </a:p>
      </dgm:t>
    </dgm:pt>
    <dgm:pt modelId="{8CE141B1-796C-49F2-B0F4-5AB9F35DDBC9}" type="parTrans" cxnId="{2FCFEBA1-F089-426C-A9EA-FD35269373E5}">
      <dgm:prSet/>
      <dgm:spPr/>
      <dgm:t>
        <a:bodyPr/>
        <a:lstStyle/>
        <a:p>
          <a:endParaRPr lang="en-US"/>
        </a:p>
      </dgm:t>
    </dgm:pt>
    <dgm:pt modelId="{EAA6C3BF-D079-4C6F-ADAF-82A42C2F13C2}" type="sibTrans" cxnId="{2FCFEBA1-F089-426C-A9EA-FD35269373E5}">
      <dgm:prSet/>
      <dgm:spPr/>
      <dgm:t>
        <a:bodyPr/>
        <a:lstStyle/>
        <a:p>
          <a:endParaRPr lang="en-US"/>
        </a:p>
      </dgm:t>
    </dgm:pt>
    <dgm:pt modelId="{F0D8A0D4-0067-4209-B5DC-9D212DB584E6}">
      <dgm:prSet phldrT="[Text]"/>
      <dgm:spPr/>
      <dgm:t>
        <a:bodyPr/>
        <a:lstStyle/>
        <a:p>
          <a:r>
            <a:rPr lang="en-US" dirty="0"/>
            <a:t>Forward charge by govt</a:t>
          </a:r>
        </a:p>
      </dgm:t>
    </dgm:pt>
    <dgm:pt modelId="{E75E7037-4D9E-476C-B492-3EFAE10E4E4A}" type="parTrans" cxnId="{5C975D1F-EDE9-4C68-AB81-D94D88736B6F}">
      <dgm:prSet/>
      <dgm:spPr/>
      <dgm:t>
        <a:bodyPr/>
        <a:lstStyle/>
        <a:p>
          <a:endParaRPr lang="en-US"/>
        </a:p>
      </dgm:t>
    </dgm:pt>
    <dgm:pt modelId="{09C3BD7B-0A91-4A0B-99E5-0204B662E517}" type="sibTrans" cxnId="{5C975D1F-EDE9-4C68-AB81-D94D88736B6F}">
      <dgm:prSet/>
      <dgm:spPr/>
      <dgm:t>
        <a:bodyPr/>
        <a:lstStyle/>
        <a:p>
          <a:endParaRPr lang="en-US"/>
        </a:p>
      </dgm:t>
    </dgm:pt>
    <dgm:pt modelId="{76DF4825-2EDD-4FA9-9D50-D44ECB2A1F92}">
      <dgm:prSet phldrT="[Text]"/>
      <dgm:spPr/>
      <dgm:t>
        <a:bodyPr/>
        <a:lstStyle/>
        <a:p>
          <a:r>
            <a:rPr lang="en-US" dirty="0"/>
            <a:t>From 25</a:t>
          </a:r>
          <a:r>
            <a:rPr lang="en-US" baseline="30000" dirty="0"/>
            <a:t>th</a:t>
          </a:r>
          <a:r>
            <a:rPr lang="en-US" dirty="0"/>
            <a:t> Jan 2018</a:t>
          </a:r>
        </a:p>
      </dgm:t>
    </dgm:pt>
    <dgm:pt modelId="{F947885F-BD7C-4433-801A-2F86EB5B3EC9}" type="parTrans" cxnId="{430475B8-5A5D-4D11-AC4E-25FF224A83E6}">
      <dgm:prSet/>
      <dgm:spPr/>
      <dgm:t>
        <a:bodyPr/>
        <a:lstStyle/>
        <a:p>
          <a:endParaRPr lang="en-US"/>
        </a:p>
      </dgm:t>
    </dgm:pt>
    <dgm:pt modelId="{E89EAD42-26BF-45FD-9F24-D3337F12A925}" type="sibTrans" cxnId="{430475B8-5A5D-4D11-AC4E-25FF224A83E6}">
      <dgm:prSet/>
      <dgm:spPr/>
      <dgm:t>
        <a:bodyPr/>
        <a:lstStyle/>
        <a:p>
          <a:endParaRPr lang="en-US"/>
        </a:p>
      </dgm:t>
    </dgm:pt>
    <dgm:pt modelId="{4A824D5D-8AD2-40B1-B930-562C383D4EEE}">
      <dgm:prSet phldrT="[Text]"/>
      <dgm:spPr/>
      <dgm:t>
        <a:bodyPr/>
        <a:lstStyle/>
        <a:p>
          <a:r>
            <a:rPr lang="en-US" dirty="0"/>
            <a:t>To Un-Registered person</a:t>
          </a:r>
        </a:p>
      </dgm:t>
    </dgm:pt>
    <dgm:pt modelId="{5C7EA141-8B76-4ECE-99F6-AA07834275D6}" type="parTrans" cxnId="{C4FB4118-C04B-403C-B04B-1EC0CFDA3EC6}">
      <dgm:prSet/>
      <dgm:spPr/>
      <dgm:t>
        <a:bodyPr/>
        <a:lstStyle/>
        <a:p>
          <a:endParaRPr lang="en-US"/>
        </a:p>
      </dgm:t>
    </dgm:pt>
    <dgm:pt modelId="{EDE2E17E-D918-46DC-9F79-B38F116C82E2}" type="sibTrans" cxnId="{C4FB4118-C04B-403C-B04B-1EC0CFDA3EC6}">
      <dgm:prSet/>
      <dgm:spPr/>
      <dgm:t>
        <a:bodyPr/>
        <a:lstStyle/>
        <a:p>
          <a:endParaRPr lang="en-US"/>
        </a:p>
      </dgm:t>
    </dgm:pt>
    <dgm:pt modelId="{F2584FA8-180A-4459-913B-EC77D9858FDF}">
      <dgm:prSet phldrT="[Text]"/>
      <dgm:spPr/>
      <dgm:t>
        <a:bodyPr/>
        <a:lstStyle/>
        <a:p>
          <a:r>
            <a:rPr lang="en-US" dirty="0"/>
            <a:t>Forward charge by govt</a:t>
          </a:r>
        </a:p>
      </dgm:t>
    </dgm:pt>
    <dgm:pt modelId="{409CCC55-206C-4596-BD40-689B05A1BB98}" type="parTrans" cxnId="{AC9BD87D-8CC2-4DBD-A3C0-8FB1871EB5D2}">
      <dgm:prSet/>
      <dgm:spPr/>
      <dgm:t>
        <a:bodyPr/>
        <a:lstStyle/>
        <a:p>
          <a:endParaRPr lang="en-US"/>
        </a:p>
      </dgm:t>
    </dgm:pt>
    <dgm:pt modelId="{08C2E4ED-48CE-4D73-87CB-B8CBD0A51033}" type="sibTrans" cxnId="{AC9BD87D-8CC2-4DBD-A3C0-8FB1871EB5D2}">
      <dgm:prSet/>
      <dgm:spPr/>
      <dgm:t>
        <a:bodyPr/>
        <a:lstStyle/>
        <a:p>
          <a:endParaRPr lang="en-US"/>
        </a:p>
      </dgm:t>
    </dgm:pt>
    <dgm:pt modelId="{EC0BC21E-8452-4433-BC4F-D82D4CADD2CD}">
      <dgm:prSet phldrT="[Text]"/>
      <dgm:spPr/>
      <dgm:t>
        <a:bodyPr/>
        <a:lstStyle/>
        <a:p>
          <a:r>
            <a:rPr lang="en-US" dirty="0"/>
            <a:t>To Registered person</a:t>
          </a:r>
        </a:p>
      </dgm:t>
    </dgm:pt>
    <dgm:pt modelId="{67FAA7F0-37E1-4FD3-AFD7-680C979138B2}" type="parTrans" cxnId="{F1E84563-0D0A-4299-9D16-5C6A69D89533}">
      <dgm:prSet/>
      <dgm:spPr/>
      <dgm:t>
        <a:bodyPr/>
        <a:lstStyle/>
        <a:p>
          <a:endParaRPr lang="en-US"/>
        </a:p>
      </dgm:t>
    </dgm:pt>
    <dgm:pt modelId="{5823A82F-9A0C-4186-9C51-8A225E567826}" type="sibTrans" cxnId="{F1E84563-0D0A-4299-9D16-5C6A69D89533}">
      <dgm:prSet/>
      <dgm:spPr/>
      <dgm:t>
        <a:bodyPr/>
        <a:lstStyle/>
        <a:p>
          <a:endParaRPr lang="en-US"/>
        </a:p>
      </dgm:t>
    </dgm:pt>
    <dgm:pt modelId="{A3288606-B885-4E9E-9DD6-188429D926F6}">
      <dgm:prSet phldrT="[Text]"/>
      <dgm:spPr/>
      <dgm:t>
        <a:bodyPr/>
        <a:lstStyle/>
        <a:p>
          <a:r>
            <a:rPr lang="en-US" dirty="0"/>
            <a:t>Reverse Charge by Recipient</a:t>
          </a:r>
        </a:p>
      </dgm:t>
    </dgm:pt>
    <dgm:pt modelId="{D25C00C5-AF86-4367-9C83-06AE69AC2D16}" type="parTrans" cxnId="{84C151BE-9A78-4D27-9C5A-3FDE9BD64248}">
      <dgm:prSet/>
      <dgm:spPr/>
      <dgm:t>
        <a:bodyPr/>
        <a:lstStyle/>
        <a:p>
          <a:endParaRPr lang="en-US"/>
        </a:p>
      </dgm:t>
    </dgm:pt>
    <dgm:pt modelId="{F892044F-5BE3-4D9A-BFA1-04055CEEDA28}" type="sibTrans" cxnId="{84C151BE-9A78-4D27-9C5A-3FDE9BD64248}">
      <dgm:prSet/>
      <dgm:spPr/>
      <dgm:t>
        <a:bodyPr/>
        <a:lstStyle/>
        <a:p>
          <a:endParaRPr lang="en-US"/>
        </a:p>
      </dgm:t>
    </dgm:pt>
    <dgm:pt modelId="{A44C0C64-57BD-4468-8554-21223D4D91F4}" type="pres">
      <dgm:prSet presAssocID="{C99EDD52-A3AF-44C8-B663-8F9072A24F28}" presName="hierChild1" presStyleCnt="0">
        <dgm:presLayoutVars>
          <dgm:chPref val="1"/>
          <dgm:dir/>
          <dgm:animOne val="branch"/>
          <dgm:animLvl val="lvl"/>
          <dgm:resizeHandles/>
        </dgm:presLayoutVars>
      </dgm:prSet>
      <dgm:spPr/>
    </dgm:pt>
    <dgm:pt modelId="{60A92BD5-6A87-431F-B29A-CD7572793914}" type="pres">
      <dgm:prSet presAssocID="{47B54BEE-0198-43EA-B8A7-6DF22C3D4B1B}" presName="hierRoot1" presStyleCnt="0"/>
      <dgm:spPr/>
    </dgm:pt>
    <dgm:pt modelId="{83EF53C4-B4BC-4171-86B2-0DDA21AC7C95}" type="pres">
      <dgm:prSet presAssocID="{47B54BEE-0198-43EA-B8A7-6DF22C3D4B1B}" presName="composite" presStyleCnt="0"/>
      <dgm:spPr/>
    </dgm:pt>
    <dgm:pt modelId="{5F16C77A-05F8-4464-BC2C-285A7EEFF111}" type="pres">
      <dgm:prSet presAssocID="{47B54BEE-0198-43EA-B8A7-6DF22C3D4B1B}" presName="background" presStyleLbl="node0" presStyleIdx="0" presStyleCnt="1"/>
      <dgm:spPr/>
    </dgm:pt>
    <dgm:pt modelId="{6087C665-752E-4906-8392-0FE8F0377E6A}" type="pres">
      <dgm:prSet presAssocID="{47B54BEE-0198-43EA-B8A7-6DF22C3D4B1B}" presName="text" presStyleLbl="fgAcc0" presStyleIdx="0" presStyleCnt="1" custScaleX="141022">
        <dgm:presLayoutVars>
          <dgm:chPref val="3"/>
        </dgm:presLayoutVars>
      </dgm:prSet>
      <dgm:spPr/>
    </dgm:pt>
    <dgm:pt modelId="{40CB7FAE-8E5B-4A7D-94FB-899469DE59B5}" type="pres">
      <dgm:prSet presAssocID="{47B54BEE-0198-43EA-B8A7-6DF22C3D4B1B}" presName="hierChild2" presStyleCnt="0"/>
      <dgm:spPr/>
    </dgm:pt>
    <dgm:pt modelId="{B895ACE4-0CAA-4112-B9B6-9EB274E1E9AD}" type="pres">
      <dgm:prSet presAssocID="{0FEC15DE-4E02-44A0-972F-942E5443D257}" presName="Name10" presStyleLbl="parChTrans1D2" presStyleIdx="0" presStyleCnt="2" custSzX="1065315"/>
      <dgm:spPr/>
    </dgm:pt>
    <dgm:pt modelId="{3C4BDBA6-1246-4B7C-BB1E-756610FD35A1}" type="pres">
      <dgm:prSet presAssocID="{84BF8272-0FC1-49F3-AF79-9E4BE38B70BF}" presName="hierRoot2" presStyleCnt="0"/>
      <dgm:spPr/>
    </dgm:pt>
    <dgm:pt modelId="{D3BBDC35-9FF9-4139-874E-0FC25B4CE5CD}" type="pres">
      <dgm:prSet presAssocID="{84BF8272-0FC1-49F3-AF79-9E4BE38B70BF}" presName="composite2" presStyleCnt="0"/>
      <dgm:spPr/>
    </dgm:pt>
    <dgm:pt modelId="{632F8303-BE28-454B-9771-0C33B8EA0975}" type="pres">
      <dgm:prSet presAssocID="{84BF8272-0FC1-49F3-AF79-9E4BE38B70BF}" presName="background2" presStyleLbl="node2" presStyleIdx="0" presStyleCnt="2"/>
      <dgm:spPr/>
    </dgm:pt>
    <dgm:pt modelId="{852E8106-88E3-4484-98E9-B8A37209A18C}" type="pres">
      <dgm:prSet presAssocID="{84BF8272-0FC1-49F3-AF79-9E4BE38B70BF}" presName="text2" presStyleLbl="fgAcc2" presStyleIdx="0" presStyleCnt="2" custScaleX="141022">
        <dgm:presLayoutVars>
          <dgm:chPref val="3"/>
        </dgm:presLayoutVars>
      </dgm:prSet>
      <dgm:spPr/>
    </dgm:pt>
    <dgm:pt modelId="{6884C691-8F23-4FB0-AF76-FFCB1B34D6CD}" type="pres">
      <dgm:prSet presAssocID="{84BF8272-0FC1-49F3-AF79-9E4BE38B70BF}" presName="hierChild3" presStyleCnt="0"/>
      <dgm:spPr/>
    </dgm:pt>
    <dgm:pt modelId="{F1054513-1081-41FD-875F-B7531FE4EF9A}" type="pres">
      <dgm:prSet presAssocID="{8CE141B1-796C-49F2-B0F4-5AB9F35DDBC9}" presName="Name17" presStyleLbl="parChTrans1D3" presStyleIdx="0" presStyleCnt="3" custSzX="128950"/>
      <dgm:spPr/>
    </dgm:pt>
    <dgm:pt modelId="{20330294-D461-478E-89A8-B4B6AEF2F252}" type="pres">
      <dgm:prSet presAssocID="{957C4395-F81F-4981-8A9C-51D89A9B6CB4}" presName="hierRoot3" presStyleCnt="0"/>
      <dgm:spPr/>
    </dgm:pt>
    <dgm:pt modelId="{91C67ACD-FDA5-40B1-872C-B364C4256230}" type="pres">
      <dgm:prSet presAssocID="{957C4395-F81F-4981-8A9C-51D89A9B6CB4}" presName="composite3" presStyleCnt="0"/>
      <dgm:spPr/>
    </dgm:pt>
    <dgm:pt modelId="{67EB33C7-5EB3-494D-B6EA-E15BAC1D8763}" type="pres">
      <dgm:prSet presAssocID="{957C4395-F81F-4981-8A9C-51D89A9B6CB4}" presName="background3" presStyleLbl="node3" presStyleIdx="0" presStyleCnt="3"/>
      <dgm:spPr/>
    </dgm:pt>
    <dgm:pt modelId="{C6F760C5-6F56-49D5-901C-8091D4177BAB}" type="pres">
      <dgm:prSet presAssocID="{957C4395-F81F-4981-8A9C-51D89A9B6CB4}" presName="text3" presStyleLbl="fgAcc3" presStyleIdx="0" presStyleCnt="3" custScaleX="141022">
        <dgm:presLayoutVars>
          <dgm:chPref val="3"/>
        </dgm:presLayoutVars>
      </dgm:prSet>
      <dgm:spPr/>
    </dgm:pt>
    <dgm:pt modelId="{7293AF4A-396D-441A-8AA6-0F80F073836F}" type="pres">
      <dgm:prSet presAssocID="{957C4395-F81F-4981-8A9C-51D89A9B6CB4}" presName="hierChild4" presStyleCnt="0"/>
      <dgm:spPr/>
    </dgm:pt>
    <dgm:pt modelId="{DB772A63-9625-42F5-B2E7-E08DF3130544}" type="pres">
      <dgm:prSet presAssocID="{E75E7037-4D9E-476C-B492-3EFAE10E4E4A}" presName="Name23" presStyleLbl="parChTrans1D4" presStyleIdx="0" presStyleCnt="3" custSzX="128950"/>
      <dgm:spPr/>
    </dgm:pt>
    <dgm:pt modelId="{C8D881F3-58B0-47A8-A9A4-DF916CF48C04}" type="pres">
      <dgm:prSet presAssocID="{F0D8A0D4-0067-4209-B5DC-9D212DB584E6}" presName="hierRoot4" presStyleCnt="0"/>
      <dgm:spPr/>
    </dgm:pt>
    <dgm:pt modelId="{54DAA528-8F15-42CF-9CAA-0A2CDDC92FFE}" type="pres">
      <dgm:prSet presAssocID="{F0D8A0D4-0067-4209-B5DC-9D212DB584E6}" presName="composite4" presStyleCnt="0"/>
      <dgm:spPr/>
    </dgm:pt>
    <dgm:pt modelId="{A92E0D47-9698-434C-A66D-C9DD25F50A15}" type="pres">
      <dgm:prSet presAssocID="{F0D8A0D4-0067-4209-B5DC-9D212DB584E6}" presName="background4" presStyleLbl="node4" presStyleIdx="0" presStyleCnt="3"/>
      <dgm:spPr/>
    </dgm:pt>
    <dgm:pt modelId="{B6B45B67-A1C1-4875-AE0C-BB8C7E287518}" type="pres">
      <dgm:prSet presAssocID="{F0D8A0D4-0067-4209-B5DC-9D212DB584E6}" presName="text4" presStyleLbl="fgAcc4" presStyleIdx="0" presStyleCnt="3" custScaleX="141022">
        <dgm:presLayoutVars>
          <dgm:chPref val="3"/>
        </dgm:presLayoutVars>
      </dgm:prSet>
      <dgm:spPr/>
    </dgm:pt>
    <dgm:pt modelId="{28EF25B6-C974-42E3-8490-A1360E7F7197}" type="pres">
      <dgm:prSet presAssocID="{F0D8A0D4-0067-4209-B5DC-9D212DB584E6}" presName="hierChild5" presStyleCnt="0"/>
      <dgm:spPr/>
    </dgm:pt>
    <dgm:pt modelId="{0C14642E-1D9E-483E-8470-11BC982DBF87}" type="pres">
      <dgm:prSet presAssocID="{F947885F-BD7C-4433-801A-2F86EB5B3EC9}" presName="Name10" presStyleLbl="parChTrans1D2" presStyleIdx="1" presStyleCnt="2" custSzX="1065315"/>
      <dgm:spPr/>
    </dgm:pt>
    <dgm:pt modelId="{C936F44A-9651-4BDF-8F59-90A6C8289645}" type="pres">
      <dgm:prSet presAssocID="{76DF4825-2EDD-4FA9-9D50-D44ECB2A1F92}" presName="hierRoot2" presStyleCnt="0"/>
      <dgm:spPr/>
    </dgm:pt>
    <dgm:pt modelId="{1E53845F-68D4-4863-BB41-D9BF3D35D3B8}" type="pres">
      <dgm:prSet presAssocID="{76DF4825-2EDD-4FA9-9D50-D44ECB2A1F92}" presName="composite2" presStyleCnt="0"/>
      <dgm:spPr/>
    </dgm:pt>
    <dgm:pt modelId="{FBBD2288-68EE-4853-88C0-3D1083CDD86C}" type="pres">
      <dgm:prSet presAssocID="{76DF4825-2EDD-4FA9-9D50-D44ECB2A1F92}" presName="background2" presStyleLbl="node2" presStyleIdx="1" presStyleCnt="2"/>
      <dgm:spPr/>
    </dgm:pt>
    <dgm:pt modelId="{4FEDB559-591D-4FB6-9142-15643759B79B}" type="pres">
      <dgm:prSet presAssocID="{76DF4825-2EDD-4FA9-9D50-D44ECB2A1F92}" presName="text2" presStyleLbl="fgAcc2" presStyleIdx="1" presStyleCnt="2" custScaleX="141022">
        <dgm:presLayoutVars>
          <dgm:chPref val="3"/>
        </dgm:presLayoutVars>
      </dgm:prSet>
      <dgm:spPr/>
    </dgm:pt>
    <dgm:pt modelId="{589AB890-7671-4356-9908-C3C270849416}" type="pres">
      <dgm:prSet presAssocID="{76DF4825-2EDD-4FA9-9D50-D44ECB2A1F92}" presName="hierChild3" presStyleCnt="0"/>
      <dgm:spPr/>
    </dgm:pt>
    <dgm:pt modelId="{7A007CBA-6F02-4670-8D99-989C95609185}" type="pres">
      <dgm:prSet presAssocID="{5C7EA141-8B76-4ECE-99F6-AA07834275D6}" presName="Name17" presStyleLbl="parChTrans1D3" presStyleIdx="1" presStyleCnt="3" custSzX="128950"/>
      <dgm:spPr/>
    </dgm:pt>
    <dgm:pt modelId="{21559DB4-693C-4DDC-9859-C0FC48F4B757}" type="pres">
      <dgm:prSet presAssocID="{4A824D5D-8AD2-40B1-B930-562C383D4EEE}" presName="hierRoot3" presStyleCnt="0"/>
      <dgm:spPr/>
    </dgm:pt>
    <dgm:pt modelId="{FDAC4BA2-F88E-4151-A8F1-EBB1546C0ECE}" type="pres">
      <dgm:prSet presAssocID="{4A824D5D-8AD2-40B1-B930-562C383D4EEE}" presName="composite3" presStyleCnt="0"/>
      <dgm:spPr/>
    </dgm:pt>
    <dgm:pt modelId="{AFFE331F-57AF-4BAD-8B22-884CAA9303F2}" type="pres">
      <dgm:prSet presAssocID="{4A824D5D-8AD2-40B1-B930-562C383D4EEE}" presName="background3" presStyleLbl="node3" presStyleIdx="1" presStyleCnt="3"/>
      <dgm:spPr/>
    </dgm:pt>
    <dgm:pt modelId="{88CC1D16-37D4-4794-AEDA-B4C57EBF0FA6}" type="pres">
      <dgm:prSet presAssocID="{4A824D5D-8AD2-40B1-B930-562C383D4EEE}" presName="text3" presStyleLbl="fgAcc3" presStyleIdx="1" presStyleCnt="3" custScaleX="141022">
        <dgm:presLayoutVars>
          <dgm:chPref val="3"/>
        </dgm:presLayoutVars>
      </dgm:prSet>
      <dgm:spPr/>
    </dgm:pt>
    <dgm:pt modelId="{137C969F-12F5-4D45-A9F6-8A69616482B5}" type="pres">
      <dgm:prSet presAssocID="{4A824D5D-8AD2-40B1-B930-562C383D4EEE}" presName="hierChild4" presStyleCnt="0"/>
      <dgm:spPr/>
    </dgm:pt>
    <dgm:pt modelId="{2FD567F7-E4C0-4658-8A59-F8558F0A2810}" type="pres">
      <dgm:prSet presAssocID="{409CCC55-206C-4596-BD40-689B05A1BB98}" presName="Name23" presStyleLbl="parChTrans1D4" presStyleIdx="1" presStyleCnt="3" custSzX="128950"/>
      <dgm:spPr/>
    </dgm:pt>
    <dgm:pt modelId="{00E4F00C-8568-446A-9235-2A94AB957CF5}" type="pres">
      <dgm:prSet presAssocID="{F2584FA8-180A-4459-913B-EC77D9858FDF}" presName="hierRoot4" presStyleCnt="0"/>
      <dgm:spPr/>
    </dgm:pt>
    <dgm:pt modelId="{53CB980E-69AB-452B-96EE-FEAEFB800CC9}" type="pres">
      <dgm:prSet presAssocID="{F2584FA8-180A-4459-913B-EC77D9858FDF}" presName="composite4" presStyleCnt="0"/>
      <dgm:spPr/>
    </dgm:pt>
    <dgm:pt modelId="{695F2A70-2EF8-431D-9984-3618FD64C7B0}" type="pres">
      <dgm:prSet presAssocID="{F2584FA8-180A-4459-913B-EC77D9858FDF}" presName="background4" presStyleLbl="node4" presStyleIdx="1" presStyleCnt="3"/>
      <dgm:spPr/>
    </dgm:pt>
    <dgm:pt modelId="{5453CD9D-2688-426F-A09C-87E5A50CC25C}" type="pres">
      <dgm:prSet presAssocID="{F2584FA8-180A-4459-913B-EC77D9858FDF}" presName="text4" presStyleLbl="fgAcc4" presStyleIdx="1" presStyleCnt="3" custScaleX="141022">
        <dgm:presLayoutVars>
          <dgm:chPref val="3"/>
        </dgm:presLayoutVars>
      </dgm:prSet>
      <dgm:spPr/>
    </dgm:pt>
    <dgm:pt modelId="{B8916F26-70DF-408F-802E-EAF8E8C6F7A7}" type="pres">
      <dgm:prSet presAssocID="{F2584FA8-180A-4459-913B-EC77D9858FDF}" presName="hierChild5" presStyleCnt="0"/>
      <dgm:spPr/>
    </dgm:pt>
    <dgm:pt modelId="{BAD4F2A6-3E87-4A54-865D-10188B25DF24}" type="pres">
      <dgm:prSet presAssocID="{67FAA7F0-37E1-4FD3-AFD7-680C979138B2}" presName="Name17" presStyleLbl="parChTrans1D3" presStyleIdx="2" presStyleCnt="3"/>
      <dgm:spPr/>
    </dgm:pt>
    <dgm:pt modelId="{6CFDFB63-C02C-4751-AF63-206DFB0BBFC4}" type="pres">
      <dgm:prSet presAssocID="{EC0BC21E-8452-4433-BC4F-D82D4CADD2CD}" presName="hierRoot3" presStyleCnt="0"/>
      <dgm:spPr/>
    </dgm:pt>
    <dgm:pt modelId="{98194BA1-2191-4C5D-9163-BDD6191FD72D}" type="pres">
      <dgm:prSet presAssocID="{EC0BC21E-8452-4433-BC4F-D82D4CADD2CD}" presName="composite3" presStyleCnt="0"/>
      <dgm:spPr/>
    </dgm:pt>
    <dgm:pt modelId="{DE2F13AA-8811-48FE-9B1E-6A2F69F84BA6}" type="pres">
      <dgm:prSet presAssocID="{EC0BC21E-8452-4433-BC4F-D82D4CADD2CD}" presName="background3" presStyleLbl="node3" presStyleIdx="2" presStyleCnt="3"/>
      <dgm:spPr/>
    </dgm:pt>
    <dgm:pt modelId="{4F47C056-162B-4430-A5F1-7C763F5FE733}" type="pres">
      <dgm:prSet presAssocID="{EC0BC21E-8452-4433-BC4F-D82D4CADD2CD}" presName="text3" presStyleLbl="fgAcc3" presStyleIdx="2" presStyleCnt="3" custScaleX="141022">
        <dgm:presLayoutVars>
          <dgm:chPref val="3"/>
        </dgm:presLayoutVars>
      </dgm:prSet>
      <dgm:spPr/>
    </dgm:pt>
    <dgm:pt modelId="{2BE7B1C9-5AD0-4356-B8B1-F41FC9DA139A}" type="pres">
      <dgm:prSet presAssocID="{EC0BC21E-8452-4433-BC4F-D82D4CADD2CD}" presName="hierChild4" presStyleCnt="0"/>
      <dgm:spPr/>
    </dgm:pt>
    <dgm:pt modelId="{76228695-0A39-4596-8F00-C2C54972BD4D}" type="pres">
      <dgm:prSet presAssocID="{D25C00C5-AF86-4367-9C83-06AE69AC2D16}" presName="Name23" presStyleLbl="parChTrans1D4" presStyleIdx="2" presStyleCnt="3"/>
      <dgm:spPr/>
    </dgm:pt>
    <dgm:pt modelId="{5FC0B67C-36A0-4E99-9E91-95AFF3E33E8A}" type="pres">
      <dgm:prSet presAssocID="{A3288606-B885-4E9E-9DD6-188429D926F6}" presName="hierRoot4" presStyleCnt="0"/>
      <dgm:spPr/>
    </dgm:pt>
    <dgm:pt modelId="{A9A5BDBD-BEBA-4A5E-8932-100B7B8E2331}" type="pres">
      <dgm:prSet presAssocID="{A3288606-B885-4E9E-9DD6-188429D926F6}" presName="composite4" presStyleCnt="0"/>
      <dgm:spPr/>
    </dgm:pt>
    <dgm:pt modelId="{B93C0BA1-0F1D-481F-BFCA-26E14C40DFE0}" type="pres">
      <dgm:prSet presAssocID="{A3288606-B885-4E9E-9DD6-188429D926F6}" presName="background4" presStyleLbl="node4" presStyleIdx="2" presStyleCnt="3"/>
      <dgm:spPr/>
    </dgm:pt>
    <dgm:pt modelId="{AABE0E9F-372C-426C-8F89-0DB2898BE8C2}" type="pres">
      <dgm:prSet presAssocID="{A3288606-B885-4E9E-9DD6-188429D926F6}" presName="text4" presStyleLbl="fgAcc4" presStyleIdx="2" presStyleCnt="3" custScaleX="124350">
        <dgm:presLayoutVars>
          <dgm:chPref val="3"/>
        </dgm:presLayoutVars>
      </dgm:prSet>
      <dgm:spPr/>
    </dgm:pt>
    <dgm:pt modelId="{4091E77D-D437-4E28-B923-37F296676B06}" type="pres">
      <dgm:prSet presAssocID="{A3288606-B885-4E9E-9DD6-188429D926F6}" presName="hierChild5" presStyleCnt="0"/>
      <dgm:spPr/>
    </dgm:pt>
  </dgm:ptLst>
  <dgm:cxnLst>
    <dgm:cxn modelId="{442C0709-9083-498C-84E0-E3DB52F8BFD8}" type="presOf" srcId="{C99EDD52-A3AF-44C8-B663-8F9072A24F28}" destId="{A44C0C64-57BD-4468-8554-21223D4D91F4}" srcOrd="0" destOrd="0" presId="urn:microsoft.com/office/officeart/2005/8/layout/hierarchy1"/>
    <dgm:cxn modelId="{276EF814-B012-4C77-84BC-79AAD066E653}" type="presOf" srcId="{4A824D5D-8AD2-40B1-B930-562C383D4EEE}" destId="{88CC1D16-37D4-4794-AEDA-B4C57EBF0FA6}" srcOrd="0" destOrd="0" presId="urn:microsoft.com/office/officeart/2005/8/layout/hierarchy1"/>
    <dgm:cxn modelId="{C4FB4118-C04B-403C-B04B-1EC0CFDA3EC6}" srcId="{76DF4825-2EDD-4FA9-9D50-D44ECB2A1F92}" destId="{4A824D5D-8AD2-40B1-B930-562C383D4EEE}" srcOrd="0" destOrd="0" parTransId="{5C7EA141-8B76-4ECE-99F6-AA07834275D6}" sibTransId="{EDE2E17E-D918-46DC-9F79-B38F116C82E2}"/>
    <dgm:cxn modelId="{0897C11E-7347-4CF3-9B87-BB4E70900E89}" type="presOf" srcId="{EC0BC21E-8452-4433-BC4F-D82D4CADD2CD}" destId="{4F47C056-162B-4430-A5F1-7C763F5FE733}" srcOrd="0" destOrd="0" presId="urn:microsoft.com/office/officeart/2005/8/layout/hierarchy1"/>
    <dgm:cxn modelId="{5C975D1F-EDE9-4C68-AB81-D94D88736B6F}" srcId="{957C4395-F81F-4981-8A9C-51D89A9B6CB4}" destId="{F0D8A0D4-0067-4209-B5DC-9D212DB584E6}" srcOrd="0" destOrd="0" parTransId="{E75E7037-4D9E-476C-B492-3EFAE10E4E4A}" sibTransId="{09C3BD7B-0A91-4A0B-99E5-0204B662E517}"/>
    <dgm:cxn modelId="{C4391722-B59C-47E2-8DEA-D85795873861}" type="presOf" srcId="{F0D8A0D4-0067-4209-B5DC-9D212DB584E6}" destId="{B6B45B67-A1C1-4875-AE0C-BB8C7E287518}" srcOrd="0" destOrd="0" presId="urn:microsoft.com/office/officeart/2005/8/layout/hierarchy1"/>
    <dgm:cxn modelId="{CFB1462D-3D87-416D-B1E2-4EC69464168A}" type="presOf" srcId="{67FAA7F0-37E1-4FD3-AFD7-680C979138B2}" destId="{BAD4F2A6-3E87-4A54-865D-10188B25DF24}" srcOrd="0" destOrd="0" presId="urn:microsoft.com/office/officeart/2005/8/layout/hierarchy1"/>
    <dgm:cxn modelId="{14E62E33-2C3E-480D-B86C-8AEF8B887AE8}" type="presOf" srcId="{D25C00C5-AF86-4367-9C83-06AE69AC2D16}" destId="{76228695-0A39-4596-8F00-C2C54972BD4D}" srcOrd="0" destOrd="0" presId="urn:microsoft.com/office/officeart/2005/8/layout/hierarchy1"/>
    <dgm:cxn modelId="{17EA2C3C-85B8-45BC-B1BE-267B0798B6F4}" type="presOf" srcId="{84BF8272-0FC1-49F3-AF79-9E4BE38B70BF}" destId="{852E8106-88E3-4484-98E9-B8A37209A18C}" srcOrd="0" destOrd="0" presId="urn:microsoft.com/office/officeart/2005/8/layout/hierarchy1"/>
    <dgm:cxn modelId="{F1E84563-0D0A-4299-9D16-5C6A69D89533}" srcId="{76DF4825-2EDD-4FA9-9D50-D44ECB2A1F92}" destId="{EC0BC21E-8452-4433-BC4F-D82D4CADD2CD}" srcOrd="1" destOrd="0" parTransId="{67FAA7F0-37E1-4FD3-AFD7-680C979138B2}" sibTransId="{5823A82F-9A0C-4186-9C51-8A225E567826}"/>
    <dgm:cxn modelId="{51FFE245-8508-480A-B624-B985B6FDC17C}" type="presOf" srcId="{A3288606-B885-4E9E-9DD6-188429D926F6}" destId="{AABE0E9F-372C-426C-8F89-0DB2898BE8C2}" srcOrd="0" destOrd="0" presId="urn:microsoft.com/office/officeart/2005/8/layout/hierarchy1"/>
    <dgm:cxn modelId="{9098724F-32B1-445B-8CA1-F7ECAD774943}" type="presOf" srcId="{F947885F-BD7C-4433-801A-2F86EB5B3EC9}" destId="{0C14642E-1D9E-483E-8470-11BC982DBF87}" srcOrd="0" destOrd="0" presId="urn:microsoft.com/office/officeart/2005/8/layout/hierarchy1"/>
    <dgm:cxn modelId="{0759E951-CF6D-46D7-B071-8F9262B1FE62}" type="presOf" srcId="{409CCC55-206C-4596-BD40-689B05A1BB98}" destId="{2FD567F7-E4C0-4658-8A59-F8558F0A2810}" srcOrd="0" destOrd="0" presId="urn:microsoft.com/office/officeart/2005/8/layout/hierarchy1"/>
    <dgm:cxn modelId="{AC9BD87D-8CC2-4DBD-A3C0-8FB1871EB5D2}" srcId="{4A824D5D-8AD2-40B1-B930-562C383D4EEE}" destId="{F2584FA8-180A-4459-913B-EC77D9858FDF}" srcOrd="0" destOrd="0" parTransId="{409CCC55-206C-4596-BD40-689B05A1BB98}" sibTransId="{08C2E4ED-48CE-4D73-87CB-B8CBD0A51033}"/>
    <dgm:cxn modelId="{94DF2C84-42C8-4466-9301-3CB9F1B600C0}" type="presOf" srcId="{76DF4825-2EDD-4FA9-9D50-D44ECB2A1F92}" destId="{4FEDB559-591D-4FB6-9142-15643759B79B}" srcOrd="0" destOrd="0" presId="urn:microsoft.com/office/officeart/2005/8/layout/hierarchy1"/>
    <dgm:cxn modelId="{480A8997-F9D6-4A79-82B5-056FAC54D2E1}" type="presOf" srcId="{47B54BEE-0198-43EA-B8A7-6DF22C3D4B1B}" destId="{6087C665-752E-4906-8392-0FE8F0377E6A}" srcOrd="0" destOrd="0" presId="urn:microsoft.com/office/officeart/2005/8/layout/hierarchy1"/>
    <dgm:cxn modelId="{2FCFEBA1-F089-426C-A9EA-FD35269373E5}" srcId="{84BF8272-0FC1-49F3-AF79-9E4BE38B70BF}" destId="{957C4395-F81F-4981-8A9C-51D89A9B6CB4}" srcOrd="0" destOrd="0" parTransId="{8CE141B1-796C-49F2-B0F4-5AB9F35DDBC9}" sibTransId="{EAA6C3BF-D079-4C6F-ADAF-82A42C2F13C2}"/>
    <dgm:cxn modelId="{9E3FE7B2-4D6D-4E43-B632-953901C7A52C}" srcId="{C99EDD52-A3AF-44C8-B663-8F9072A24F28}" destId="{47B54BEE-0198-43EA-B8A7-6DF22C3D4B1B}" srcOrd="0" destOrd="0" parTransId="{E625A846-ADCD-4DA7-9D31-5D1E302C0D1C}" sibTransId="{1BF64AF9-0321-45B8-AB20-4F55E2BB00E1}"/>
    <dgm:cxn modelId="{430475B8-5A5D-4D11-AC4E-25FF224A83E6}" srcId="{47B54BEE-0198-43EA-B8A7-6DF22C3D4B1B}" destId="{76DF4825-2EDD-4FA9-9D50-D44ECB2A1F92}" srcOrd="1" destOrd="0" parTransId="{F947885F-BD7C-4433-801A-2F86EB5B3EC9}" sibTransId="{E89EAD42-26BF-45FD-9F24-D3337F12A925}"/>
    <dgm:cxn modelId="{84C151BE-9A78-4D27-9C5A-3FDE9BD64248}" srcId="{EC0BC21E-8452-4433-BC4F-D82D4CADD2CD}" destId="{A3288606-B885-4E9E-9DD6-188429D926F6}" srcOrd="0" destOrd="0" parTransId="{D25C00C5-AF86-4367-9C83-06AE69AC2D16}" sibTransId="{F892044F-5BE3-4D9A-BFA1-04055CEEDA28}"/>
    <dgm:cxn modelId="{1777ABBF-E83D-4801-BB0B-EED4424FB700}" type="presOf" srcId="{5C7EA141-8B76-4ECE-99F6-AA07834275D6}" destId="{7A007CBA-6F02-4670-8D99-989C95609185}" srcOrd="0" destOrd="0" presId="urn:microsoft.com/office/officeart/2005/8/layout/hierarchy1"/>
    <dgm:cxn modelId="{733C2CC6-EE65-41EA-BA09-DF69121339E6}" type="presOf" srcId="{957C4395-F81F-4981-8A9C-51D89A9B6CB4}" destId="{C6F760C5-6F56-49D5-901C-8091D4177BAB}" srcOrd="0" destOrd="0" presId="urn:microsoft.com/office/officeart/2005/8/layout/hierarchy1"/>
    <dgm:cxn modelId="{80159DDA-8C2B-438E-A33D-AA31D199D6AB}" type="presOf" srcId="{F2584FA8-180A-4459-913B-EC77D9858FDF}" destId="{5453CD9D-2688-426F-A09C-87E5A50CC25C}" srcOrd="0" destOrd="0" presId="urn:microsoft.com/office/officeart/2005/8/layout/hierarchy1"/>
    <dgm:cxn modelId="{729AD8E4-E3C2-41C6-8B2A-365451CE76CA}" type="presOf" srcId="{8CE141B1-796C-49F2-B0F4-5AB9F35DDBC9}" destId="{F1054513-1081-41FD-875F-B7531FE4EF9A}" srcOrd="0" destOrd="0" presId="urn:microsoft.com/office/officeart/2005/8/layout/hierarchy1"/>
    <dgm:cxn modelId="{EBE34AF0-8DD0-48AE-85C5-69F327AA2AD1}" type="presOf" srcId="{0FEC15DE-4E02-44A0-972F-942E5443D257}" destId="{B895ACE4-0CAA-4112-B9B6-9EB274E1E9AD}" srcOrd="0" destOrd="0" presId="urn:microsoft.com/office/officeart/2005/8/layout/hierarchy1"/>
    <dgm:cxn modelId="{76D2DDF5-8137-4DE3-B61F-A8E4035EF1BD}" type="presOf" srcId="{E75E7037-4D9E-476C-B492-3EFAE10E4E4A}" destId="{DB772A63-9625-42F5-B2E7-E08DF3130544}" srcOrd="0" destOrd="0" presId="urn:microsoft.com/office/officeart/2005/8/layout/hierarchy1"/>
    <dgm:cxn modelId="{4E18BFF8-DF08-4FB3-89A3-ACC48E46EDE5}" srcId="{47B54BEE-0198-43EA-B8A7-6DF22C3D4B1B}" destId="{84BF8272-0FC1-49F3-AF79-9E4BE38B70BF}" srcOrd="0" destOrd="0" parTransId="{0FEC15DE-4E02-44A0-972F-942E5443D257}" sibTransId="{18D4956D-7679-40AD-B040-3419C09AFAD8}"/>
    <dgm:cxn modelId="{07F41132-EE91-4B02-B674-E3413C1BCFAB}" type="presParOf" srcId="{A44C0C64-57BD-4468-8554-21223D4D91F4}" destId="{60A92BD5-6A87-431F-B29A-CD7572793914}" srcOrd="0" destOrd="0" presId="urn:microsoft.com/office/officeart/2005/8/layout/hierarchy1"/>
    <dgm:cxn modelId="{D463F546-A8C9-423A-9118-444DD9970853}" type="presParOf" srcId="{60A92BD5-6A87-431F-B29A-CD7572793914}" destId="{83EF53C4-B4BC-4171-86B2-0DDA21AC7C95}" srcOrd="0" destOrd="0" presId="urn:microsoft.com/office/officeart/2005/8/layout/hierarchy1"/>
    <dgm:cxn modelId="{9F0AE00D-B5B0-415C-B54A-81C67BAADE1C}" type="presParOf" srcId="{83EF53C4-B4BC-4171-86B2-0DDA21AC7C95}" destId="{5F16C77A-05F8-4464-BC2C-285A7EEFF111}" srcOrd="0" destOrd="0" presId="urn:microsoft.com/office/officeart/2005/8/layout/hierarchy1"/>
    <dgm:cxn modelId="{651C49C8-8ABD-4576-BA66-C2738B9316CD}" type="presParOf" srcId="{83EF53C4-B4BC-4171-86B2-0DDA21AC7C95}" destId="{6087C665-752E-4906-8392-0FE8F0377E6A}" srcOrd="1" destOrd="0" presId="urn:microsoft.com/office/officeart/2005/8/layout/hierarchy1"/>
    <dgm:cxn modelId="{F221948A-12E7-48D7-8EE4-C5B7ED54EB76}" type="presParOf" srcId="{60A92BD5-6A87-431F-B29A-CD7572793914}" destId="{40CB7FAE-8E5B-4A7D-94FB-899469DE59B5}" srcOrd="1" destOrd="0" presId="urn:microsoft.com/office/officeart/2005/8/layout/hierarchy1"/>
    <dgm:cxn modelId="{CB31C14C-E629-4950-A6BB-A2C5D2400FA8}" type="presParOf" srcId="{40CB7FAE-8E5B-4A7D-94FB-899469DE59B5}" destId="{B895ACE4-0CAA-4112-B9B6-9EB274E1E9AD}" srcOrd="0" destOrd="0" presId="urn:microsoft.com/office/officeart/2005/8/layout/hierarchy1"/>
    <dgm:cxn modelId="{34E72FB7-F9FE-4728-B14E-22C1B7017BDE}" type="presParOf" srcId="{40CB7FAE-8E5B-4A7D-94FB-899469DE59B5}" destId="{3C4BDBA6-1246-4B7C-BB1E-756610FD35A1}" srcOrd="1" destOrd="0" presId="urn:microsoft.com/office/officeart/2005/8/layout/hierarchy1"/>
    <dgm:cxn modelId="{7812A4BA-1E85-4EDA-92BA-3053D9E2CB30}" type="presParOf" srcId="{3C4BDBA6-1246-4B7C-BB1E-756610FD35A1}" destId="{D3BBDC35-9FF9-4139-874E-0FC25B4CE5CD}" srcOrd="0" destOrd="0" presId="urn:microsoft.com/office/officeart/2005/8/layout/hierarchy1"/>
    <dgm:cxn modelId="{F05D1DA3-88A2-4651-AF02-DF4A02C4D20F}" type="presParOf" srcId="{D3BBDC35-9FF9-4139-874E-0FC25B4CE5CD}" destId="{632F8303-BE28-454B-9771-0C33B8EA0975}" srcOrd="0" destOrd="0" presId="urn:microsoft.com/office/officeart/2005/8/layout/hierarchy1"/>
    <dgm:cxn modelId="{5CEA841F-9BE7-40B1-936B-5B3BBB74ABB4}" type="presParOf" srcId="{D3BBDC35-9FF9-4139-874E-0FC25B4CE5CD}" destId="{852E8106-88E3-4484-98E9-B8A37209A18C}" srcOrd="1" destOrd="0" presId="urn:microsoft.com/office/officeart/2005/8/layout/hierarchy1"/>
    <dgm:cxn modelId="{656E6B9D-864C-4A8D-87EA-E6AFA84B6497}" type="presParOf" srcId="{3C4BDBA6-1246-4B7C-BB1E-756610FD35A1}" destId="{6884C691-8F23-4FB0-AF76-FFCB1B34D6CD}" srcOrd="1" destOrd="0" presId="urn:microsoft.com/office/officeart/2005/8/layout/hierarchy1"/>
    <dgm:cxn modelId="{806779E1-2CA5-42D7-BB0B-9397B136B5AD}" type="presParOf" srcId="{6884C691-8F23-4FB0-AF76-FFCB1B34D6CD}" destId="{F1054513-1081-41FD-875F-B7531FE4EF9A}" srcOrd="0" destOrd="0" presId="urn:microsoft.com/office/officeart/2005/8/layout/hierarchy1"/>
    <dgm:cxn modelId="{A74ADFFC-570C-4488-BA1B-4DAEEEF36F68}" type="presParOf" srcId="{6884C691-8F23-4FB0-AF76-FFCB1B34D6CD}" destId="{20330294-D461-478E-89A8-B4B6AEF2F252}" srcOrd="1" destOrd="0" presId="urn:microsoft.com/office/officeart/2005/8/layout/hierarchy1"/>
    <dgm:cxn modelId="{6D0CB311-7068-40DC-8B56-FDEF4A93947C}" type="presParOf" srcId="{20330294-D461-478E-89A8-B4B6AEF2F252}" destId="{91C67ACD-FDA5-40B1-872C-B364C4256230}" srcOrd="0" destOrd="0" presId="urn:microsoft.com/office/officeart/2005/8/layout/hierarchy1"/>
    <dgm:cxn modelId="{EBD15330-8383-415F-A759-E4DF84781764}" type="presParOf" srcId="{91C67ACD-FDA5-40B1-872C-B364C4256230}" destId="{67EB33C7-5EB3-494D-B6EA-E15BAC1D8763}" srcOrd="0" destOrd="0" presId="urn:microsoft.com/office/officeart/2005/8/layout/hierarchy1"/>
    <dgm:cxn modelId="{43D0DA44-0D31-42D9-BCB1-26930A854100}" type="presParOf" srcId="{91C67ACD-FDA5-40B1-872C-B364C4256230}" destId="{C6F760C5-6F56-49D5-901C-8091D4177BAB}" srcOrd="1" destOrd="0" presId="urn:microsoft.com/office/officeart/2005/8/layout/hierarchy1"/>
    <dgm:cxn modelId="{3B31C178-D59E-4053-82BC-94A60FB82ADE}" type="presParOf" srcId="{20330294-D461-478E-89A8-B4B6AEF2F252}" destId="{7293AF4A-396D-441A-8AA6-0F80F073836F}" srcOrd="1" destOrd="0" presId="urn:microsoft.com/office/officeart/2005/8/layout/hierarchy1"/>
    <dgm:cxn modelId="{3460BE15-4170-4412-AB92-4EBA74D66F11}" type="presParOf" srcId="{7293AF4A-396D-441A-8AA6-0F80F073836F}" destId="{DB772A63-9625-42F5-B2E7-E08DF3130544}" srcOrd="0" destOrd="0" presId="urn:microsoft.com/office/officeart/2005/8/layout/hierarchy1"/>
    <dgm:cxn modelId="{311DEDCE-8643-4E31-BB1C-B981CB302F98}" type="presParOf" srcId="{7293AF4A-396D-441A-8AA6-0F80F073836F}" destId="{C8D881F3-58B0-47A8-A9A4-DF916CF48C04}" srcOrd="1" destOrd="0" presId="urn:microsoft.com/office/officeart/2005/8/layout/hierarchy1"/>
    <dgm:cxn modelId="{B07A7C2C-1C63-49A0-B17B-5307E5F064B1}" type="presParOf" srcId="{C8D881F3-58B0-47A8-A9A4-DF916CF48C04}" destId="{54DAA528-8F15-42CF-9CAA-0A2CDDC92FFE}" srcOrd="0" destOrd="0" presId="urn:microsoft.com/office/officeart/2005/8/layout/hierarchy1"/>
    <dgm:cxn modelId="{8ACBBE81-7FA3-488F-A0AC-4E0EEE9269B6}" type="presParOf" srcId="{54DAA528-8F15-42CF-9CAA-0A2CDDC92FFE}" destId="{A92E0D47-9698-434C-A66D-C9DD25F50A15}" srcOrd="0" destOrd="0" presId="urn:microsoft.com/office/officeart/2005/8/layout/hierarchy1"/>
    <dgm:cxn modelId="{80FF437B-5662-4220-AA1C-2C036D1B4AF4}" type="presParOf" srcId="{54DAA528-8F15-42CF-9CAA-0A2CDDC92FFE}" destId="{B6B45B67-A1C1-4875-AE0C-BB8C7E287518}" srcOrd="1" destOrd="0" presId="urn:microsoft.com/office/officeart/2005/8/layout/hierarchy1"/>
    <dgm:cxn modelId="{9B1E512C-A2F7-4C07-9CAC-2202D8783101}" type="presParOf" srcId="{C8D881F3-58B0-47A8-A9A4-DF916CF48C04}" destId="{28EF25B6-C974-42E3-8490-A1360E7F7197}" srcOrd="1" destOrd="0" presId="urn:microsoft.com/office/officeart/2005/8/layout/hierarchy1"/>
    <dgm:cxn modelId="{BE94DB0A-6156-4D26-8A33-2094E3F538D6}" type="presParOf" srcId="{40CB7FAE-8E5B-4A7D-94FB-899469DE59B5}" destId="{0C14642E-1D9E-483E-8470-11BC982DBF87}" srcOrd="2" destOrd="0" presId="urn:microsoft.com/office/officeart/2005/8/layout/hierarchy1"/>
    <dgm:cxn modelId="{69E50799-3E79-4E51-ADCD-A130795970C3}" type="presParOf" srcId="{40CB7FAE-8E5B-4A7D-94FB-899469DE59B5}" destId="{C936F44A-9651-4BDF-8F59-90A6C8289645}" srcOrd="3" destOrd="0" presId="urn:microsoft.com/office/officeart/2005/8/layout/hierarchy1"/>
    <dgm:cxn modelId="{C0948E49-FD1E-4226-B3D1-0AB56AE07F38}" type="presParOf" srcId="{C936F44A-9651-4BDF-8F59-90A6C8289645}" destId="{1E53845F-68D4-4863-BB41-D9BF3D35D3B8}" srcOrd="0" destOrd="0" presId="urn:microsoft.com/office/officeart/2005/8/layout/hierarchy1"/>
    <dgm:cxn modelId="{64F21A99-495E-4D54-97D4-A0C55D495406}" type="presParOf" srcId="{1E53845F-68D4-4863-BB41-D9BF3D35D3B8}" destId="{FBBD2288-68EE-4853-88C0-3D1083CDD86C}" srcOrd="0" destOrd="0" presId="urn:microsoft.com/office/officeart/2005/8/layout/hierarchy1"/>
    <dgm:cxn modelId="{CCDAE42A-C5F4-48BD-B7F1-7E872A599884}" type="presParOf" srcId="{1E53845F-68D4-4863-BB41-D9BF3D35D3B8}" destId="{4FEDB559-591D-4FB6-9142-15643759B79B}" srcOrd="1" destOrd="0" presId="urn:microsoft.com/office/officeart/2005/8/layout/hierarchy1"/>
    <dgm:cxn modelId="{39A69CEE-7AB2-46FF-A5C1-F9ED3FB8EDF3}" type="presParOf" srcId="{C936F44A-9651-4BDF-8F59-90A6C8289645}" destId="{589AB890-7671-4356-9908-C3C270849416}" srcOrd="1" destOrd="0" presId="urn:microsoft.com/office/officeart/2005/8/layout/hierarchy1"/>
    <dgm:cxn modelId="{B266F307-12B6-43E5-8F85-FB5DB2667F48}" type="presParOf" srcId="{589AB890-7671-4356-9908-C3C270849416}" destId="{7A007CBA-6F02-4670-8D99-989C95609185}" srcOrd="0" destOrd="0" presId="urn:microsoft.com/office/officeart/2005/8/layout/hierarchy1"/>
    <dgm:cxn modelId="{83EAD988-8FFE-40DB-9F21-E4E7A9A78FE7}" type="presParOf" srcId="{589AB890-7671-4356-9908-C3C270849416}" destId="{21559DB4-693C-4DDC-9859-C0FC48F4B757}" srcOrd="1" destOrd="0" presId="urn:microsoft.com/office/officeart/2005/8/layout/hierarchy1"/>
    <dgm:cxn modelId="{EB973B9C-2855-401D-AAFE-7C899BD416C5}" type="presParOf" srcId="{21559DB4-693C-4DDC-9859-C0FC48F4B757}" destId="{FDAC4BA2-F88E-4151-A8F1-EBB1546C0ECE}" srcOrd="0" destOrd="0" presId="urn:microsoft.com/office/officeart/2005/8/layout/hierarchy1"/>
    <dgm:cxn modelId="{D5969E98-6FA4-4554-81CC-D073E7BB6069}" type="presParOf" srcId="{FDAC4BA2-F88E-4151-A8F1-EBB1546C0ECE}" destId="{AFFE331F-57AF-4BAD-8B22-884CAA9303F2}" srcOrd="0" destOrd="0" presId="urn:microsoft.com/office/officeart/2005/8/layout/hierarchy1"/>
    <dgm:cxn modelId="{C97520EF-5296-40DA-899D-622894328F3C}" type="presParOf" srcId="{FDAC4BA2-F88E-4151-A8F1-EBB1546C0ECE}" destId="{88CC1D16-37D4-4794-AEDA-B4C57EBF0FA6}" srcOrd="1" destOrd="0" presId="urn:microsoft.com/office/officeart/2005/8/layout/hierarchy1"/>
    <dgm:cxn modelId="{A7EC154A-60BA-49BD-87C8-3DC878693555}" type="presParOf" srcId="{21559DB4-693C-4DDC-9859-C0FC48F4B757}" destId="{137C969F-12F5-4D45-A9F6-8A69616482B5}" srcOrd="1" destOrd="0" presId="urn:microsoft.com/office/officeart/2005/8/layout/hierarchy1"/>
    <dgm:cxn modelId="{A8D7A6D5-7384-4861-A5ED-5CA3B58BEAED}" type="presParOf" srcId="{137C969F-12F5-4D45-A9F6-8A69616482B5}" destId="{2FD567F7-E4C0-4658-8A59-F8558F0A2810}" srcOrd="0" destOrd="0" presId="urn:microsoft.com/office/officeart/2005/8/layout/hierarchy1"/>
    <dgm:cxn modelId="{DEC86AF3-762F-44BC-A7ED-23864A497384}" type="presParOf" srcId="{137C969F-12F5-4D45-A9F6-8A69616482B5}" destId="{00E4F00C-8568-446A-9235-2A94AB957CF5}" srcOrd="1" destOrd="0" presId="urn:microsoft.com/office/officeart/2005/8/layout/hierarchy1"/>
    <dgm:cxn modelId="{E9745D46-F9AF-48D8-97C6-D5CCB0ABD7A5}" type="presParOf" srcId="{00E4F00C-8568-446A-9235-2A94AB957CF5}" destId="{53CB980E-69AB-452B-96EE-FEAEFB800CC9}" srcOrd="0" destOrd="0" presId="urn:microsoft.com/office/officeart/2005/8/layout/hierarchy1"/>
    <dgm:cxn modelId="{4E75B56B-5FEB-4B2E-BD81-DEB4CD171AE0}" type="presParOf" srcId="{53CB980E-69AB-452B-96EE-FEAEFB800CC9}" destId="{695F2A70-2EF8-431D-9984-3618FD64C7B0}" srcOrd="0" destOrd="0" presId="urn:microsoft.com/office/officeart/2005/8/layout/hierarchy1"/>
    <dgm:cxn modelId="{2C5FE71F-1DF0-4EB0-BED7-D16B914A5282}" type="presParOf" srcId="{53CB980E-69AB-452B-96EE-FEAEFB800CC9}" destId="{5453CD9D-2688-426F-A09C-87E5A50CC25C}" srcOrd="1" destOrd="0" presId="urn:microsoft.com/office/officeart/2005/8/layout/hierarchy1"/>
    <dgm:cxn modelId="{A9D9E87F-0DB0-4143-8BCD-3A54DCCA2C87}" type="presParOf" srcId="{00E4F00C-8568-446A-9235-2A94AB957CF5}" destId="{B8916F26-70DF-408F-802E-EAF8E8C6F7A7}" srcOrd="1" destOrd="0" presId="urn:microsoft.com/office/officeart/2005/8/layout/hierarchy1"/>
    <dgm:cxn modelId="{27F9DC12-DD6F-4A42-A0B3-985E64F29A6E}" type="presParOf" srcId="{589AB890-7671-4356-9908-C3C270849416}" destId="{BAD4F2A6-3E87-4A54-865D-10188B25DF24}" srcOrd="2" destOrd="0" presId="urn:microsoft.com/office/officeart/2005/8/layout/hierarchy1"/>
    <dgm:cxn modelId="{29F83FA9-873D-4D84-9DBB-5976FCABE02D}" type="presParOf" srcId="{589AB890-7671-4356-9908-C3C270849416}" destId="{6CFDFB63-C02C-4751-AF63-206DFB0BBFC4}" srcOrd="3" destOrd="0" presId="urn:microsoft.com/office/officeart/2005/8/layout/hierarchy1"/>
    <dgm:cxn modelId="{78BAAB48-CFD6-4537-B8AA-A68E6E7CB499}" type="presParOf" srcId="{6CFDFB63-C02C-4751-AF63-206DFB0BBFC4}" destId="{98194BA1-2191-4C5D-9163-BDD6191FD72D}" srcOrd="0" destOrd="0" presId="urn:microsoft.com/office/officeart/2005/8/layout/hierarchy1"/>
    <dgm:cxn modelId="{B18BAED8-FE44-454D-8F0E-51FABECDD668}" type="presParOf" srcId="{98194BA1-2191-4C5D-9163-BDD6191FD72D}" destId="{DE2F13AA-8811-48FE-9B1E-6A2F69F84BA6}" srcOrd="0" destOrd="0" presId="urn:microsoft.com/office/officeart/2005/8/layout/hierarchy1"/>
    <dgm:cxn modelId="{DE74F5BD-C7FF-4050-AB61-776F60B66869}" type="presParOf" srcId="{98194BA1-2191-4C5D-9163-BDD6191FD72D}" destId="{4F47C056-162B-4430-A5F1-7C763F5FE733}" srcOrd="1" destOrd="0" presId="urn:microsoft.com/office/officeart/2005/8/layout/hierarchy1"/>
    <dgm:cxn modelId="{A333E802-B70C-43E3-A955-8708B5B933CA}" type="presParOf" srcId="{6CFDFB63-C02C-4751-AF63-206DFB0BBFC4}" destId="{2BE7B1C9-5AD0-4356-B8B1-F41FC9DA139A}" srcOrd="1" destOrd="0" presId="urn:microsoft.com/office/officeart/2005/8/layout/hierarchy1"/>
    <dgm:cxn modelId="{AC2058DF-908C-40D9-A797-6B5B87E3EDE2}" type="presParOf" srcId="{2BE7B1C9-5AD0-4356-B8B1-F41FC9DA139A}" destId="{76228695-0A39-4596-8F00-C2C54972BD4D}" srcOrd="0" destOrd="0" presId="urn:microsoft.com/office/officeart/2005/8/layout/hierarchy1"/>
    <dgm:cxn modelId="{07F70C52-450B-4574-825C-48A2784715DE}" type="presParOf" srcId="{2BE7B1C9-5AD0-4356-B8B1-F41FC9DA139A}" destId="{5FC0B67C-36A0-4E99-9E91-95AFF3E33E8A}" srcOrd="1" destOrd="0" presId="urn:microsoft.com/office/officeart/2005/8/layout/hierarchy1"/>
    <dgm:cxn modelId="{6FE62F8F-96EB-4E67-B449-F8D8CAB47A49}" type="presParOf" srcId="{5FC0B67C-36A0-4E99-9E91-95AFF3E33E8A}" destId="{A9A5BDBD-BEBA-4A5E-8932-100B7B8E2331}" srcOrd="0" destOrd="0" presId="urn:microsoft.com/office/officeart/2005/8/layout/hierarchy1"/>
    <dgm:cxn modelId="{2881E2A7-1CA1-4CC6-A3CB-18C60758D129}" type="presParOf" srcId="{A9A5BDBD-BEBA-4A5E-8932-100B7B8E2331}" destId="{B93C0BA1-0F1D-481F-BFCA-26E14C40DFE0}" srcOrd="0" destOrd="0" presId="urn:microsoft.com/office/officeart/2005/8/layout/hierarchy1"/>
    <dgm:cxn modelId="{F1A82038-9862-4F98-8531-A96AE76FC4AA}" type="presParOf" srcId="{A9A5BDBD-BEBA-4A5E-8932-100B7B8E2331}" destId="{AABE0E9F-372C-426C-8F89-0DB2898BE8C2}" srcOrd="1" destOrd="0" presId="urn:microsoft.com/office/officeart/2005/8/layout/hierarchy1"/>
    <dgm:cxn modelId="{F3815EC4-6202-4109-92AA-B39896A2AF8F}" type="presParOf" srcId="{5FC0B67C-36A0-4E99-9E91-95AFF3E33E8A}" destId="{4091E77D-D437-4E28-B923-37F296676B0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F58C566-227A-4D9B-AE2D-B3D705AFDCFB}" type="doc">
      <dgm:prSet loTypeId="urn:microsoft.com/office/officeart/2005/8/layout/hierarchy6" loCatId="hierarchy" qsTypeId="urn:microsoft.com/office/officeart/2005/8/quickstyle/simple3" qsCatId="simple" csTypeId="urn:microsoft.com/office/officeart/2005/8/colors/colorful1" csCatId="colorful" phldr="1"/>
      <dgm:spPr/>
      <dgm:t>
        <a:bodyPr/>
        <a:lstStyle/>
        <a:p>
          <a:endParaRPr lang="en-IN"/>
        </a:p>
      </dgm:t>
    </dgm:pt>
    <dgm:pt modelId="{7FDBCC48-BF55-4423-8037-C3C85E343C92}">
      <dgm:prSet phldrT="[Text]"/>
      <dgm:spPr/>
      <dgm:t>
        <a:bodyPr/>
        <a:lstStyle/>
        <a:p>
          <a:r>
            <a:rPr lang="en-IN" dirty="0"/>
            <a:t>Supplier : Individual / HUF / Firm</a:t>
          </a:r>
        </a:p>
      </dgm:t>
    </dgm:pt>
    <dgm:pt modelId="{5D95495D-A74F-49E5-B5D6-BE7509074C25}" type="parTrans" cxnId="{2D02BE68-6DA9-43DE-A965-E41A77A07AF5}">
      <dgm:prSet/>
      <dgm:spPr/>
      <dgm:t>
        <a:bodyPr/>
        <a:lstStyle/>
        <a:p>
          <a:endParaRPr lang="en-IN"/>
        </a:p>
      </dgm:t>
    </dgm:pt>
    <dgm:pt modelId="{F8F85AEE-8B9A-449A-A8D0-F3D0932EB83F}" type="sibTrans" cxnId="{2D02BE68-6DA9-43DE-A965-E41A77A07AF5}">
      <dgm:prSet/>
      <dgm:spPr/>
      <dgm:t>
        <a:bodyPr/>
        <a:lstStyle/>
        <a:p>
          <a:endParaRPr lang="en-IN"/>
        </a:p>
      </dgm:t>
    </dgm:pt>
    <dgm:pt modelId="{594C094C-9D65-49B7-BBBE-B5B2D33146F6}">
      <dgm:prSet phldrT="[Text]"/>
      <dgm:spPr/>
      <dgm:t>
        <a:bodyPr/>
        <a:lstStyle/>
        <a:p>
          <a:r>
            <a:rPr lang="en-IN" dirty="0"/>
            <a:t>TO Body Corporate</a:t>
          </a:r>
        </a:p>
      </dgm:t>
    </dgm:pt>
    <dgm:pt modelId="{F5F1EF0E-6FA4-44E1-AA5A-C232BFCD7FE1}" type="parTrans" cxnId="{13D5A7B4-EE05-4616-BE99-599C48E1CB85}">
      <dgm:prSet/>
      <dgm:spPr/>
      <dgm:t>
        <a:bodyPr/>
        <a:lstStyle/>
        <a:p>
          <a:endParaRPr lang="en-IN"/>
        </a:p>
      </dgm:t>
    </dgm:pt>
    <dgm:pt modelId="{B0A364D7-0AE5-4E62-9BB6-6F142A24B2F1}" type="sibTrans" cxnId="{13D5A7B4-EE05-4616-BE99-599C48E1CB85}">
      <dgm:prSet/>
      <dgm:spPr/>
      <dgm:t>
        <a:bodyPr/>
        <a:lstStyle/>
        <a:p>
          <a:endParaRPr lang="en-IN"/>
        </a:p>
      </dgm:t>
    </dgm:pt>
    <dgm:pt modelId="{0BAE73F2-9C11-4A54-969E-35F93853D6CC}">
      <dgm:prSet phldrT="[Text]"/>
      <dgm:spPr/>
      <dgm:t>
        <a:bodyPr/>
        <a:lstStyle/>
        <a:p>
          <a:r>
            <a:rPr lang="en-IN" dirty="0"/>
            <a:t>Others</a:t>
          </a:r>
        </a:p>
      </dgm:t>
    </dgm:pt>
    <dgm:pt modelId="{EA6E15B0-A532-45FB-9CDA-9001F21A197C}" type="parTrans" cxnId="{1A802BAC-0FD6-4826-A68A-38443F59B23C}">
      <dgm:prSet/>
      <dgm:spPr/>
      <dgm:t>
        <a:bodyPr/>
        <a:lstStyle/>
        <a:p>
          <a:endParaRPr lang="en-IN"/>
        </a:p>
      </dgm:t>
    </dgm:pt>
    <dgm:pt modelId="{D29B8DDE-D12B-4F6A-B32D-B6422B9A17CB}" type="sibTrans" cxnId="{1A802BAC-0FD6-4826-A68A-38443F59B23C}">
      <dgm:prSet/>
      <dgm:spPr/>
      <dgm:t>
        <a:bodyPr/>
        <a:lstStyle/>
        <a:p>
          <a:endParaRPr lang="en-IN"/>
        </a:p>
      </dgm:t>
    </dgm:pt>
    <dgm:pt modelId="{36742E68-5B3B-4CCF-A15C-F7CD1E2B5FD1}">
      <dgm:prSet phldrT="[Text]">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IN" dirty="0"/>
            <a:t>BC RCM</a:t>
          </a:r>
        </a:p>
      </dgm:t>
    </dgm:pt>
    <dgm:pt modelId="{20B0D415-5E9C-427E-8A44-D24657930972}" type="parTrans" cxnId="{792B23AA-E709-4E4A-803B-8B7C69B1B327}">
      <dgm:prSet/>
      <dgm:spPr/>
      <dgm:t>
        <a:bodyPr/>
        <a:lstStyle/>
        <a:p>
          <a:endParaRPr lang="en-IN"/>
        </a:p>
      </dgm:t>
    </dgm:pt>
    <dgm:pt modelId="{D34305FB-4365-492C-BC3D-538D325F9EE9}" type="sibTrans" cxnId="{792B23AA-E709-4E4A-803B-8B7C69B1B327}">
      <dgm:prSet/>
      <dgm:spPr/>
      <dgm:t>
        <a:bodyPr/>
        <a:lstStyle/>
        <a:p>
          <a:endParaRPr lang="en-IN"/>
        </a:p>
      </dgm:t>
    </dgm:pt>
    <dgm:pt modelId="{3357E2BD-1D63-4333-9A49-C23BC0314188}">
      <dgm:prSet phldrT="[Text]"/>
      <dgm:spPr/>
      <dgm:t>
        <a:bodyPr/>
        <a:lstStyle/>
        <a:p>
          <a:r>
            <a:rPr lang="en-IN" dirty="0"/>
            <a:t>Forward Charge</a:t>
          </a:r>
        </a:p>
      </dgm:t>
    </dgm:pt>
    <dgm:pt modelId="{A3367C6F-42CD-4719-88C5-B78D0D2AEE50}" type="parTrans" cxnId="{88567569-5EA4-4DAE-AE27-B5BD1E531618}">
      <dgm:prSet/>
      <dgm:spPr/>
      <dgm:t>
        <a:bodyPr/>
        <a:lstStyle/>
        <a:p>
          <a:endParaRPr lang="en-IN"/>
        </a:p>
      </dgm:t>
    </dgm:pt>
    <dgm:pt modelId="{A7891921-8D01-4BFC-89C3-7D411923EAAC}" type="sibTrans" cxnId="{88567569-5EA4-4DAE-AE27-B5BD1E531618}">
      <dgm:prSet/>
      <dgm:spPr/>
      <dgm:t>
        <a:bodyPr/>
        <a:lstStyle/>
        <a:p>
          <a:endParaRPr lang="en-IN"/>
        </a:p>
      </dgm:t>
    </dgm:pt>
    <dgm:pt modelId="{B4CC6C8C-D6D3-4472-9370-27FCE1D93CF2}" type="pres">
      <dgm:prSet presAssocID="{4F58C566-227A-4D9B-AE2D-B3D705AFDCFB}" presName="mainComposite" presStyleCnt="0">
        <dgm:presLayoutVars>
          <dgm:chPref val="1"/>
          <dgm:dir/>
          <dgm:animOne val="branch"/>
          <dgm:animLvl val="lvl"/>
          <dgm:resizeHandles val="exact"/>
        </dgm:presLayoutVars>
      </dgm:prSet>
      <dgm:spPr/>
    </dgm:pt>
    <dgm:pt modelId="{E58962DB-CA9C-4C10-AAAE-22C972DD071F}" type="pres">
      <dgm:prSet presAssocID="{4F58C566-227A-4D9B-AE2D-B3D705AFDCFB}" presName="hierFlow" presStyleCnt="0"/>
      <dgm:spPr/>
    </dgm:pt>
    <dgm:pt modelId="{772079DE-3096-4C04-B638-981B0DBAE85E}" type="pres">
      <dgm:prSet presAssocID="{4F58C566-227A-4D9B-AE2D-B3D705AFDCFB}" presName="hierChild1" presStyleCnt="0">
        <dgm:presLayoutVars>
          <dgm:chPref val="1"/>
          <dgm:animOne val="branch"/>
          <dgm:animLvl val="lvl"/>
        </dgm:presLayoutVars>
      </dgm:prSet>
      <dgm:spPr/>
    </dgm:pt>
    <dgm:pt modelId="{0524D813-99B6-4314-8FAA-0FA96C19963A}" type="pres">
      <dgm:prSet presAssocID="{7FDBCC48-BF55-4423-8037-C3C85E343C92}" presName="Name14" presStyleCnt="0"/>
      <dgm:spPr/>
    </dgm:pt>
    <dgm:pt modelId="{4DACEB7F-A255-4889-82E1-55B4507B1F02}" type="pres">
      <dgm:prSet presAssocID="{7FDBCC48-BF55-4423-8037-C3C85E343C92}" presName="level1Shape" presStyleLbl="node0" presStyleIdx="0" presStyleCnt="1">
        <dgm:presLayoutVars>
          <dgm:chPref val="3"/>
        </dgm:presLayoutVars>
      </dgm:prSet>
      <dgm:spPr/>
    </dgm:pt>
    <dgm:pt modelId="{75C36370-6B70-4674-B1BE-6BF22BAA535E}" type="pres">
      <dgm:prSet presAssocID="{7FDBCC48-BF55-4423-8037-C3C85E343C92}" presName="hierChild2" presStyleCnt="0"/>
      <dgm:spPr/>
    </dgm:pt>
    <dgm:pt modelId="{E132EAB5-7440-44BA-8615-C7E6EB479DA1}" type="pres">
      <dgm:prSet presAssocID="{F5F1EF0E-6FA4-44E1-AA5A-C232BFCD7FE1}" presName="Name19" presStyleLbl="parChTrans1D2" presStyleIdx="0" presStyleCnt="2"/>
      <dgm:spPr/>
    </dgm:pt>
    <dgm:pt modelId="{7A872DFA-3DFF-4C12-9AF3-71C333AE6C2E}" type="pres">
      <dgm:prSet presAssocID="{594C094C-9D65-49B7-BBBE-B5B2D33146F6}" presName="Name21" presStyleCnt="0"/>
      <dgm:spPr/>
    </dgm:pt>
    <dgm:pt modelId="{064A9B82-0930-4AFE-B5BC-DFF60D70CC5B}" type="pres">
      <dgm:prSet presAssocID="{594C094C-9D65-49B7-BBBE-B5B2D33146F6}" presName="level2Shape" presStyleLbl="node2" presStyleIdx="0" presStyleCnt="2"/>
      <dgm:spPr/>
    </dgm:pt>
    <dgm:pt modelId="{19E2BF4C-8D8A-4153-87A6-143E900BA974}" type="pres">
      <dgm:prSet presAssocID="{594C094C-9D65-49B7-BBBE-B5B2D33146F6}" presName="hierChild3" presStyleCnt="0"/>
      <dgm:spPr/>
    </dgm:pt>
    <dgm:pt modelId="{116DFCA5-FC5D-4498-8E10-DCCB5B7D887D}" type="pres">
      <dgm:prSet presAssocID="{20B0D415-5E9C-427E-8A44-D24657930972}" presName="Name19" presStyleLbl="parChTrans1D3" presStyleIdx="0" presStyleCnt="2"/>
      <dgm:spPr/>
    </dgm:pt>
    <dgm:pt modelId="{E3B29C67-FE5B-4DF4-BE14-3656BE65816D}" type="pres">
      <dgm:prSet presAssocID="{36742E68-5B3B-4CCF-A15C-F7CD1E2B5FD1}" presName="Name21" presStyleCnt="0"/>
      <dgm:spPr/>
    </dgm:pt>
    <dgm:pt modelId="{3492A924-B638-414F-A151-91C9F557C3E3}" type="pres">
      <dgm:prSet presAssocID="{36742E68-5B3B-4CCF-A15C-F7CD1E2B5FD1}" presName="level2Shape" presStyleLbl="node3" presStyleIdx="0" presStyleCnt="2"/>
      <dgm:spPr/>
    </dgm:pt>
    <dgm:pt modelId="{C697B2FB-E645-4773-A8AE-79B09022D158}" type="pres">
      <dgm:prSet presAssocID="{36742E68-5B3B-4CCF-A15C-F7CD1E2B5FD1}" presName="hierChild3" presStyleCnt="0"/>
      <dgm:spPr/>
    </dgm:pt>
    <dgm:pt modelId="{B666A0AB-3EAC-4CE4-A611-945A14A8D225}" type="pres">
      <dgm:prSet presAssocID="{EA6E15B0-A532-45FB-9CDA-9001F21A197C}" presName="Name19" presStyleLbl="parChTrans1D2" presStyleIdx="1" presStyleCnt="2"/>
      <dgm:spPr/>
    </dgm:pt>
    <dgm:pt modelId="{1F5E72B9-0D32-4592-A021-F4437ACCF4B7}" type="pres">
      <dgm:prSet presAssocID="{0BAE73F2-9C11-4A54-969E-35F93853D6CC}" presName="Name21" presStyleCnt="0"/>
      <dgm:spPr/>
    </dgm:pt>
    <dgm:pt modelId="{EFA568B9-2700-4F83-B5D1-E683D87D3846}" type="pres">
      <dgm:prSet presAssocID="{0BAE73F2-9C11-4A54-969E-35F93853D6CC}" presName="level2Shape" presStyleLbl="node2" presStyleIdx="1" presStyleCnt="2"/>
      <dgm:spPr/>
    </dgm:pt>
    <dgm:pt modelId="{4F56FD83-D4FB-492B-9A4F-CFC199546A1C}" type="pres">
      <dgm:prSet presAssocID="{0BAE73F2-9C11-4A54-969E-35F93853D6CC}" presName="hierChild3" presStyleCnt="0"/>
      <dgm:spPr/>
    </dgm:pt>
    <dgm:pt modelId="{9FD3D772-B047-41A0-8C14-B68BB98A3BAE}" type="pres">
      <dgm:prSet presAssocID="{A3367C6F-42CD-4719-88C5-B78D0D2AEE50}" presName="Name19" presStyleLbl="parChTrans1D3" presStyleIdx="1" presStyleCnt="2"/>
      <dgm:spPr/>
    </dgm:pt>
    <dgm:pt modelId="{E25D85CF-55E3-4C62-8D2C-A7F8F4049A46}" type="pres">
      <dgm:prSet presAssocID="{3357E2BD-1D63-4333-9A49-C23BC0314188}" presName="Name21" presStyleCnt="0"/>
      <dgm:spPr/>
    </dgm:pt>
    <dgm:pt modelId="{78249123-D4F8-4A91-8451-037F5E7AC318}" type="pres">
      <dgm:prSet presAssocID="{3357E2BD-1D63-4333-9A49-C23BC0314188}" presName="level2Shape" presStyleLbl="node3" presStyleIdx="1" presStyleCnt="2"/>
      <dgm:spPr/>
    </dgm:pt>
    <dgm:pt modelId="{ACE67876-0D1F-41D4-8C95-CE27A54B6931}" type="pres">
      <dgm:prSet presAssocID="{3357E2BD-1D63-4333-9A49-C23BC0314188}" presName="hierChild3" presStyleCnt="0"/>
      <dgm:spPr/>
    </dgm:pt>
    <dgm:pt modelId="{742CDA73-90DC-4F13-A44A-707950C26F5B}" type="pres">
      <dgm:prSet presAssocID="{4F58C566-227A-4D9B-AE2D-B3D705AFDCFB}" presName="bgShapesFlow" presStyleCnt="0"/>
      <dgm:spPr/>
    </dgm:pt>
  </dgm:ptLst>
  <dgm:cxnLst>
    <dgm:cxn modelId="{7B2A4208-E225-4F28-988A-69FB8843A579}" type="presOf" srcId="{A3367C6F-42CD-4719-88C5-B78D0D2AEE50}" destId="{9FD3D772-B047-41A0-8C14-B68BB98A3BAE}" srcOrd="0" destOrd="0" presId="urn:microsoft.com/office/officeart/2005/8/layout/hierarchy6"/>
    <dgm:cxn modelId="{63E24C0B-2477-4A0B-84E6-61220CE887A3}" type="presOf" srcId="{36742E68-5B3B-4CCF-A15C-F7CD1E2B5FD1}" destId="{3492A924-B638-414F-A151-91C9F557C3E3}" srcOrd="0" destOrd="0" presId="urn:microsoft.com/office/officeart/2005/8/layout/hierarchy6"/>
    <dgm:cxn modelId="{8950FC0F-F482-4ED6-85EC-46E254EE35FD}" type="presOf" srcId="{20B0D415-5E9C-427E-8A44-D24657930972}" destId="{116DFCA5-FC5D-4498-8E10-DCCB5B7D887D}" srcOrd="0" destOrd="0" presId="urn:microsoft.com/office/officeart/2005/8/layout/hierarchy6"/>
    <dgm:cxn modelId="{BF42CD1F-C038-46E5-A17A-9DA4B82F2CA6}" type="presOf" srcId="{7FDBCC48-BF55-4423-8037-C3C85E343C92}" destId="{4DACEB7F-A255-4889-82E1-55B4507B1F02}" srcOrd="0" destOrd="0" presId="urn:microsoft.com/office/officeart/2005/8/layout/hierarchy6"/>
    <dgm:cxn modelId="{16F89B28-246F-4A23-9AA9-334B52FCC0E3}" type="presOf" srcId="{594C094C-9D65-49B7-BBBE-B5B2D33146F6}" destId="{064A9B82-0930-4AFE-B5BC-DFF60D70CC5B}" srcOrd="0" destOrd="0" presId="urn:microsoft.com/office/officeart/2005/8/layout/hierarchy6"/>
    <dgm:cxn modelId="{62A76832-11AC-4462-854F-A7708BB99875}" type="presOf" srcId="{0BAE73F2-9C11-4A54-969E-35F93853D6CC}" destId="{EFA568B9-2700-4F83-B5D1-E683D87D3846}" srcOrd="0" destOrd="0" presId="urn:microsoft.com/office/officeart/2005/8/layout/hierarchy6"/>
    <dgm:cxn modelId="{2D02BE68-6DA9-43DE-A965-E41A77A07AF5}" srcId="{4F58C566-227A-4D9B-AE2D-B3D705AFDCFB}" destId="{7FDBCC48-BF55-4423-8037-C3C85E343C92}" srcOrd="0" destOrd="0" parTransId="{5D95495D-A74F-49E5-B5D6-BE7509074C25}" sibTransId="{F8F85AEE-8B9A-449A-A8D0-F3D0932EB83F}"/>
    <dgm:cxn modelId="{88567569-5EA4-4DAE-AE27-B5BD1E531618}" srcId="{0BAE73F2-9C11-4A54-969E-35F93853D6CC}" destId="{3357E2BD-1D63-4333-9A49-C23BC0314188}" srcOrd="0" destOrd="0" parTransId="{A3367C6F-42CD-4719-88C5-B78D0D2AEE50}" sibTransId="{A7891921-8D01-4BFC-89C3-7D411923EAAC}"/>
    <dgm:cxn modelId="{0D85CE7D-F1FC-4E41-A0D0-77D28D688E5E}" type="presOf" srcId="{EA6E15B0-A532-45FB-9CDA-9001F21A197C}" destId="{B666A0AB-3EAC-4CE4-A611-945A14A8D225}" srcOrd="0" destOrd="0" presId="urn:microsoft.com/office/officeart/2005/8/layout/hierarchy6"/>
    <dgm:cxn modelId="{792B23AA-E709-4E4A-803B-8B7C69B1B327}" srcId="{594C094C-9D65-49B7-BBBE-B5B2D33146F6}" destId="{36742E68-5B3B-4CCF-A15C-F7CD1E2B5FD1}" srcOrd="0" destOrd="0" parTransId="{20B0D415-5E9C-427E-8A44-D24657930972}" sibTransId="{D34305FB-4365-492C-BC3D-538D325F9EE9}"/>
    <dgm:cxn modelId="{1A802BAC-0FD6-4826-A68A-38443F59B23C}" srcId="{7FDBCC48-BF55-4423-8037-C3C85E343C92}" destId="{0BAE73F2-9C11-4A54-969E-35F93853D6CC}" srcOrd="1" destOrd="0" parTransId="{EA6E15B0-A532-45FB-9CDA-9001F21A197C}" sibTransId="{D29B8DDE-D12B-4F6A-B32D-B6422B9A17CB}"/>
    <dgm:cxn modelId="{FE7D5CB2-04EC-435E-8976-9CAF4916439B}" type="presOf" srcId="{4F58C566-227A-4D9B-AE2D-B3D705AFDCFB}" destId="{B4CC6C8C-D6D3-4472-9370-27FCE1D93CF2}" srcOrd="0" destOrd="0" presId="urn:microsoft.com/office/officeart/2005/8/layout/hierarchy6"/>
    <dgm:cxn modelId="{13D5A7B4-EE05-4616-BE99-599C48E1CB85}" srcId="{7FDBCC48-BF55-4423-8037-C3C85E343C92}" destId="{594C094C-9D65-49B7-BBBE-B5B2D33146F6}" srcOrd="0" destOrd="0" parTransId="{F5F1EF0E-6FA4-44E1-AA5A-C232BFCD7FE1}" sibTransId="{B0A364D7-0AE5-4E62-9BB6-6F142A24B2F1}"/>
    <dgm:cxn modelId="{FB02AAC4-7323-468F-93C0-379DCEAC6E03}" type="presOf" srcId="{F5F1EF0E-6FA4-44E1-AA5A-C232BFCD7FE1}" destId="{E132EAB5-7440-44BA-8615-C7E6EB479DA1}" srcOrd="0" destOrd="0" presId="urn:microsoft.com/office/officeart/2005/8/layout/hierarchy6"/>
    <dgm:cxn modelId="{28DE6FF6-25EC-4154-A15F-88960D8FE289}" type="presOf" srcId="{3357E2BD-1D63-4333-9A49-C23BC0314188}" destId="{78249123-D4F8-4A91-8451-037F5E7AC318}" srcOrd="0" destOrd="0" presId="urn:microsoft.com/office/officeart/2005/8/layout/hierarchy6"/>
    <dgm:cxn modelId="{BB9EB6E4-3DA0-4E9C-9553-3D6258EA06E2}" type="presParOf" srcId="{B4CC6C8C-D6D3-4472-9370-27FCE1D93CF2}" destId="{E58962DB-CA9C-4C10-AAAE-22C972DD071F}" srcOrd="0" destOrd="0" presId="urn:microsoft.com/office/officeart/2005/8/layout/hierarchy6"/>
    <dgm:cxn modelId="{4C317DB5-FE65-4BDA-81DA-3487FD399454}" type="presParOf" srcId="{E58962DB-CA9C-4C10-AAAE-22C972DD071F}" destId="{772079DE-3096-4C04-B638-981B0DBAE85E}" srcOrd="0" destOrd="0" presId="urn:microsoft.com/office/officeart/2005/8/layout/hierarchy6"/>
    <dgm:cxn modelId="{17C18841-E89E-4755-A11E-FE13ABA10F20}" type="presParOf" srcId="{772079DE-3096-4C04-B638-981B0DBAE85E}" destId="{0524D813-99B6-4314-8FAA-0FA96C19963A}" srcOrd="0" destOrd="0" presId="urn:microsoft.com/office/officeart/2005/8/layout/hierarchy6"/>
    <dgm:cxn modelId="{B5EAAA2B-6797-4828-BAE3-ED562151B56A}" type="presParOf" srcId="{0524D813-99B6-4314-8FAA-0FA96C19963A}" destId="{4DACEB7F-A255-4889-82E1-55B4507B1F02}" srcOrd="0" destOrd="0" presId="urn:microsoft.com/office/officeart/2005/8/layout/hierarchy6"/>
    <dgm:cxn modelId="{95744FD8-4391-4C9F-899F-2658F0AE02B5}" type="presParOf" srcId="{0524D813-99B6-4314-8FAA-0FA96C19963A}" destId="{75C36370-6B70-4674-B1BE-6BF22BAA535E}" srcOrd="1" destOrd="0" presId="urn:microsoft.com/office/officeart/2005/8/layout/hierarchy6"/>
    <dgm:cxn modelId="{76C7EB02-6FDD-4549-974E-BA3E0EDC64AE}" type="presParOf" srcId="{75C36370-6B70-4674-B1BE-6BF22BAA535E}" destId="{E132EAB5-7440-44BA-8615-C7E6EB479DA1}" srcOrd="0" destOrd="0" presId="urn:microsoft.com/office/officeart/2005/8/layout/hierarchy6"/>
    <dgm:cxn modelId="{F60D774A-9E91-428A-8413-323D301A38A9}" type="presParOf" srcId="{75C36370-6B70-4674-B1BE-6BF22BAA535E}" destId="{7A872DFA-3DFF-4C12-9AF3-71C333AE6C2E}" srcOrd="1" destOrd="0" presId="urn:microsoft.com/office/officeart/2005/8/layout/hierarchy6"/>
    <dgm:cxn modelId="{C4CED7FD-305A-4127-B518-E4383B288241}" type="presParOf" srcId="{7A872DFA-3DFF-4C12-9AF3-71C333AE6C2E}" destId="{064A9B82-0930-4AFE-B5BC-DFF60D70CC5B}" srcOrd="0" destOrd="0" presId="urn:microsoft.com/office/officeart/2005/8/layout/hierarchy6"/>
    <dgm:cxn modelId="{F5FD6A42-EDD6-4011-9134-ABECB1C55967}" type="presParOf" srcId="{7A872DFA-3DFF-4C12-9AF3-71C333AE6C2E}" destId="{19E2BF4C-8D8A-4153-87A6-143E900BA974}" srcOrd="1" destOrd="0" presId="urn:microsoft.com/office/officeart/2005/8/layout/hierarchy6"/>
    <dgm:cxn modelId="{E9F7E506-A55A-488F-936D-48A9775AFF60}" type="presParOf" srcId="{19E2BF4C-8D8A-4153-87A6-143E900BA974}" destId="{116DFCA5-FC5D-4498-8E10-DCCB5B7D887D}" srcOrd="0" destOrd="0" presId="urn:microsoft.com/office/officeart/2005/8/layout/hierarchy6"/>
    <dgm:cxn modelId="{F45A35A7-E97A-47BD-A4A4-676A059E872A}" type="presParOf" srcId="{19E2BF4C-8D8A-4153-87A6-143E900BA974}" destId="{E3B29C67-FE5B-4DF4-BE14-3656BE65816D}" srcOrd="1" destOrd="0" presId="urn:microsoft.com/office/officeart/2005/8/layout/hierarchy6"/>
    <dgm:cxn modelId="{41B835DE-5485-4FE9-9315-6A3B1410F154}" type="presParOf" srcId="{E3B29C67-FE5B-4DF4-BE14-3656BE65816D}" destId="{3492A924-B638-414F-A151-91C9F557C3E3}" srcOrd="0" destOrd="0" presId="urn:microsoft.com/office/officeart/2005/8/layout/hierarchy6"/>
    <dgm:cxn modelId="{35A7D3FC-CCF3-4602-A039-6227E3A15FD8}" type="presParOf" srcId="{E3B29C67-FE5B-4DF4-BE14-3656BE65816D}" destId="{C697B2FB-E645-4773-A8AE-79B09022D158}" srcOrd="1" destOrd="0" presId="urn:microsoft.com/office/officeart/2005/8/layout/hierarchy6"/>
    <dgm:cxn modelId="{7D9DBB69-AACE-4822-871A-0E355F7F8519}" type="presParOf" srcId="{75C36370-6B70-4674-B1BE-6BF22BAA535E}" destId="{B666A0AB-3EAC-4CE4-A611-945A14A8D225}" srcOrd="2" destOrd="0" presId="urn:microsoft.com/office/officeart/2005/8/layout/hierarchy6"/>
    <dgm:cxn modelId="{9BDE3993-5698-40A5-8058-3F7E1823539A}" type="presParOf" srcId="{75C36370-6B70-4674-B1BE-6BF22BAA535E}" destId="{1F5E72B9-0D32-4592-A021-F4437ACCF4B7}" srcOrd="3" destOrd="0" presId="urn:microsoft.com/office/officeart/2005/8/layout/hierarchy6"/>
    <dgm:cxn modelId="{A72C24C3-7E81-4E22-971D-25FBA2B8FD70}" type="presParOf" srcId="{1F5E72B9-0D32-4592-A021-F4437ACCF4B7}" destId="{EFA568B9-2700-4F83-B5D1-E683D87D3846}" srcOrd="0" destOrd="0" presId="urn:microsoft.com/office/officeart/2005/8/layout/hierarchy6"/>
    <dgm:cxn modelId="{BBCC9BC5-4AD8-41CA-B472-BB2484BDD104}" type="presParOf" srcId="{1F5E72B9-0D32-4592-A021-F4437ACCF4B7}" destId="{4F56FD83-D4FB-492B-9A4F-CFC199546A1C}" srcOrd="1" destOrd="0" presId="urn:microsoft.com/office/officeart/2005/8/layout/hierarchy6"/>
    <dgm:cxn modelId="{CF4C687E-13A1-4BE1-B6C8-FFDF76DB6D4D}" type="presParOf" srcId="{4F56FD83-D4FB-492B-9A4F-CFC199546A1C}" destId="{9FD3D772-B047-41A0-8C14-B68BB98A3BAE}" srcOrd="0" destOrd="0" presId="urn:microsoft.com/office/officeart/2005/8/layout/hierarchy6"/>
    <dgm:cxn modelId="{6F7E42C0-8141-4B34-9BBF-78EFD0284BA7}" type="presParOf" srcId="{4F56FD83-D4FB-492B-9A4F-CFC199546A1C}" destId="{E25D85CF-55E3-4C62-8D2C-A7F8F4049A46}" srcOrd="1" destOrd="0" presId="urn:microsoft.com/office/officeart/2005/8/layout/hierarchy6"/>
    <dgm:cxn modelId="{808D2D2A-CE88-4738-B1F6-3F98750EC819}" type="presParOf" srcId="{E25D85CF-55E3-4C62-8D2C-A7F8F4049A46}" destId="{78249123-D4F8-4A91-8451-037F5E7AC318}" srcOrd="0" destOrd="0" presId="urn:microsoft.com/office/officeart/2005/8/layout/hierarchy6"/>
    <dgm:cxn modelId="{9AED4D09-E5DC-49AE-B96F-945AFCEAF21F}" type="presParOf" srcId="{E25D85CF-55E3-4C62-8D2C-A7F8F4049A46}" destId="{ACE67876-0D1F-41D4-8C95-CE27A54B6931}" srcOrd="1" destOrd="0" presId="urn:microsoft.com/office/officeart/2005/8/layout/hierarchy6"/>
    <dgm:cxn modelId="{25153118-DF4E-49A9-A7B0-8FE13014F4F6}" type="presParOf" srcId="{B4CC6C8C-D6D3-4472-9370-27FCE1D93CF2}" destId="{742CDA73-90DC-4F13-A44A-707950C26F5B}"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FC02AD-DFF2-475C-806A-8414E61B0BC3}">
      <dsp:nvSpPr>
        <dsp:cNvPr id="0" name=""/>
        <dsp:cNvSpPr/>
      </dsp:nvSpPr>
      <dsp:spPr>
        <a:xfrm>
          <a:off x="0" y="626911"/>
          <a:ext cx="10515600" cy="982800"/>
        </a:xfrm>
        <a:prstGeom prst="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FF234F6-A538-4C9A-9F6F-E937A9B6B843}">
      <dsp:nvSpPr>
        <dsp:cNvPr id="0" name=""/>
        <dsp:cNvSpPr/>
      </dsp:nvSpPr>
      <dsp:spPr>
        <a:xfrm>
          <a:off x="525780" y="51271"/>
          <a:ext cx="7360920" cy="1151280"/>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733550">
            <a:lnSpc>
              <a:spcPct val="90000"/>
            </a:lnSpc>
            <a:spcBef>
              <a:spcPct val="0"/>
            </a:spcBef>
            <a:spcAft>
              <a:spcPct val="35000"/>
            </a:spcAft>
            <a:buNone/>
          </a:pPr>
          <a:r>
            <a:rPr lang="en-US" sz="3900" kern="1200" dirty="0"/>
            <a:t>GST Frame Work</a:t>
          </a:r>
          <a:endParaRPr lang="en-IN" sz="3900" kern="1200" dirty="0"/>
        </a:p>
      </dsp:txBody>
      <dsp:txXfrm>
        <a:off x="581981" y="107472"/>
        <a:ext cx="7248518" cy="1038878"/>
      </dsp:txXfrm>
    </dsp:sp>
    <dsp:sp modelId="{A28D022F-1703-4432-B3CF-D5B36C1A99C7}">
      <dsp:nvSpPr>
        <dsp:cNvPr id="0" name=""/>
        <dsp:cNvSpPr/>
      </dsp:nvSpPr>
      <dsp:spPr>
        <a:xfrm>
          <a:off x="0" y="2395951"/>
          <a:ext cx="10515600" cy="982800"/>
        </a:xfrm>
        <a:prstGeom prst="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C90A5AB-983C-47AC-94E9-5C0930884F06}">
      <dsp:nvSpPr>
        <dsp:cNvPr id="0" name=""/>
        <dsp:cNvSpPr/>
      </dsp:nvSpPr>
      <dsp:spPr>
        <a:xfrm>
          <a:off x="525780" y="1820311"/>
          <a:ext cx="7360920" cy="1151280"/>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733550">
            <a:lnSpc>
              <a:spcPct val="90000"/>
            </a:lnSpc>
            <a:spcBef>
              <a:spcPct val="0"/>
            </a:spcBef>
            <a:spcAft>
              <a:spcPct val="35000"/>
            </a:spcAft>
            <a:buNone/>
          </a:pPr>
          <a:r>
            <a:rPr lang="en-IN" sz="3900" kern="1200" dirty="0"/>
            <a:t>Changes over Time</a:t>
          </a:r>
        </a:p>
      </dsp:txBody>
      <dsp:txXfrm>
        <a:off x="581981" y="1876512"/>
        <a:ext cx="7248518" cy="1038878"/>
      </dsp:txXfrm>
    </dsp:sp>
    <dsp:sp modelId="{71E8DB4F-1BC1-44B5-8F4F-7E81CDD09C89}">
      <dsp:nvSpPr>
        <dsp:cNvPr id="0" name=""/>
        <dsp:cNvSpPr/>
      </dsp:nvSpPr>
      <dsp:spPr>
        <a:xfrm>
          <a:off x="0" y="4164991"/>
          <a:ext cx="10515600" cy="982800"/>
        </a:xfrm>
        <a:prstGeom prst="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3F9CE06-94B6-4FA9-A2BE-5AAEBE541132}">
      <dsp:nvSpPr>
        <dsp:cNvPr id="0" name=""/>
        <dsp:cNvSpPr/>
      </dsp:nvSpPr>
      <dsp:spPr>
        <a:xfrm>
          <a:off x="525780" y="3589351"/>
          <a:ext cx="7360920" cy="1151280"/>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733550">
            <a:lnSpc>
              <a:spcPct val="90000"/>
            </a:lnSpc>
            <a:spcBef>
              <a:spcPct val="0"/>
            </a:spcBef>
            <a:spcAft>
              <a:spcPct val="35000"/>
            </a:spcAft>
            <a:buNone/>
          </a:pPr>
          <a:r>
            <a:rPr lang="en-IN" sz="3900" kern="1200" dirty="0"/>
            <a:t>Industry Specific Discussion</a:t>
          </a:r>
          <a:endParaRPr lang="en-IN" sz="3900" i="1" kern="1200" dirty="0"/>
        </a:p>
      </dsp:txBody>
      <dsp:txXfrm>
        <a:off x="581981" y="3645552"/>
        <a:ext cx="7248518" cy="103887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ACEB7F-A255-4889-82E1-55B4507B1F02}">
      <dsp:nvSpPr>
        <dsp:cNvPr id="0" name=""/>
        <dsp:cNvSpPr/>
      </dsp:nvSpPr>
      <dsp:spPr>
        <a:xfrm>
          <a:off x="1818973" y="925"/>
          <a:ext cx="1880953" cy="1253968"/>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IN" sz="2300" kern="1200" dirty="0"/>
            <a:t>Supplier : Body Corporate</a:t>
          </a:r>
        </a:p>
      </dsp:txBody>
      <dsp:txXfrm>
        <a:off x="1855700" y="37652"/>
        <a:ext cx="1807499" cy="1180514"/>
      </dsp:txXfrm>
    </dsp:sp>
    <dsp:sp modelId="{E132EAB5-7440-44BA-8615-C7E6EB479DA1}">
      <dsp:nvSpPr>
        <dsp:cNvPr id="0" name=""/>
        <dsp:cNvSpPr/>
      </dsp:nvSpPr>
      <dsp:spPr>
        <a:xfrm>
          <a:off x="1536830" y="1254894"/>
          <a:ext cx="1222619" cy="501587"/>
        </a:xfrm>
        <a:custGeom>
          <a:avLst/>
          <a:gdLst/>
          <a:ahLst/>
          <a:cxnLst/>
          <a:rect l="0" t="0" r="0" b="0"/>
          <a:pathLst>
            <a:path>
              <a:moveTo>
                <a:pt x="1222619" y="0"/>
              </a:moveTo>
              <a:lnTo>
                <a:pt x="1222619" y="250793"/>
              </a:lnTo>
              <a:lnTo>
                <a:pt x="0" y="250793"/>
              </a:lnTo>
              <a:lnTo>
                <a:pt x="0" y="501587"/>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4A9B82-0930-4AFE-B5BC-DFF60D70CC5B}">
      <dsp:nvSpPr>
        <dsp:cNvPr id="0" name=""/>
        <dsp:cNvSpPr/>
      </dsp:nvSpPr>
      <dsp:spPr>
        <a:xfrm>
          <a:off x="596353" y="1756482"/>
          <a:ext cx="1880953" cy="1253968"/>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IN" sz="2300" kern="1200" dirty="0"/>
            <a:t>TO Body Corporate</a:t>
          </a:r>
        </a:p>
      </dsp:txBody>
      <dsp:txXfrm>
        <a:off x="633080" y="1793209"/>
        <a:ext cx="1807499" cy="1180514"/>
      </dsp:txXfrm>
    </dsp:sp>
    <dsp:sp modelId="{116DFCA5-FC5D-4498-8E10-DCCB5B7D887D}">
      <dsp:nvSpPr>
        <dsp:cNvPr id="0" name=""/>
        <dsp:cNvSpPr/>
      </dsp:nvSpPr>
      <dsp:spPr>
        <a:xfrm>
          <a:off x="1491110" y="3010450"/>
          <a:ext cx="91440" cy="501587"/>
        </a:xfrm>
        <a:custGeom>
          <a:avLst/>
          <a:gdLst/>
          <a:ahLst/>
          <a:cxnLst/>
          <a:rect l="0" t="0" r="0" b="0"/>
          <a:pathLst>
            <a:path>
              <a:moveTo>
                <a:pt x="45720" y="0"/>
              </a:moveTo>
              <a:lnTo>
                <a:pt x="45720" y="501587"/>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492A924-B638-414F-A151-91C9F557C3E3}">
      <dsp:nvSpPr>
        <dsp:cNvPr id="0" name=""/>
        <dsp:cNvSpPr/>
      </dsp:nvSpPr>
      <dsp:spPr>
        <a:xfrm>
          <a:off x="596353" y="3512038"/>
          <a:ext cx="1880953" cy="1253968"/>
        </a:xfrm>
        <a:prstGeom prst="roundRect">
          <a:avLst>
            <a:gd name="adj" fmla="val 10000"/>
          </a:avLst>
        </a:prstGeom>
        <a:gradFill rotWithShape="0">
          <a:gsLst>
            <a:gs pos="0">
              <a:srgbClr val="A5A5A5">
                <a:hueOff val="0"/>
                <a:satOff val="0"/>
                <a:lumOff val="0"/>
                <a:alphaOff val="0"/>
                <a:lumMod val="110000"/>
                <a:satMod val="105000"/>
                <a:tint val="67000"/>
              </a:srgbClr>
            </a:gs>
            <a:gs pos="50000">
              <a:srgbClr val="A5A5A5">
                <a:hueOff val="0"/>
                <a:satOff val="0"/>
                <a:lumOff val="0"/>
                <a:alphaOff val="0"/>
                <a:lumMod val="105000"/>
                <a:satMod val="103000"/>
                <a:tint val="73000"/>
              </a:srgbClr>
            </a:gs>
            <a:gs pos="100000">
              <a:srgbClr val="A5A5A5">
                <a:hueOff val="0"/>
                <a:satOff val="0"/>
                <a:lumOff val="0"/>
                <a:alphaOff val="0"/>
                <a:lumMod val="105000"/>
                <a:satMod val="109000"/>
                <a:tint val="81000"/>
              </a:srgbClr>
            </a:gs>
          </a:gsLst>
          <a:lin ang="5400000" scaled="0"/>
        </a:gradFill>
        <a:ln w="12700" cap="flat" cmpd="sng" algn="ctr">
          <a:noFill/>
          <a:prstDash val="solid"/>
          <a:miter lim="800000"/>
        </a:ln>
        <a:effectLst/>
        <a:scene3d>
          <a:camera prst="orthographicFront"/>
          <a:lightRig rig="flat" dir="t"/>
        </a:scene3d>
        <a:sp3d prstMaterial="dkEdge">
          <a:bevelT w="8200" h="38100"/>
        </a:sp3d>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IN" sz="2300" kern="1200" dirty="0">
              <a:solidFill>
                <a:srgbClr val="000000"/>
              </a:solidFill>
              <a:latin typeface="Calibri" panose="020F0502020204030204"/>
              <a:ea typeface="+mn-ea"/>
              <a:cs typeface="+mn-cs"/>
            </a:rPr>
            <a:t>Forward Charge</a:t>
          </a:r>
        </a:p>
      </dsp:txBody>
      <dsp:txXfrm>
        <a:off x="633080" y="3548765"/>
        <a:ext cx="1807499" cy="1180514"/>
      </dsp:txXfrm>
    </dsp:sp>
    <dsp:sp modelId="{B666A0AB-3EAC-4CE4-A611-945A14A8D225}">
      <dsp:nvSpPr>
        <dsp:cNvPr id="0" name=""/>
        <dsp:cNvSpPr/>
      </dsp:nvSpPr>
      <dsp:spPr>
        <a:xfrm>
          <a:off x="2759450" y="1254894"/>
          <a:ext cx="1222619" cy="501587"/>
        </a:xfrm>
        <a:custGeom>
          <a:avLst/>
          <a:gdLst/>
          <a:ahLst/>
          <a:cxnLst/>
          <a:rect l="0" t="0" r="0" b="0"/>
          <a:pathLst>
            <a:path>
              <a:moveTo>
                <a:pt x="0" y="0"/>
              </a:moveTo>
              <a:lnTo>
                <a:pt x="0" y="250793"/>
              </a:lnTo>
              <a:lnTo>
                <a:pt x="1222619" y="250793"/>
              </a:lnTo>
              <a:lnTo>
                <a:pt x="1222619" y="501587"/>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FA568B9-2700-4F83-B5D1-E683D87D3846}">
      <dsp:nvSpPr>
        <dsp:cNvPr id="0" name=""/>
        <dsp:cNvSpPr/>
      </dsp:nvSpPr>
      <dsp:spPr>
        <a:xfrm>
          <a:off x="3041592" y="1756482"/>
          <a:ext cx="1880953" cy="1253968"/>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IN" sz="2300" kern="1200" dirty="0"/>
            <a:t>Others</a:t>
          </a:r>
        </a:p>
      </dsp:txBody>
      <dsp:txXfrm>
        <a:off x="3078319" y="1793209"/>
        <a:ext cx="1807499" cy="1180514"/>
      </dsp:txXfrm>
    </dsp:sp>
    <dsp:sp modelId="{9FD3D772-B047-41A0-8C14-B68BB98A3BAE}">
      <dsp:nvSpPr>
        <dsp:cNvPr id="0" name=""/>
        <dsp:cNvSpPr/>
      </dsp:nvSpPr>
      <dsp:spPr>
        <a:xfrm>
          <a:off x="3936349" y="3010450"/>
          <a:ext cx="91440" cy="501587"/>
        </a:xfrm>
        <a:custGeom>
          <a:avLst/>
          <a:gdLst/>
          <a:ahLst/>
          <a:cxnLst/>
          <a:rect l="0" t="0" r="0" b="0"/>
          <a:pathLst>
            <a:path>
              <a:moveTo>
                <a:pt x="45720" y="0"/>
              </a:moveTo>
              <a:lnTo>
                <a:pt x="45720" y="501587"/>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8249123-D4F8-4A91-8451-037F5E7AC318}">
      <dsp:nvSpPr>
        <dsp:cNvPr id="0" name=""/>
        <dsp:cNvSpPr/>
      </dsp:nvSpPr>
      <dsp:spPr>
        <a:xfrm>
          <a:off x="3041592" y="3512038"/>
          <a:ext cx="1880953" cy="1253968"/>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IN" sz="2300" kern="1200" dirty="0"/>
            <a:t>Forward Charge</a:t>
          </a:r>
        </a:p>
      </dsp:txBody>
      <dsp:txXfrm>
        <a:off x="3078319" y="3548765"/>
        <a:ext cx="1807499" cy="118051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31877B-AEB5-4552-B1A8-044C165E487C}">
      <dsp:nvSpPr>
        <dsp:cNvPr id="0" name=""/>
        <dsp:cNvSpPr/>
      </dsp:nvSpPr>
      <dsp:spPr>
        <a:xfrm rot="5400000">
          <a:off x="-569847" y="1903753"/>
          <a:ext cx="3798981" cy="2659287"/>
        </a:xfrm>
        <a:prstGeom prst="chevron">
          <a:avLst/>
        </a:prstGeom>
        <a:solidFill>
          <a:srgbClr val="80FF33"/>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rtl="0">
            <a:lnSpc>
              <a:spcPct val="90000"/>
            </a:lnSpc>
            <a:spcBef>
              <a:spcPct val="0"/>
            </a:spcBef>
            <a:spcAft>
              <a:spcPct val="35000"/>
            </a:spcAft>
            <a:buNone/>
          </a:pPr>
          <a:r>
            <a:rPr lang="en-US" sz="2600" kern="1200" dirty="0">
              <a:solidFill>
                <a:schemeClr val="tx1"/>
              </a:solidFill>
            </a:rPr>
            <a:t>List of goods taxed under Reverse charge</a:t>
          </a:r>
        </a:p>
      </dsp:txBody>
      <dsp:txXfrm rot="-5400000">
        <a:off x="1" y="2663550"/>
        <a:ext cx="2659287" cy="1139694"/>
      </dsp:txXfrm>
    </dsp:sp>
    <dsp:sp modelId="{0899232D-0E48-4AE6-AC0A-611334CDB622}">
      <dsp:nvSpPr>
        <dsp:cNvPr id="0" name=""/>
        <dsp:cNvSpPr/>
      </dsp:nvSpPr>
      <dsp:spPr>
        <a:xfrm rot="5400000">
          <a:off x="4021381" y="-1359581"/>
          <a:ext cx="5132123" cy="7856312"/>
        </a:xfrm>
        <a:prstGeom prst="round2Same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rtl="0">
            <a:lnSpc>
              <a:spcPct val="90000"/>
            </a:lnSpc>
            <a:spcBef>
              <a:spcPct val="0"/>
            </a:spcBef>
            <a:spcAft>
              <a:spcPct val="15000"/>
            </a:spcAft>
            <a:buChar char="•"/>
          </a:pPr>
          <a:r>
            <a:rPr lang="en-US" sz="2600" kern="1200" dirty="0"/>
            <a:t>Cashew nuts, not shelled or peeled</a:t>
          </a:r>
        </a:p>
        <a:p>
          <a:pPr marL="228600" lvl="1" indent="-228600" algn="l" defTabSz="1155700" rtl="0">
            <a:lnSpc>
              <a:spcPct val="90000"/>
            </a:lnSpc>
            <a:spcBef>
              <a:spcPct val="0"/>
            </a:spcBef>
            <a:spcAft>
              <a:spcPct val="15000"/>
            </a:spcAft>
            <a:buChar char="•"/>
          </a:pPr>
          <a:r>
            <a:rPr lang="en-US" sz="2600" kern="1200" dirty="0"/>
            <a:t>Bidi wrapper leaves (Tendu)</a:t>
          </a:r>
        </a:p>
        <a:p>
          <a:pPr marL="228600" lvl="1" indent="-228600" algn="l" defTabSz="1155700" rtl="0">
            <a:lnSpc>
              <a:spcPct val="90000"/>
            </a:lnSpc>
            <a:spcBef>
              <a:spcPct val="0"/>
            </a:spcBef>
            <a:spcAft>
              <a:spcPct val="15000"/>
            </a:spcAft>
            <a:buChar char="•"/>
          </a:pPr>
          <a:r>
            <a:rPr lang="en-US" sz="2600" kern="1200" dirty="0"/>
            <a:t>Tobacco leaves</a:t>
          </a:r>
        </a:p>
        <a:p>
          <a:pPr marL="228600" lvl="1" indent="-228600" algn="l" defTabSz="1155700" rtl="0">
            <a:lnSpc>
              <a:spcPct val="90000"/>
            </a:lnSpc>
            <a:spcBef>
              <a:spcPct val="0"/>
            </a:spcBef>
            <a:spcAft>
              <a:spcPct val="15000"/>
            </a:spcAft>
            <a:buChar char="•"/>
          </a:pPr>
          <a:r>
            <a:rPr lang="en-US" sz="2600" kern="1200" dirty="0"/>
            <a:t>Silk yarn</a:t>
          </a:r>
        </a:p>
        <a:p>
          <a:pPr marL="228600" lvl="1" indent="-228600" algn="l" defTabSz="1155700" rtl="0">
            <a:lnSpc>
              <a:spcPct val="90000"/>
            </a:lnSpc>
            <a:spcBef>
              <a:spcPct val="0"/>
            </a:spcBef>
            <a:spcAft>
              <a:spcPct val="15000"/>
            </a:spcAft>
            <a:buChar char="•"/>
          </a:pPr>
          <a:r>
            <a:rPr lang="en-US" sz="2600" kern="1200" dirty="0"/>
            <a:t>Raw cotton</a:t>
          </a:r>
        </a:p>
        <a:p>
          <a:pPr marL="228600" lvl="1" indent="-228600" algn="l" defTabSz="1155700" rtl="0">
            <a:lnSpc>
              <a:spcPct val="90000"/>
            </a:lnSpc>
            <a:spcBef>
              <a:spcPct val="0"/>
            </a:spcBef>
            <a:spcAft>
              <a:spcPct val="15000"/>
            </a:spcAft>
            <a:buChar char="•"/>
          </a:pPr>
          <a:r>
            <a:rPr lang="en-US" sz="2600" kern="1200" dirty="0"/>
            <a:t>Supply of lottery</a:t>
          </a:r>
        </a:p>
        <a:p>
          <a:pPr marL="228600" lvl="1" indent="-228600" algn="l" defTabSz="1155700" rtl="0">
            <a:lnSpc>
              <a:spcPct val="90000"/>
            </a:lnSpc>
            <a:spcBef>
              <a:spcPct val="0"/>
            </a:spcBef>
            <a:spcAft>
              <a:spcPct val="15000"/>
            </a:spcAft>
            <a:buChar char="•"/>
          </a:pPr>
          <a:r>
            <a:rPr lang="en-US" sz="2600" kern="1200" dirty="0"/>
            <a:t>Used vehicles seized and confiscated goods, old and used goods, waste and scrap</a:t>
          </a:r>
        </a:p>
        <a:p>
          <a:pPr marL="228600" lvl="1" indent="-228600" algn="l" defTabSz="1155700" rtl="0">
            <a:lnSpc>
              <a:spcPct val="90000"/>
            </a:lnSpc>
            <a:spcBef>
              <a:spcPct val="0"/>
            </a:spcBef>
            <a:spcAft>
              <a:spcPct val="15000"/>
            </a:spcAft>
            <a:buChar char="•"/>
          </a:pPr>
          <a:r>
            <a:rPr lang="en-US" sz="2600" kern="1200" dirty="0"/>
            <a:t>Priority Sector Lending Certificate</a:t>
          </a:r>
        </a:p>
      </dsp:txBody>
      <dsp:txXfrm rot="-5400000">
        <a:off x="2659287" y="253043"/>
        <a:ext cx="7605782" cy="463106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F311FE-CF42-447D-8335-0342938E2340}">
      <dsp:nvSpPr>
        <dsp:cNvPr id="0" name=""/>
        <dsp:cNvSpPr/>
      </dsp:nvSpPr>
      <dsp:spPr>
        <a:xfrm>
          <a:off x="0" y="68965"/>
          <a:ext cx="2422813" cy="59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360" tIns="76200" rIns="213360" bIns="76200" numCol="1" spcCol="1270" anchor="ctr" anchorCtr="0">
          <a:noAutofit/>
        </a:bodyPr>
        <a:lstStyle/>
        <a:p>
          <a:pPr marL="0" lvl="0" indent="0" algn="r" defTabSz="1333500">
            <a:lnSpc>
              <a:spcPct val="90000"/>
            </a:lnSpc>
            <a:spcBef>
              <a:spcPct val="0"/>
            </a:spcBef>
            <a:spcAft>
              <a:spcPct val="35000"/>
            </a:spcAft>
            <a:buNone/>
          </a:pPr>
          <a:r>
            <a:rPr lang="en-IN" sz="3000" kern="1200" dirty="0"/>
            <a:t>Rates</a:t>
          </a:r>
        </a:p>
      </dsp:txBody>
      <dsp:txXfrm>
        <a:off x="0" y="68965"/>
        <a:ext cx="2422813" cy="594000"/>
      </dsp:txXfrm>
    </dsp:sp>
    <dsp:sp modelId="{69A8D0AB-234D-4F13-917F-B0FF6DC9C221}">
      <dsp:nvSpPr>
        <dsp:cNvPr id="0" name=""/>
        <dsp:cNvSpPr/>
      </dsp:nvSpPr>
      <dsp:spPr>
        <a:xfrm>
          <a:off x="2422813" y="41121"/>
          <a:ext cx="484562" cy="649687"/>
        </a:xfrm>
        <a:prstGeom prst="leftBrace">
          <a:avLst>
            <a:gd name="adj1" fmla="val 35000"/>
            <a:gd name="adj2" fmla="val 50000"/>
          </a:avLst>
        </a:prstGeom>
        <a:noFill/>
        <a:ln w="12700" cap="flat" cmpd="sng" algn="ctr">
          <a:solidFill>
            <a:schemeClr val="bg1"/>
          </a:solidFill>
          <a:prstDash val="solid"/>
          <a:miter lim="800000"/>
        </a:ln>
        <a:effectLst/>
      </dsp:spPr>
      <dsp:style>
        <a:lnRef idx="2">
          <a:scrgbClr r="0" g="0" b="0"/>
        </a:lnRef>
        <a:fillRef idx="0">
          <a:scrgbClr r="0" g="0" b="0"/>
        </a:fillRef>
        <a:effectRef idx="0">
          <a:scrgbClr r="0" g="0" b="0"/>
        </a:effectRef>
        <a:fontRef idx="minor"/>
      </dsp:style>
    </dsp:sp>
    <dsp:sp modelId="{E19832E9-FEC3-4EF9-85A2-55058BBEC611}">
      <dsp:nvSpPr>
        <dsp:cNvPr id="0" name=""/>
        <dsp:cNvSpPr/>
      </dsp:nvSpPr>
      <dsp:spPr>
        <a:xfrm>
          <a:off x="3101201" y="41121"/>
          <a:ext cx="6590053" cy="649687"/>
        </a:xfrm>
        <a:prstGeom prst="rect">
          <a:avLst/>
        </a:prstGeom>
        <a:no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285750" lvl="1" indent="-285750" algn="ctr" defTabSz="1333500">
            <a:lnSpc>
              <a:spcPct val="90000"/>
            </a:lnSpc>
            <a:spcBef>
              <a:spcPct val="0"/>
            </a:spcBef>
            <a:spcAft>
              <a:spcPct val="15000"/>
            </a:spcAft>
            <a:buFontTx/>
            <a:buNone/>
          </a:pPr>
          <a:r>
            <a:rPr lang="en-IN" sz="3000" kern="1200" dirty="0">
              <a:solidFill>
                <a:schemeClr val="tx1"/>
              </a:solidFill>
            </a:rPr>
            <a:t>Originally defined in the Act for</a:t>
          </a:r>
        </a:p>
      </dsp:txBody>
      <dsp:txXfrm>
        <a:off x="3101201" y="41121"/>
        <a:ext cx="6590053" cy="649687"/>
      </dsp:txXfrm>
    </dsp:sp>
    <dsp:sp modelId="{9934C82A-DB9A-4188-BEB9-E4D84D41F5C7}">
      <dsp:nvSpPr>
        <dsp:cNvPr id="0" name=""/>
        <dsp:cNvSpPr/>
      </dsp:nvSpPr>
      <dsp:spPr>
        <a:xfrm>
          <a:off x="0" y="826652"/>
          <a:ext cx="2422813" cy="59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360" tIns="76200" rIns="213360" bIns="76200" numCol="1" spcCol="1270" anchor="ctr" anchorCtr="0">
          <a:noAutofit/>
        </a:bodyPr>
        <a:lstStyle/>
        <a:p>
          <a:pPr marL="0" lvl="0" indent="0" algn="r" defTabSz="1333500">
            <a:lnSpc>
              <a:spcPct val="90000"/>
            </a:lnSpc>
            <a:spcBef>
              <a:spcPct val="0"/>
            </a:spcBef>
            <a:spcAft>
              <a:spcPct val="35000"/>
            </a:spcAft>
            <a:buNone/>
          </a:pPr>
          <a:r>
            <a:rPr lang="en-IN" sz="3000" kern="1200" dirty="0"/>
            <a:t>1%</a:t>
          </a:r>
        </a:p>
      </dsp:txBody>
      <dsp:txXfrm>
        <a:off x="0" y="826652"/>
        <a:ext cx="2422813" cy="594000"/>
      </dsp:txXfrm>
    </dsp:sp>
    <dsp:sp modelId="{E9BD0937-F2D0-4487-9013-7391934A5657}">
      <dsp:nvSpPr>
        <dsp:cNvPr id="0" name=""/>
        <dsp:cNvSpPr/>
      </dsp:nvSpPr>
      <dsp:spPr>
        <a:xfrm>
          <a:off x="2422813" y="798809"/>
          <a:ext cx="484562" cy="649687"/>
        </a:xfrm>
        <a:prstGeom prst="leftBrace">
          <a:avLst>
            <a:gd name="adj1" fmla="val 35000"/>
            <a:gd name="adj2" fmla="val 50000"/>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1BFD513-36DE-4C98-800E-C43D697ECB68}">
      <dsp:nvSpPr>
        <dsp:cNvPr id="0" name=""/>
        <dsp:cNvSpPr/>
      </dsp:nvSpPr>
      <dsp:spPr>
        <a:xfrm>
          <a:off x="3101201" y="798809"/>
          <a:ext cx="6590053" cy="649687"/>
        </a:xfrm>
        <a:prstGeom prst="rect">
          <a:avLst/>
        </a:prstGeom>
        <a:solidFill>
          <a:schemeClr val="accent5">
            <a:hueOff val="-2451115"/>
            <a:satOff val="-3409"/>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285750" lvl="1" indent="-285750" algn="l" defTabSz="1333500">
            <a:lnSpc>
              <a:spcPct val="90000"/>
            </a:lnSpc>
            <a:spcBef>
              <a:spcPct val="0"/>
            </a:spcBef>
            <a:spcAft>
              <a:spcPct val="15000"/>
            </a:spcAft>
            <a:buChar char="•"/>
          </a:pPr>
          <a:r>
            <a:rPr lang="en-IN" sz="3000" kern="1200" dirty="0"/>
            <a:t>Manufacturer</a:t>
          </a:r>
        </a:p>
      </dsp:txBody>
      <dsp:txXfrm>
        <a:off x="3101201" y="798809"/>
        <a:ext cx="6590053" cy="649687"/>
      </dsp:txXfrm>
    </dsp:sp>
    <dsp:sp modelId="{630C6EC0-10B0-476A-993E-326692F31398}">
      <dsp:nvSpPr>
        <dsp:cNvPr id="0" name=""/>
        <dsp:cNvSpPr/>
      </dsp:nvSpPr>
      <dsp:spPr>
        <a:xfrm>
          <a:off x="0" y="1584340"/>
          <a:ext cx="2422813" cy="59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360" tIns="76200" rIns="213360" bIns="76200" numCol="1" spcCol="1270" anchor="ctr" anchorCtr="0">
          <a:noAutofit/>
        </a:bodyPr>
        <a:lstStyle/>
        <a:p>
          <a:pPr marL="0" lvl="0" indent="0" algn="r" defTabSz="1333500">
            <a:lnSpc>
              <a:spcPct val="90000"/>
            </a:lnSpc>
            <a:spcBef>
              <a:spcPct val="0"/>
            </a:spcBef>
            <a:spcAft>
              <a:spcPct val="35000"/>
            </a:spcAft>
            <a:buNone/>
          </a:pPr>
          <a:r>
            <a:rPr lang="en-IN" sz="3000" kern="1200" dirty="0"/>
            <a:t>2.5%</a:t>
          </a:r>
        </a:p>
      </dsp:txBody>
      <dsp:txXfrm>
        <a:off x="0" y="1584340"/>
        <a:ext cx="2422813" cy="594000"/>
      </dsp:txXfrm>
    </dsp:sp>
    <dsp:sp modelId="{9A26610C-7CBC-4410-B109-2511D53BFFDC}">
      <dsp:nvSpPr>
        <dsp:cNvPr id="0" name=""/>
        <dsp:cNvSpPr/>
      </dsp:nvSpPr>
      <dsp:spPr>
        <a:xfrm>
          <a:off x="2422813" y="1556496"/>
          <a:ext cx="484562" cy="649687"/>
        </a:xfrm>
        <a:prstGeom prst="leftBrace">
          <a:avLst>
            <a:gd name="adj1" fmla="val 35000"/>
            <a:gd name="adj2" fmla="val 50000"/>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C57A856-F2CE-49F1-9D79-84D4313393E5}">
      <dsp:nvSpPr>
        <dsp:cNvPr id="0" name=""/>
        <dsp:cNvSpPr/>
      </dsp:nvSpPr>
      <dsp:spPr>
        <a:xfrm>
          <a:off x="3101201" y="1556496"/>
          <a:ext cx="6590053" cy="649687"/>
        </a:xfrm>
        <a:prstGeom prst="rect">
          <a:avLst/>
        </a:prstGeom>
        <a:solidFill>
          <a:schemeClr val="accent5">
            <a:hueOff val="-4902230"/>
            <a:satOff val="-6819"/>
            <a:lumOff val="-26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285750" lvl="1" indent="-285750" algn="l" defTabSz="1333500">
            <a:lnSpc>
              <a:spcPct val="90000"/>
            </a:lnSpc>
            <a:spcBef>
              <a:spcPct val="0"/>
            </a:spcBef>
            <a:spcAft>
              <a:spcPct val="15000"/>
            </a:spcAft>
            <a:buChar char="•"/>
          </a:pPr>
          <a:r>
            <a:rPr lang="en-IN" sz="3000" kern="1200" dirty="0"/>
            <a:t>Restaurant</a:t>
          </a:r>
        </a:p>
      </dsp:txBody>
      <dsp:txXfrm>
        <a:off x="3101201" y="1556496"/>
        <a:ext cx="6590053" cy="649687"/>
      </dsp:txXfrm>
    </dsp:sp>
    <dsp:sp modelId="{1F14250B-42F6-4832-B169-D0768191AFA0}">
      <dsp:nvSpPr>
        <dsp:cNvPr id="0" name=""/>
        <dsp:cNvSpPr/>
      </dsp:nvSpPr>
      <dsp:spPr>
        <a:xfrm>
          <a:off x="0" y="2342027"/>
          <a:ext cx="2422813" cy="59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360" tIns="76200" rIns="213360" bIns="76200" numCol="1" spcCol="1270" anchor="ctr" anchorCtr="0">
          <a:noAutofit/>
        </a:bodyPr>
        <a:lstStyle/>
        <a:p>
          <a:pPr marL="0" lvl="0" indent="0" algn="r" defTabSz="1333500">
            <a:lnSpc>
              <a:spcPct val="90000"/>
            </a:lnSpc>
            <a:spcBef>
              <a:spcPct val="0"/>
            </a:spcBef>
            <a:spcAft>
              <a:spcPct val="35000"/>
            </a:spcAft>
            <a:buNone/>
          </a:pPr>
          <a:r>
            <a:rPr lang="en-IN" sz="3000" kern="1200" dirty="0"/>
            <a:t>0.5%</a:t>
          </a:r>
        </a:p>
      </dsp:txBody>
      <dsp:txXfrm>
        <a:off x="0" y="2342027"/>
        <a:ext cx="2422813" cy="594000"/>
      </dsp:txXfrm>
    </dsp:sp>
    <dsp:sp modelId="{CE54A328-45BC-46C0-9AEB-E687793E5A15}">
      <dsp:nvSpPr>
        <dsp:cNvPr id="0" name=""/>
        <dsp:cNvSpPr/>
      </dsp:nvSpPr>
      <dsp:spPr>
        <a:xfrm>
          <a:off x="2422813" y="2314184"/>
          <a:ext cx="484562" cy="649687"/>
        </a:xfrm>
        <a:prstGeom prst="leftBrace">
          <a:avLst>
            <a:gd name="adj1" fmla="val 35000"/>
            <a:gd name="adj2" fmla="val 50000"/>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9241613-F20F-4995-A4F4-BF6EED4494ED}">
      <dsp:nvSpPr>
        <dsp:cNvPr id="0" name=""/>
        <dsp:cNvSpPr/>
      </dsp:nvSpPr>
      <dsp:spPr>
        <a:xfrm>
          <a:off x="3101201" y="2314184"/>
          <a:ext cx="6590053" cy="649687"/>
        </a:xfrm>
        <a:prstGeom prst="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285750" lvl="1" indent="-285750" algn="l" defTabSz="1333500">
            <a:lnSpc>
              <a:spcPct val="90000"/>
            </a:lnSpc>
            <a:spcBef>
              <a:spcPct val="0"/>
            </a:spcBef>
            <a:spcAft>
              <a:spcPct val="15000"/>
            </a:spcAft>
            <a:buChar char="•"/>
          </a:pPr>
          <a:r>
            <a:rPr lang="en-IN" sz="3000" kern="1200" dirty="0"/>
            <a:t>Others</a:t>
          </a:r>
        </a:p>
      </dsp:txBody>
      <dsp:txXfrm>
        <a:off x="3101201" y="2314184"/>
        <a:ext cx="6590053" cy="64968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A25C00-D6B9-483D-97DC-597E16B3CDE9}">
      <dsp:nvSpPr>
        <dsp:cNvPr id="0" name=""/>
        <dsp:cNvSpPr/>
      </dsp:nvSpPr>
      <dsp:spPr>
        <a:xfrm>
          <a:off x="35814" y="1429"/>
          <a:ext cx="3420000" cy="292490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4140" tIns="104140" rIns="104140" bIns="104140" numCol="1" spcCol="1270" anchor="ctr" anchorCtr="0">
          <a:noAutofit/>
        </a:bodyPr>
        <a:lstStyle/>
        <a:p>
          <a:pPr marL="0" lvl="0" indent="0" algn="ctr" defTabSz="1822450">
            <a:lnSpc>
              <a:spcPct val="90000"/>
            </a:lnSpc>
            <a:spcBef>
              <a:spcPct val="0"/>
            </a:spcBef>
            <a:spcAft>
              <a:spcPct val="35000"/>
            </a:spcAft>
            <a:buNone/>
          </a:pPr>
          <a:r>
            <a:rPr lang="en-IN" sz="4100" kern="1200" dirty="0">
              <a:solidFill>
                <a:schemeClr val="tx1">
                  <a:lumMod val="95000"/>
                  <a:lumOff val="5000"/>
                </a:schemeClr>
              </a:solidFill>
            </a:rPr>
            <a:t>Uniform rate of tax at 1% for manufacturers and Traders</a:t>
          </a:r>
        </a:p>
      </dsp:txBody>
      <dsp:txXfrm>
        <a:off x="35814" y="1429"/>
        <a:ext cx="3420000" cy="292490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51E971-4D5C-4A43-A395-07D4636A313C}">
      <dsp:nvSpPr>
        <dsp:cNvPr id="0" name=""/>
        <dsp:cNvSpPr/>
      </dsp:nvSpPr>
      <dsp:spPr>
        <a:xfrm>
          <a:off x="2550298" y="377"/>
          <a:ext cx="3825448" cy="1471978"/>
        </a:xfrm>
        <a:prstGeom prst="rightArrow">
          <a:avLst>
            <a:gd name="adj1" fmla="val 75000"/>
            <a:gd name="adj2" fmla="val 50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605" tIns="14605" rIns="14605" bIns="14605" numCol="1" spcCol="1270" anchor="t" anchorCtr="0">
          <a:noAutofit/>
        </a:bodyPr>
        <a:lstStyle/>
        <a:p>
          <a:pPr marL="228600" lvl="1" indent="-228600" algn="l" defTabSz="1022350">
            <a:lnSpc>
              <a:spcPct val="90000"/>
            </a:lnSpc>
            <a:spcBef>
              <a:spcPct val="0"/>
            </a:spcBef>
            <a:spcAft>
              <a:spcPct val="15000"/>
            </a:spcAft>
            <a:buChar char="•"/>
          </a:pPr>
          <a:r>
            <a:rPr lang="en-IN" sz="2300" kern="1200" dirty="0"/>
            <a:t>Taxable turnover            </a:t>
          </a:r>
        </a:p>
        <a:p>
          <a:pPr marL="228600" lvl="1" indent="-228600" algn="l" defTabSz="1022350">
            <a:lnSpc>
              <a:spcPct val="90000"/>
            </a:lnSpc>
            <a:spcBef>
              <a:spcPct val="0"/>
            </a:spcBef>
            <a:spcAft>
              <a:spcPct val="15000"/>
            </a:spcAft>
            <a:buFontTx/>
            <a:buNone/>
          </a:pPr>
          <a:r>
            <a:rPr lang="en-IN" sz="2300" kern="1200" dirty="0"/>
            <a:t>            </a:t>
          </a:r>
          <a:r>
            <a:rPr lang="en-IN" sz="2300" b="1" kern="1200" dirty="0"/>
            <a:t>+</a:t>
          </a:r>
          <a:endParaRPr lang="en-IN" sz="2300" kern="1200" dirty="0"/>
        </a:p>
        <a:p>
          <a:pPr marL="228600" lvl="1" indent="-228600" algn="l" defTabSz="1022350">
            <a:lnSpc>
              <a:spcPct val="90000"/>
            </a:lnSpc>
            <a:spcBef>
              <a:spcPct val="0"/>
            </a:spcBef>
            <a:spcAft>
              <a:spcPct val="15000"/>
            </a:spcAft>
            <a:buChar char="•"/>
          </a:pPr>
          <a:r>
            <a:rPr lang="en-IN" sz="2300" kern="1200" dirty="0">
              <a:solidFill>
                <a:srgbClr val="FF0000"/>
              </a:solidFill>
            </a:rPr>
            <a:t>Exempt</a:t>
          </a:r>
          <a:r>
            <a:rPr lang="en-IN" sz="2300" kern="1200" dirty="0"/>
            <a:t> turnover</a:t>
          </a:r>
        </a:p>
      </dsp:txBody>
      <dsp:txXfrm>
        <a:off x="2550298" y="184374"/>
        <a:ext cx="3273456" cy="1103984"/>
      </dsp:txXfrm>
    </dsp:sp>
    <dsp:sp modelId="{7FAF8A67-4C85-4789-A225-90D2DD44235F}">
      <dsp:nvSpPr>
        <dsp:cNvPr id="0" name=""/>
        <dsp:cNvSpPr/>
      </dsp:nvSpPr>
      <dsp:spPr>
        <a:xfrm>
          <a:off x="0" y="377"/>
          <a:ext cx="2550298" cy="1471978"/>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en-IN" sz="2700" kern="1200" dirty="0"/>
            <a:t>Manufacturers</a:t>
          </a:r>
        </a:p>
      </dsp:txBody>
      <dsp:txXfrm>
        <a:off x="71856" y="72233"/>
        <a:ext cx="2406586" cy="1328266"/>
      </dsp:txXfrm>
    </dsp:sp>
    <dsp:sp modelId="{410B6A3B-CC68-402E-A5D5-736B99C5B567}">
      <dsp:nvSpPr>
        <dsp:cNvPr id="0" name=""/>
        <dsp:cNvSpPr/>
      </dsp:nvSpPr>
      <dsp:spPr>
        <a:xfrm>
          <a:off x="2550298" y="1619553"/>
          <a:ext cx="3825448" cy="1471978"/>
        </a:xfrm>
        <a:prstGeom prst="rightArrow">
          <a:avLst>
            <a:gd name="adj1" fmla="val 75000"/>
            <a:gd name="adj2" fmla="val 50000"/>
          </a:avLst>
        </a:prstGeom>
        <a:solidFill>
          <a:schemeClr val="accent4">
            <a:tint val="40000"/>
            <a:alpha val="90000"/>
            <a:hueOff val="11513918"/>
            <a:satOff val="-61261"/>
            <a:lumOff val="-3490"/>
            <a:alphaOff val="0"/>
          </a:schemeClr>
        </a:solidFill>
        <a:ln w="12700" cap="flat" cmpd="sng" algn="ctr">
          <a:solidFill>
            <a:schemeClr val="accent4">
              <a:tint val="40000"/>
              <a:alpha val="90000"/>
              <a:hueOff val="11513918"/>
              <a:satOff val="-61261"/>
              <a:lumOff val="-349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605" tIns="14605" rIns="14605" bIns="14605" numCol="1" spcCol="1270" anchor="t" anchorCtr="0">
          <a:noAutofit/>
        </a:bodyPr>
        <a:lstStyle/>
        <a:p>
          <a:pPr marL="228600" lvl="1" indent="-228600" algn="l" defTabSz="1022350">
            <a:lnSpc>
              <a:spcPct val="90000"/>
            </a:lnSpc>
            <a:spcBef>
              <a:spcPct val="0"/>
            </a:spcBef>
            <a:spcAft>
              <a:spcPct val="15000"/>
            </a:spcAft>
            <a:buChar char="•"/>
          </a:pPr>
          <a:r>
            <a:rPr lang="en-IN" sz="2300" kern="1200" dirty="0"/>
            <a:t>Taxable turnover</a:t>
          </a:r>
        </a:p>
      </dsp:txBody>
      <dsp:txXfrm>
        <a:off x="2550298" y="1803550"/>
        <a:ext cx="3273456" cy="1103984"/>
      </dsp:txXfrm>
    </dsp:sp>
    <dsp:sp modelId="{8E201BB0-302E-4CBB-82AA-72EFB06B0D54}">
      <dsp:nvSpPr>
        <dsp:cNvPr id="0" name=""/>
        <dsp:cNvSpPr/>
      </dsp:nvSpPr>
      <dsp:spPr>
        <a:xfrm>
          <a:off x="0" y="1619553"/>
          <a:ext cx="2550298" cy="1471978"/>
        </a:xfrm>
        <a:prstGeom prst="roundRect">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en-IN" sz="2700" kern="1200" dirty="0"/>
            <a:t>Traders</a:t>
          </a:r>
        </a:p>
      </dsp:txBody>
      <dsp:txXfrm>
        <a:off x="71856" y="1691409"/>
        <a:ext cx="2406586" cy="132826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4195C7-5CB2-45E6-9643-3D28EA7B1D9B}">
      <dsp:nvSpPr>
        <dsp:cNvPr id="0" name=""/>
        <dsp:cNvSpPr/>
      </dsp:nvSpPr>
      <dsp:spPr>
        <a:xfrm>
          <a:off x="3726276" y="3302262"/>
          <a:ext cx="91440" cy="385926"/>
        </a:xfrm>
        <a:custGeom>
          <a:avLst/>
          <a:gdLst/>
          <a:ahLst/>
          <a:cxnLst/>
          <a:rect l="0" t="0" r="0" b="0"/>
          <a:pathLst>
            <a:path>
              <a:moveTo>
                <a:pt x="45720" y="0"/>
              </a:moveTo>
              <a:lnTo>
                <a:pt x="45720" y="385926"/>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C67A765-FDEC-4290-AC57-8CE0BD4FFD44}">
      <dsp:nvSpPr>
        <dsp:cNvPr id="0" name=""/>
        <dsp:cNvSpPr/>
      </dsp:nvSpPr>
      <dsp:spPr>
        <a:xfrm>
          <a:off x="3726276" y="2073712"/>
          <a:ext cx="91440" cy="385926"/>
        </a:xfrm>
        <a:custGeom>
          <a:avLst/>
          <a:gdLst/>
          <a:ahLst/>
          <a:cxnLst/>
          <a:rect l="0" t="0" r="0" b="0"/>
          <a:pathLst>
            <a:path>
              <a:moveTo>
                <a:pt x="45720" y="0"/>
              </a:moveTo>
              <a:lnTo>
                <a:pt x="45720" y="385926"/>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A2559B6-2D3B-451D-8234-4BC30E8EA926}">
      <dsp:nvSpPr>
        <dsp:cNvPr id="0" name=""/>
        <dsp:cNvSpPr/>
      </dsp:nvSpPr>
      <dsp:spPr>
        <a:xfrm>
          <a:off x="2743058" y="845161"/>
          <a:ext cx="1028938" cy="385926"/>
        </a:xfrm>
        <a:custGeom>
          <a:avLst/>
          <a:gdLst/>
          <a:ahLst/>
          <a:cxnLst/>
          <a:rect l="0" t="0" r="0" b="0"/>
          <a:pathLst>
            <a:path>
              <a:moveTo>
                <a:pt x="0" y="0"/>
              </a:moveTo>
              <a:lnTo>
                <a:pt x="0" y="262997"/>
              </a:lnTo>
              <a:lnTo>
                <a:pt x="1028938" y="262997"/>
              </a:lnTo>
              <a:lnTo>
                <a:pt x="1028938" y="385926"/>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23EEFED-6C25-45F0-8FA3-17DC9B3BDF3D}">
      <dsp:nvSpPr>
        <dsp:cNvPr id="0" name=""/>
        <dsp:cNvSpPr/>
      </dsp:nvSpPr>
      <dsp:spPr>
        <a:xfrm>
          <a:off x="1668400" y="3302262"/>
          <a:ext cx="91440" cy="385926"/>
        </a:xfrm>
        <a:custGeom>
          <a:avLst/>
          <a:gdLst/>
          <a:ahLst/>
          <a:cxnLst/>
          <a:rect l="0" t="0" r="0" b="0"/>
          <a:pathLst>
            <a:path>
              <a:moveTo>
                <a:pt x="45720" y="0"/>
              </a:moveTo>
              <a:lnTo>
                <a:pt x="45720" y="385926"/>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ED57CA2-8D7D-479D-9236-DF99CBED7A2F}">
      <dsp:nvSpPr>
        <dsp:cNvPr id="0" name=""/>
        <dsp:cNvSpPr/>
      </dsp:nvSpPr>
      <dsp:spPr>
        <a:xfrm>
          <a:off x="1668400" y="2073712"/>
          <a:ext cx="91440" cy="385926"/>
        </a:xfrm>
        <a:custGeom>
          <a:avLst/>
          <a:gdLst/>
          <a:ahLst/>
          <a:cxnLst/>
          <a:rect l="0" t="0" r="0" b="0"/>
          <a:pathLst>
            <a:path>
              <a:moveTo>
                <a:pt x="45720" y="0"/>
              </a:moveTo>
              <a:lnTo>
                <a:pt x="45720" y="385926"/>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EC96B53-C827-43D8-8432-607AE718409B}">
      <dsp:nvSpPr>
        <dsp:cNvPr id="0" name=""/>
        <dsp:cNvSpPr/>
      </dsp:nvSpPr>
      <dsp:spPr>
        <a:xfrm>
          <a:off x="1714120" y="845161"/>
          <a:ext cx="1028938" cy="385926"/>
        </a:xfrm>
        <a:custGeom>
          <a:avLst/>
          <a:gdLst/>
          <a:ahLst/>
          <a:cxnLst/>
          <a:rect l="0" t="0" r="0" b="0"/>
          <a:pathLst>
            <a:path>
              <a:moveTo>
                <a:pt x="1028938" y="0"/>
              </a:moveTo>
              <a:lnTo>
                <a:pt x="1028938" y="262997"/>
              </a:lnTo>
              <a:lnTo>
                <a:pt x="0" y="262997"/>
              </a:lnTo>
              <a:lnTo>
                <a:pt x="0" y="385926"/>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142AC7B-7FF6-4541-A476-35F4A86C3DB5}">
      <dsp:nvSpPr>
        <dsp:cNvPr id="0" name=""/>
        <dsp:cNvSpPr/>
      </dsp:nvSpPr>
      <dsp:spPr>
        <a:xfrm>
          <a:off x="2079575" y="2537"/>
          <a:ext cx="1326966" cy="84262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55244A3-BF99-4DBC-9D33-54A5A4C96D7B}">
      <dsp:nvSpPr>
        <dsp:cNvPr id="0" name=""/>
        <dsp:cNvSpPr/>
      </dsp:nvSpPr>
      <dsp:spPr>
        <a:xfrm>
          <a:off x="2227015" y="142606"/>
          <a:ext cx="1326966" cy="842624"/>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Lottery</a:t>
          </a:r>
        </a:p>
      </dsp:txBody>
      <dsp:txXfrm>
        <a:off x="2251695" y="167286"/>
        <a:ext cx="1277606" cy="793264"/>
      </dsp:txXfrm>
    </dsp:sp>
    <dsp:sp modelId="{306CD382-C593-47C2-AFC4-A991AD8A583C}">
      <dsp:nvSpPr>
        <dsp:cNvPr id="0" name=""/>
        <dsp:cNvSpPr/>
      </dsp:nvSpPr>
      <dsp:spPr>
        <a:xfrm>
          <a:off x="832622" y="1231087"/>
          <a:ext cx="1762995" cy="842624"/>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ACAA5F-5F48-459D-9200-B8ED1085403D}">
      <dsp:nvSpPr>
        <dsp:cNvPr id="0" name=""/>
        <dsp:cNvSpPr/>
      </dsp:nvSpPr>
      <dsp:spPr>
        <a:xfrm>
          <a:off x="980063" y="1371156"/>
          <a:ext cx="1762995" cy="842624"/>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i="0" kern="1200" dirty="0"/>
            <a:t>Lottery run by State Govt</a:t>
          </a:r>
        </a:p>
      </dsp:txBody>
      <dsp:txXfrm>
        <a:off x="1004743" y="1395836"/>
        <a:ext cx="1713635" cy="793264"/>
      </dsp:txXfrm>
    </dsp:sp>
    <dsp:sp modelId="{469E8501-F9CB-4C18-B8D9-7BD144C75352}">
      <dsp:nvSpPr>
        <dsp:cNvPr id="0" name=""/>
        <dsp:cNvSpPr/>
      </dsp:nvSpPr>
      <dsp:spPr>
        <a:xfrm>
          <a:off x="916215" y="2459638"/>
          <a:ext cx="1595810" cy="842624"/>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7CAE45-98EE-419B-B4DF-8EF3E44E7CC0}">
      <dsp:nvSpPr>
        <dsp:cNvPr id="0" name=""/>
        <dsp:cNvSpPr/>
      </dsp:nvSpPr>
      <dsp:spPr>
        <a:xfrm>
          <a:off x="1063655" y="2599706"/>
          <a:ext cx="1595810" cy="842624"/>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Not allowed to sell in other state</a:t>
          </a:r>
        </a:p>
      </dsp:txBody>
      <dsp:txXfrm>
        <a:off x="1088335" y="2624386"/>
        <a:ext cx="1546450" cy="793264"/>
      </dsp:txXfrm>
    </dsp:sp>
    <dsp:sp modelId="{C57D9C37-63E2-4A4E-8EBE-051B3B93B2BB}">
      <dsp:nvSpPr>
        <dsp:cNvPr id="0" name=""/>
        <dsp:cNvSpPr/>
      </dsp:nvSpPr>
      <dsp:spPr>
        <a:xfrm>
          <a:off x="949555" y="3688188"/>
          <a:ext cx="1529130" cy="8426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ACEDA4-A082-4689-8A59-5A7BB7FFD1FD}">
      <dsp:nvSpPr>
        <dsp:cNvPr id="0" name=""/>
        <dsp:cNvSpPr/>
      </dsp:nvSpPr>
      <dsp:spPr>
        <a:xfrm>
          <a:off x="1096995" y="3828257"/>
          <a:ext cx="1529130" cy="8426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Value=100/112</a:t>
          </a:r>
        </a:p>
        <a:p>
          <a:pPr marL="0" lvl="0" indent="0" algn="ctr" defTabSz="711200">
            <a:lnSpc>
              <a:spcPct val="90000"/>
            </a:lnSpc>
            <a:spcBef>
              <a:spcPct val="0"/>
            </a:spcBef>
            <a:spcAft>
              <a:spcPct val="35000"/>
            </a:spcAft>
            <a:buNone/>
          </a:pPr>
          <a:r>
            <a:rPr lang="en-US" sz="1600" kern="1200" dirty="0"/>
            <a:t>A</a:t>
          </a:r>
        </a:p>
      </dsp:txBody>
      <dsp:txXfrm>
        <a:off x="1121675" y="3852937"/>
        <a:ext cx="1479770" cy="793264"/>
      </dsp:txXfrm>
    </dsp:sp>
    <dsp:sp modelId="{35E529D3-CF82-4205-B6B5-282ACD6D7AC6}">
      <dsp:nvSpPr>
        <dsp:cNvPr id="0" name=""/>
        <dsp:cNvSpPr/>
      </dsp:nvSpPr>
      <dsp:spPr>
        <a:xfrm>
          <a:off x="2890499" y="1231087"/>
          <a:ext cx="1762995" cy="842624"/>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DF7E12-25E9-4184-BC7D-76274A2702C8}">
      <dsp:nvSpPr>
        <dsp:cNvPr id="0" name=""/>
        <dsp:cNvSpPr/>
      </dsp:nvSpPr>
      <dsp:spPr>
        <a:xfrm>
          <a:off x="3037940" y="1371156"/>
          <a:ext cx="1762995" cy="842624"/>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i="0" kern="1200" dirty="0"/>
            <a:t>Lottery authorized by State Govt</a:t>
          </a:r>
        </a:p>
      </dsp:txBody>
      <dsp:txXfrm>
        <a:off x="3062620" y="1395836"/>
        <a:ext cx="1713635" cy="793264"/>
      </dsp:txXfrm>
    </dsp:sp>
    <dsp:sp modelId="{4570F144-1BBE-4B8F-99B2-BE8A948F05D1}">
      <dsp:nvSpPr>
        <dsp:cNvPr id="0" name=""/>
        <dsp:cNvSpPr/>
      </dsp:nvSpPr>
      <dsp:spPr>
        <a:xfrm>
          <a:off x="2974091" y="2459638"/>
          <a:ext cx="1595810" cy="842624"/>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071287-9E76-43F8-9E96-2886CE57D096}">
      <dsp:nvSpPr>
        <dsp:cNvPr id="0" name=""/>
        <dsp:cNvSpPr/>
      </dsp:nvSpPr>
      <dsp:spPr>
        <a:xfrm>
          <a:off x="3121532" y="2599706"/>
          <a:ext cx="1595810" cy="842624"/>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Authorized to sell only in other states</a:t>
          </a:r>
        </a:p>
      </dsp:txBody>
      <dsp:txXfrm>
        <a:off x="3146212" y="2624386"/>
        <a:ext cx="1546450" cy="793264"/>
      </dsp:txXfrm>
    </dsp:sp>
    <dsp:sp modelId="{484FD5B1-008B-4788-9A24-4115E989751A}">
      <dsp:nvSpPr>
        <dsp:cNvPr id="0" name=""/>
        <dsp:cNvSpPr/>
      </dsp:nvSpPr>
      <dsp:spPr>
        <a:xfrm>
          <a:off x="3007431" y="3688188"/>
          <a:ext cx="1529130" cy="8426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1B28C4-DDD0-4E91-A54B-19A47D41CA36}">
      <dsp:nvSpPr>
        <dsp:cNvPr id="0" name=""/>
        <dsp:cNvSpPr/>
      </dsp:nvSpPr>
      <dsp:spPr>
        <a:xfrm>
          <a:off x="3154872" y="3828257"/>
          <a:ext cx="1529130" cy="8426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Value=100/128</a:t>
          </a:r>
        </a:p>
        <a:p>
          <a:pPr marL="0" lvl="0" indent="0" algn="ctr" defTabSz="711200">
            <a:lnSpc>
              <a:spcPct val="90000"/>
            </a:lnSpc>
            <a:spcBef>
              <a:spcPct val="0"/>
            </a:spcBef>
            <a:spcAft>
              <a:spcPct val="35000"/>
            </a:spcAft>
            <a:buNone/>
          </a:pPr>
          <a:r>
            <a:rPr lang="en-US" sz="1600" kern="1200" dirty="0"/>
            <a:t>B</a:t>
          </a:r>
        </a:p>
      </dsp:txBody>
      <dsp:txXfrm>
        <a:off x="3179552" y="3852937"/>
        <a:ext cx="1479770" cy="79326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7E5375-39C3-4E86-A358-1FED13165B0C}">
      <dsp:nvSpPr>
        <dsp:cNvPr id="0" name=""/>
        <dsp:cNvSpPr/>
      </dsp:nvSpPr>
      <dsp:spPr>
        <a:xfrm>
          <a:off x="6837258" y="862472"/>
          <a:ext cx="1041189" cy="361404"/>
        </a:xfrm>
        <a:custGeom>
          <a:avLst/>
          <a:gdLst/>
          <a:ahLst/>
          <a:cxnLst/>
          <a:rect l="0" t="0" r="0" b="0"/>
          <a:pathLst>
            <a:path>
              <a:moveTo>
                <a:pt x="0" y="0"/>
              </a:moveTo>
              <a:lnTo>
                <a:pt x="0" y="180702"/>
              </a:lnTo>
              <a:lnTo>
                <a:pt x="1041189" y="180702"/>
              </a:lnTo>
              <a:lnTo>
                <a:pt x="1041189" y="361404"/>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2ABE08F-B480-4346-936A-6E50C0EAFD93}">
      <dsp:nvSpPr>
        <dsp:cNvPr id="0" name=""/>
        <dsp:cNvSpPr/>
      </dsp:nvSpPr>
      <dsp:spPr>
        <a:xfrm>
          <a:off x="5107679" y="2084363"/>
          <a:ext cx="258146" cy="2013539"/>
        </a:xfrm>
        <a:custGeom>
          <a:avLst/>
          <a:gdLst/>
          <a:ahLst/>
          <a:cxnLst/>
          <a:rect l="0" t="0" r="0" b="0"/>
          <a:pathLst>
            <a:path>
              <a:moveTo>
                <a:pt x="0" y="0"/>
              </a:moveTo>
              <a:lnTo>
                <a:pt x="0" y="2013539"/>
              </a:lnTo>
              <a:lnTo>
                <a:pt x="258146" y="2013539"/>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D8F6AEB-C67E-4258-940B-715AD3BFC9D2}">
      <dsp:nvSpPr>
        <dsp:cNvPr id="0" name=""/>
        <dsp:cNvSpPr/>
      </dsp:nvSpPr>
      <dsp:spPr>
        <a:xfrm>
          <a:off x="5107679" y="2084363"/>
          <a:ext cx="258146" cy="791648"/>
        </a:xfrm>
        <a:custGeom>
          <a:avLst/>
          <a:gdLst/>
          <a:ahLst/>
          <a:cxnLst/>
          <a:rect l="0" t="0" r="0" b="0"/>
          <a:pathLst>
            <a:path>
              <a:moveTo>
                <a:pt x="0" y="0"/>
              </a:moveTo>
              <a:lnTo>
                <a:pt x="0" y="791648"/>
              </a:lnTo>
              <a:lnTo>
                <a:pt x="258146" y="791648"/>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DED3953-789F-42F1-9E28-F02167CFD6FB}">
      <dsp:nvSpPr>
        <dsp:cNvPr id="0" name=""/>
        <dsp:cNvSpPr/>
      </dsp:nvSpPr>
      <dsp:spPr>
        <a:xfrm>
          <a:off x="5796069" y="862472"/>
          <a:ext cx="1041189" cy="361404"/>
        </a:xfrm>
        <a:custGeom>
          <a:avLst/>
          <a:gdLst/>
          <a:ahLst/>
          <a:cxnLst/>
          <a:rect l="0" t="0" r="0" b="0"/>
          <a:pathLst>
            <a:path>
              <a:moveTo>
                <a:pt x="1041189" y="0"/>
              </a:moveTo>
              <a:lnTo>
                <a:pt x="1041189" y="180702"/>
              </a:lnTo>
              <a:lnTo>
                <a:pt x="0" y="180702"/>
              </a:lnTo>
              <a:lnTo>
                <a:pt x="0" y="361404"/>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615605A-FA48-4C09-9505-BAE5FB72E08A}">
      <dsp:nvSpPr>
        <dsp:cNvPr id="0" name=""/>
        <dsp:cNvSpPr/>
      </dsp:nvSpPr>
      <dsp:spPr>
        <a:xfrm>
          <a:off x="3025301" y="2084363"/>
          <a:ext cx="258146" cy="2013539"/>
        </a:xfrm>
        <a:custGeom>
          <a:avLst/>
          <a:gdLst/>
          <a:ahLst/>
          <a:cxnLst/>
          <a:rect l="0" t="0" r="0" b="0"/>
          <a:pathLst>
            <a:path>
              <a:moveTo>
                <a:pt x="0" y="0"/>
              </a:moveTo>
              <a:lnTo>
                <a:pt x="0" y="2013539"/>
              </a:lnTo>
              <a:lnTo>
                <a:pt x="258146" y="2013539"/>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6420CE6-CDE9-40DC-9BAB-7D41BCA3AEBE}">
      <dsp:nvSpPr>
        <dsp:cNvPr id="0" name=""/>
        <dsp:cNvSpPr/>
      </dsp:nvSpPr>
      <dsp:spPr>
        <a:xfrm>
          <a:off x="3025301" y="2084363"/>
          <a:ext cx="258146" cy="791648"/>
        </a:xfrm>
        <a:custGeom>
          <a:avLst/>
          <a:gdLst/>
          <a:ahLst/>
          <a:cxnLst/>
          <a:rect l="0" t="0" r="0" b="0"/>
          <a:pathLst>
            <a:path>
              <a:moveTo>
                <a:pt x="0" y="0"/>
              </a:moveTo>
              <a:lnTo>
                <a:pt x="0" y="791648"/>
              </a:lnTo>
              <a:lnTo>
                <a:pt x="258146" y="791648"/>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B8B7489-2102-4D6F-A538-D2767077D7C3}">
      <dsp:nvSpPr>
        <dsp:cNvPr id="0" name=""/>
        <dsp:cNvSpPr/>
      </dsp:nvSpPr>
      <dsp:spPr>
        <a:xfrm>
          <a:off x="2672501" y="862472"/>
          <a:ext cx="1041189" cy="361404"/>
        </a:xfrm>
        <a:custGeom>
          <a:avLst/>
          <a:gdLst/>
          <a:ahLst/>
          <a:cxnLst/>
          <a:rect l="0" t="0" r="0" b="0"/>
          <a:pathLst>
            <a:path>
              <a:moveTo>
                <a:pt x="0" y="0"/>
              </a:moveTo>
              <a:lnTo>
                <a:pt x="0" y="180702"/>
              </a:lnTo>
              <a:lnTo>
                <a:pt x="1041189" y="180702"/>
              </a:lnTo>
              <a:lnTo>
                <a:pt x="1041189" y="361404"/>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DDFB370-82CC-4301-9E05-FE8AF34D176B}">
      <dsp:nvSpPr>
        <dsp:cNvPr id="0" name=""/>
        <dsp:cNvSpPr/>
      </dsp:nvSpPr>
      <dsp:spPr>
        <a:xfrm>
          <a:off x="942922" y="2084363"/>
          <a:ext cx="258146" cy="2013539"/>
        </a:xfrm>
        <a:custGeom>
          <a:avLst/>
          <a:gdLst/>
          <a:ahLst/>
          <a:cxnLst/>
          <a:rect l="0" t="0" r="0" b="0"/>
          <a:pathLst>
            <a:path>
              <a:moveTo>
                <a:pt x="0" y="0"/>
              </a:moveTo>
              <a:lnTo>
                <a:pt x="0" y="2013539"/>
              </a:lnTo>
              <a:lnTo>
                <a:pt x="258146" y="2013539"/>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AB56A2-5559-4FEE-9929-1D58DB74A92D}">
      <dsp:nvSpPr>
        <dsp:cNvPr id="0" name=""/>
        <dsp:cNvSpPr/>
      </dsp:nvSpPr>
      <dsp:spPr>
        <a:xfrm>
          <a:off x="942922" y="2084363"/>
          <a:ext cx="258146" cy="791648"/>
        </a:xfrm>
        <a:custGeom>
          <a:avLst/>
          <a:gdLst/>
          <a:ahLst/>
          <a:cxnLst/>
          <a:rect l="0" t="0" r="0" b="0"/>
          <a:pathLst>
            <a:path>
              <a:moveTo>
                <a:pt x="0" y="0"/>
              </a:moveTo>
              <a:lnTo>
                <a:pt x="0" y="791648"/>
              </a:lnTo>
              <a:lnTo>
                <a:pt x="258146" y="791648"/>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7EEF850-CA30-4943-8084-6A2DFE546AEE}">
      <dsp:nvSpPr>
        <dsp:cNvPr id="0" name=""/>
        <dsp:cNvSpPr/>
      </dsp:nvSpPr>
      <dsp:spPr>
        <a:xfrm>
          <a:off x="1631312" y="862472"/>
          <a:ext cx="1041189" cy="361404"/>
        </a:xfrm>
        <a:custGeom>
          <a:avLst/>
          <a:gdLst/>
          <a:ahLst/>
          <a:cxnLst/>
          <a:rect l="0" t="0" r="0" b="0"/>
          <a:pathLst>
            <a:path>
              <a:moveTo>
                <a:pt x="1041189" y="0"/>
              </a:moveTo>
              <a:lnTo>
                <a:pt x="1041189" y="180702"/>
              </a:lnTo>
              <a:lnTo>
                <a:pt x="0" y="180702"/>
              </a:lnTo>
              <a:lnTo>
                <a:pt x="0" y="361404"/>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B9B11B1-BDDC-4971-B257-3B9E5D6B7CB4}">
      <dsp:nvSpPr>
        <dsp:cNvPr id="0" name=""/>
        <dsp:cNvSpPr/>
      </dsp:nvSpPr>
      <dsp:spPr>
        <a:xfrm>
          <a:off x="1812014" y="1985"/>
          <a:ext cx="1720974" cy="860487"/>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IN" sz="1700" kern="1200">
              <a:latin typeface="+mj-lt"/>
            </a:rPr>
            <a:t>Total Credit Books = 2000</a:t>
          </a:r>
        </a:p>
      </dsp:txBody>
      <dsp:txXfrm>
        <a:off x="1812014" y="1985"/>
        <a:ext cx="1720974" cy="860487"/>
      </dsp:txXfrm>
    </dsp:sp>
    <dsp:sp modelId="{9B212474-A08A-4B8D-8BF1-26B5DAE97C56}">
      <dsp:nvSpPr>
        <dsp:cNvPr id="0" name=""/>
        <dsp:cNvSpPr/>
      </dsp:nvSpPr>
      <dsp:spPr>
        <a:xfrm>
          <a:off x="770825" y="1223876"/>
          <a:ext cx="1720974" cy="860487"/>
        </a:xfrm>
        <a:prstGeom prst="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IN" sz="1700" kern="1200">
              <a:latin typeface="+mj-lt"/>
            </a:rPr>
            <a:t>in 2A = 1800</a:t>
          </a:r>
        </a:p>
      </dsp:txBody>
      <dsp:txXfrm>
        <a:off x="770825" y="1223876"/>
        <a:ext cx="1720974" cy="860487"/>
      </dsp:txXfrm>
    </dsp:sp>
    <dsp:sp modelId="{A9DF7BBA-E0D5-495F-8868-476BE8DBD069}">
      <dsp:nvSpPr>
        <dsp:cNvPr id="0" name=""/>
        <dsp:cNvSpPr/>
      </dsp:nvSpPr>
      <dsp:spPr>
        <a:xfrm>
          <a:off x="1201068" y="2445768"/>
          <a:ext cx="1720974" cy="860487"/>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IN" sz="1700" kern="1200">
              <a:latin typeface="+mj-lt"/>
            </a:rPr>
            <a:t>Eligible 1750</a:t>
          </a:r>
        </a:p>
      </dsp:txBody>
      <dsp:txXfrm>
        <a:off x="1201068" y="2445768"/>
        <a:ext cx="1720974" cy="860487"/>
      </dsp:txXfrm>
    </dsp:sp>
    <dsp:sp modelId="{7CED0043-FBF4-4B69-9145-5C4B02DD345B}">
      <dsp:nvSpPr>
        <dsp:cNvPr id="0" name=""/>
        <dsp:cNvSpPr/>
      </dsp:nvSpPr>
      <dsp:spPr>
        <a:xfrm>
          <a:off x="1201068" y="3667659"/>
          <a:ext cx="1720974" cy="860487"/>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IN" sz="1700" kern="1200">
              <a:latin typeface="+mj-lt"/>
            </a:rPr>
            <a:t>in eligible 50</a:t>
          </a:r>
        </a:p>
      </dsp:txBody>
      <dsp:txXfrm>
        <a:off x="1201068" y="3667659"/>
        <a:ext cx="1720974" cy="860487"/>
      </dsp:txXfrm>
    </dsp:sp>
    <dsp:sp modelId="{988FF644-BF9C-4F60-B183-E76E592BF899}">
      <dsp:nvSpPr>
        <dsp:cNvPr id="0" name=""/>
        <dsp:cNvSpPr/>
      </dsp:nvSpPr>
      <dsp:spPr>
        <a:xfrm>
          <a:off x="2853203" y="1223876"/>
          <a:ext cx="1720974" cy="860487"/>
        </a:xfrm>
        <a:prstGeom prst="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IN" sz="1700" kern="1200">
              <a:latin typeface="+mj-lt"/>
            </a:rPr>
            <a:t>Not in 2A = 200</a:t>
          </a:r>
        </a:p>
      </dsp:txBody>
      <dsp:txXfrm>
        <a:off x="2853203" y="1223876"/>
        <a:ext cx="1720974" cy="860487"/>
      </dsp:txXfrm>
    </dsp:sp>
    <dsp:sp modelId="{194FF2A4-6BDD-4B84-8063-EFBA6ED205AC}">
      <dsp:nvSpPr>
        <dsp:cNvPr id="0" name=""/>
        <dsp:cNvSpPr/>
      </dsp:nvSpPr>
      <dsp:spPr>
        <a:xfrm>
          <a:off x="3283447" y="2445768"/>
          <a:ext cx="1720974" cy="860487"/>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IN" sz="1700" kern="1200">
              <a:latin typeface="+mj-lt"/>
            </a:rPr>
            <a:t>Eligible = 190</a:t>
          </a:r>
        </a:p>
      </dsp:txBody>
      <dsp:txXfrm>
        <a:off x="3283447" y="2445768"/>
        <a:ext cx="1720974" cy="860487"/>
      </dsp:txXfrm>
    </dsp:sp>
    <dsp:sp modelId="{AC129785-791D-47F2-B77C-F4773626E5B1}">
      <dsp:nvSpPr>
        <dsp:cNvPr id="0" name=""/>
        <dsp:cNvSpPr/>
      </dsp:nvSpPr>
      <dsp:spPr>
        <a:xfrm>
          <a:off x="3283447" y="3667659"/>
          <a:ext cx="1720974" cy="860487"/>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IN" sz="1700" kern="1200">
              <a:latin typeface="+mj-lt"/>
            </a:rPr>
            <a:t>in Eligible = 10</a:t>
          </a:r>
        </a:p>
      </dsp:txBody>
      <dsp:txXfrm>
        <a:off x="3283447" y="3667659"/>
        <a:ext cx="1720974" cy="860487"/>
      </dsp:txXfrm>
    </dsp:sp>
    <dsp:sp modelId="{50040CC3-6621-4D74-A6BB-F99646536F27}">
      <dsp:nvSpPr>
        <dsp:cNvPr id="0" name=""/>
        <dsp:cNvSpPr/>
      </dsp:nvSpPr>
      <dsp:spPr>
        <a:xfrm>
          <a:off x="5976771" y="1985"/>
          <a:ext cx="1720974" cy="860487"/>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IN" sz="1700" kern="1200">
              <a:latin typeface="+mj-lt"/>
            </a:rPr>
            <a:t>Credit to Avail</a:t>
          </a:r>
        </a:p>
      </dsp:txBody>
      <dsp:txXfrm>
        <a:off x="5976771" y="1985"/>
        <a:ext cx="1720974" cy="860487"/>
      </dsp:txXfrm>
    </dsp:sp>
    <dsp:sp modelId="{EE145B9E-2CBA-4EF0-919F-2E406D7EAE6F}">
      <dsp:nvSpPr>
        <dsp:cNvPr id="0" name=""/>
        <dsp:cNvSpPr/>
      </dsp:nvSpPr>
      <dsp:spPr>
        <a:xfrm>
          <a:off x="4935582" y="1223876"/>
          <a:ext cx="1720974" cy="860487"/>
        </a:xfrm>
        <a:prstGeom prst="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IN" sz="1700" kern="1200">
              <a:latin typeface="+mj-lt"/>
            </a:rPr>
            <a:t>4(A)(5) =1940</a:t>
          </a:r>
        </a:p>
      </dsp:txBody>
      <dsp:txXfrm>
        <a:off x="4935582" y="1223876"/>
        <a:ext cx="1720974" cy="860487"/>
      </dsp:txXfrm>
    </dsp:sp>
    <dsp:sp modelId="{1C8B0AB0-537E-488D-8652-898DDA31621B}">
      <dsp:nvSpPr>
        <dsp:cNvPr id="0" name=""/>
        <dsp:cNvSpPr/>
      </dsp:nvSpPr>
      <dsp:spPr>
        <a:xfrm>
          <a:off x="5365825" y="2445768"/>
          <a:ext cx="1720974" cy="860487"/>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IN" sz="1700" kern="1200">
              <a:latin typeface="+mj-lt"/>
            </a:rPr>
            <a:t>Avilablie =1750 </a:t>
          </a:r>
        </a:p>
      </dsp:txBody>
      <dsp:txXfrm>
        <a:off x="5365825" y="2445768"/>
        <a:ext cx="1720974" cy="860487"/>
      </dsp:txXfrm>
    </dsp:sp>
    <dsp:sp modelId="{9162CC09-93DE-49CF-872F-5362DBFA66CC}">
      <dsp:nvSpPr>
        <dsp:cNvPr id="0" name=""/>
        <dsp:cNvSpPr/>
      </dsp:nvSpPr>
      <dsp:spPr>
        <a:xfrm>
          <a:off x="5365825" y="3667659"/>
          <a:ext cx="1720974" cy="860487"/>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IN" sz="1700" kern="1200" dirty="0">
              <a:latin typeface="+mj-lt"/>
            </a:rPr>
            <a:t>Missing = 190</a:t>
          </a:r>
        </a:p>
        <a:p>
          <a:pPr marL="0" lvl="0" indent="0" algn="ctr" defTabSz="755650">
            <a:lnSpc>
              <a:spcPct val="90000"/>
            </a:lnSpc>
            <a:spcBef>
              <a:spcPct val="0"/>
            </a:spcBef>
            <a:spcAft>
              <a:spcPct val="35000"/>
            </a:spcAft>
            <a:buNone/>
          </a:pPr>
          <a:r>
            <a:rPr lang="en-IN" sz="1700" kern="1200" dirty="0">
              <a:latin typeface="+mj-lt"/>
            </a:rPr>
            <a:t>Min of (1750 * 20% = 350 or 190 )</a:t>
          </a:r>
        </a:p>
      </dsp:txBody>
      <dsp:txXfrm>
        <a:off x="5365825" y="3667659"/>
        <a:ext cx="1720974" cy="860487"/>
      </dsp:txXfrm>
    </dsp:sp>
    <dsp:sp modelId="{712EF89C-27E5-4F4F-A402-BD51E707DD07}">
      <dsp:nvSpPr>
        <dsp:cNvPr id="0" name=""/>
        <dsp:cNvSpPr/>
      </dsp:nvSpPr>
      <dsp:spPr>
        <a:xfrm>
          <a:off x="7017960" y="1223876"/>
          <a:ext cx="1720974" cy="860487"/>
        </a:xfrm>
        <a:prstGeom prst="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IN" sz="1700" kern="1200">
              <a:latin typeface="+mj-lt"/>
            </a:rPr>
            <a:t>4D= 50</a:t>
          </a:r>
        </a:p>
      </dsp:txBody>
      <dsp:txXfrm>
        <a:off x="7017960" y="1223876"/>
        <a:ext cx="1720974" cy="860487"/>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EE4503-F625-4036-B693-751B3B63DEB0}">
      <dsp:nvSpPr>
        <dsp:cNvPr id="0" name=""/>
        <dsp:cNvSpPr/>
      </dsp:nvSpPr>
      <dsp:spPr>
        <a:xfrm>
          <a:off x="0" y="64041"/>
          <a:ext cx="5560000" cy="6926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IN" sz="2000" kern="1200" dirty="0"/>
            <a:t>Aggregate Turnover – Sec 22</a:t>
          </a:r>
        </a:p>
      </dsp:txBody>
      <dsp:txXfrm>
        <a:off x="33812" y="97853"/>
        <a:ext cx="5492376" cy="625016"/>
      </dsp:txXfrm>
    </dsp:sp>
    <dsp:sp modelId="{25A1B5FF-A1CD-4719-B3B4-06BAE249B59F}">
      <dsp:nvSpPr>
        <dsp:cNvPr id="0" name=""/>
        <dsp:cNvSpPr/>
      </dsp:nvSpPr>
      <dsp:spPr>
        <a:xfrm>
          <a:off x="0" y="756681"/>
          <a:ext cx="5560000" cy="612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530"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n-IN" sz="1600" kern="1200" dirty="0"/>
            <a:t>Exceeds 20Lakhs</a:t>
          </a:r>
        </a:p>
        <a:p>
          <a:pPr marL="171450" lvl="1" indent="-171450" algn="l" defTabSz="711200">
            <a:lnSpc>
              <a:spcPct val="90000"/>
            </a:lnSpc>
            <a:spcBef>
              <a:spcPct val="0"/>
            </a:spcBef>
            <a:spcAft>
              <a:spcPct val="20000"/>
            </a:spcAft>
            <a:buChar char="•"/>
          </a:pPr>
          <a:r>
            <a:rPr lang="en-IN" sz="1600" kern="1200" dirty="0"/>
            <a:t>Exceeds 10Lakhs in case of special category states</a:t>
          </a:r>
        </a:p>
      </dsp:txBody>
      <dsp:txXfrm>
        <a:off x="0" y="756681"/>
        <a:ext cx="5560000" cy="612720"/>
      </dsp:txXfrm>
    </dsp:sp>
    <dsp:sp modelId="{324FE3D7-2A76-4A59-8C94-ADFA6DB7FC83}">
      <dsp:nvSpPr>
        <dsp:cNvPr id="0" name=""/>
        <dsp:cNvSpPr/>
      </dsp:nvSpPr>
      <dsp:spPr>
        <a:xfrm>
          <a:off x="0" y="1369401"/>
          <a:ext cx="5560000" cy="69264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IN" sz="2000" kern="1200" dirty="0"/>
            <a:t>Registered under existing law</a:t>
          </a:r>
        </a:p>
      </dsp:txBody>
      <dsp:txXfrm>
        <a:off x="33812" y="1403213"/>
        <a:ext cx="5492376" cy="625016"/>
      </dsp:txXfrm>
    </dsp:sp>
    <dsp:sp modelId="{51EBB7A1-1322-464E-B0B9-7DF45EC5F40A}">
      <dsp:nvSpPr>
        <dsp:cNvPr id="0" name=""/>
        <dsp:cNvSpPr/>
      </dsp:nvSpPr>
      <dsp:spPr>
        <a:xfrm>
          <a:off x="0" y="2062041"/>
          <a:ext cx="5560000" cy="612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530"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n-IN" sz="1600" kern="1200" dirty="0"/>
            <a:t>Should migrate to GST regime</a:t>
          </a:r>
        </a:p>
      </dsp:txBody>
      <dsp:txXfrm>
        <a:off x="0" y="2062041"/>
        <a:ext cx="5560000" cy="612720"/>
      </dsp:txXfrm>
    </dsp:sp>
    <dsp:sp modelId="{57C25856-2022-400E-ABFD-EE8717090653}">
      <dsp:nvSpPr>
        <dsp:cNvPr id="0" name=""/>
        <dsp:cNvSpPr/>
      </dsp:nvSpPr>
      <dsp:spPr>
        <a:xfrm>
          <a:off x="0" y="2674761"/>
          <a:ext cx="5560000" cy="69264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IN" sz="2000" kern="1200" dirty="0"/>
            <a:t>Business Transfer</a:t>
          </a:r>
        </a:p>
      </dsp:txBody>
      <dsp:txXfrm>
        <a:off x="33812" y="2708573"/>
        <a:ext cx="5492376" cy="625016"/>
      </dsp:txXfrm>
    </dsp:sp>
    <dsp:sp modelId="{96C8C1F8-B515-45AE-850D-97915B9E96A7}">
      <dsp:nvSpPr>
        <dsp:cNvPr id="0" name=""/>
        <dsp:cNvSpPr/>
      </dsp:nvSpPr>
      <dsp:spPr>
        <a:xfrm>
          <a:off x="0" y="3367401"/>
          <a:ext cx="5560000" cy="612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530"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n-IN" sz="1600" kern="1200" dirty="0"/>
            <a:t>Transfer from a registered person to another</a:t>
          </a:r>
        </a:p>
        <a:p>
          <a:pPr marL="171450" lvl="1" indent="-171450" algn="l" defTabSz="711200">
            <a:lnSpc>
              <a:spcPct val="90000"/>
            </a:lnSpc>
            <a:spcBef>
              <a:spcPct val="0"/>
            </a:spcBef>
            <a:spcAft>
              <a:spcPct val="20000"/>
            </a:spcAft>
            <a:buChar char="•"/>
          </a:pPr>
          <a:r>
            <a:rPr lang="en-IN" sz="1600" kern="1200" dirty="0"/>
            <a:t>Liable to register from the day of succession </a:t>
          </a:r>
        </a:p>
      </dsp:txBody>
      <dsp:txXfrm>
        <a:off x="0" y="3367401"/>
        <a:ext cx="5560000" cy="612720"/>
      </dsp:txXfrm>
    </dsp:sp>
    <dsp:sp modelId="{A82FCB2E-9886-44EE-9184-57CE02C86B99}">
      <dsp:nvSpPr>
        <dsp:cNvPr id="0" name=""/>
        <dsp:cNvSpPr/>
      </dsp:nvSpPr>
      <dsp:spPr>
        <a:xfrm>
          <a:off x="0" y="3980121"/>
          <a:ext cx="5560000" cy="6926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IN" sz="2000" kern="1200" dirty="0"/>
            <a:t>Amalgamation/Merger</a:t>
          </a:r>
        </a:p>
      </dsp:txBody>
      <dsp:txXfrm>
        <a:off x="33812" y="4013933"/>
        <a:ext cx="5492376" cy="625016"/>
      </dsp:txXfrm>
    </dsp:sp>
    <dsp:sp modelId="{AF25A74C-7AAE-46B5-BEC8-62FF41245360}">
      <dsp:nvSpPr>
        <dsp:cNvPr id="0" name=""/>
        <dsp:cNvSpPr/>
      </dsp:nvSpPr>
      <dsp:spPr>
        <a:xfrm>
          <a:off x="0" y="4672761"/>
          <a:ext cx="5560000" cy="612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530"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n-IN" sz="1600" kern="1200" dirty="0"/>
            <a:t>Liable to register from the day of Certificate of Incorporation</a:t>
          </a:r>
        </a:p>
      </dsp:txBody>
      <dsp:txXfrm>
        <a:off x="0" y="4672761"/>
        <a:ext cx="5560000" cy="61272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499472-2C39-49BA-B557-9E60284397FC}">
      <dsp:nvSpPr>
        <dsp:cNvPr id="0" name=""/>
        <dsp:cNvSpPr/>
      </dsp:nvSpPr>
      <dsp:spPr>
        <a:xfrm>
          <a:off x="0" y="84439"/>
          <a:ext cx="5599758" cy="57563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IN" sz="2400" kern="1200" dirty="0"/>
            <a:t>Sec 24 – Mandatory Registration</a:t>
          </a:r>
        </a:p>
      </dsp:txBody>
      <dsp:txXfrm>
        <a:off x="28100" y="112539"/>
        <a:ext cx="5543558" cy="519439"/>
      </dsp:txXfrm>
    </dsp:sp>
    <dsp:sp modelId="{D88F7F0C-BA87-46A6-AEB4-8B1CD2B25618}">
      <dsp:nvSpPr>
        <dsp:cNvPr id="0" name=""/>
        <dsp:cNvSpPr/>
      </dsp:nvSpPr>
      <dsp:spPr>
        <a:xfrm>
          <a:off x="0" y="660079"/>
          <a:ext cx="5599758" cy="4371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792"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IN" sz="1900" kern="1200" dirty="0"/>
            <a:t>Person making interstate taxable supply</a:t>
          </a:r>
        </a:p>
        <a:p>
          <a:pPr marL="171450" lvl="1" indent="-171450" algn="l" defTabSz="844550">
            <a:lnSpc>
              <a:spcPct val="90000"/>
            </a:lnSpc>
            <a:spcBef>
              <a:spcPct val="0"/>
            </a:spcBef>
            <a:spcAft>
              <a:spcPct val="20000"/>
            </a:spcAft>
            <a:buChar char="•"/>
          </a:pPr>
          <a:r>
            <a:rPr lang="en-IN" sz="1900" kern="1200" dirty="0"/>
            <a:t>Casual Taxable person/ Non resident Tax payer</a:t>
          </a:r>
        </a:p>
        <a:p>
          <a:pPr marL="171450" lvl="1" indent="-171450" algn="l" defTabSz="844550">
            <a:lnSpc>
              <a:spcPct val="90000"/>
            </a:lnSpc>
            <a:spcBef>
              <a:spcPct val="0"/>
            </a:spcBef>
            <a:spcAft>
              <a:spcPct val="20000"/>
            </a:spcAft>
            <a:buChar char="•"/>
          </a:pPr>
          <a:r>
            <a:rPr lang="en-IN" sz="1900" kern="1200" dirty="0"/>
            <a:t>Required to pay tax under reverse charge</a:t>
          </a:r>
        </a:p>
        <a:p>
          <a:pPr marL="171450" lvl="1" indent="-171450" algn="l" defTabSz="844550">
            <a:lnSpc>
              <a:spcPct val="90000"/>
            </a:lnSpc>
            <a:spcBef>
              <a:spcPct val="0"/>
            </a:spcBef>
            <a:spcAft>
              <a:spcPct val="20000"/>
            </a:spcAft>
            <a:buChar char="•"/>
          </a:pPr>
          <a:r>
            <a:rPr lang="en-IN" sz="1900" kern="1200" dirty="0"/>
            <a:t>person who are required to pay tax under sub-section (5) of section 9</a:t>
          </a:r>
        </a:p>
        <a:p>
          <a:pPr marL="171450" lvl="1" indent="-171450" algn="l" defTabSz="844550">
            <a:lnSpc>
              <a:spcPct val="90000"/>
            </a:lnSpc>
            <a:spcBef>
              <a:spcPct val="0"/>
            </a:spcBef>
            <a:spcAft>
              <a:spcPct val="20000"/>
            </a:spcAft>
            <a:buChar char="•"/>
          </a:pPr>
          <a:r>
            <a:rPr lang="en-IN" sz="1900" kern="1200" dirty="0"/>
            <a:t>persons who are required to deduct tax under section 51/required to collect tax at source under section 52</a:t>
          </a:r>
        </a:p>
        <a:p>
          <a:pPr marL="171450" lvl="1" indent="-171450" algn="l" defTabSz="844550">
            <a:lnSpc>
              <a:spcPct val="90000"/>
            </a:lnSpc>
            <a:spcBef>
              <a:spcPct val="0"/>
            </a:spcBef>
            <a:spcAft>
              <a:spcPct val="20000"/>
            </a:spcAft>
            <a:buChar char="•"/>
          </a:pPr>
          <a:r>
            <a:rPr lang="en-IN" sz="1900" kern="1200" dirty="0"/>
            <a:t>Agent</a:t>
          </a:r>
        </a:p>
        <a:p>
          <a:pPr marL="171450" lvl="1" indent="-171450" algn="l" defTabSz="844550">
            <a:lnSpc>
              <a:spcPct val="90000"/>
            </a:lnSpc>
            <a:spcBef>
              <a:spcPct val="0"/>
            </a:spcBef>
            <a:spcAft>
              <a:spcPct val="20000"/>
            </a:spcAft>
            <a:buChar char="•"/>
          </a:pPr>
          <a:r>
            <a:rPr lang="en-IN" sz="1900" kern="1200" dirty="0"/>
            <a:t>Input service Distributor</a:t>
          </a:r>
        </a:p>
        <a:p>
          <a:pPr marL="171450" lvl="1" indent="-171450" algn="l" defTabSz="844550">
            <a:lnSpc>
              <a:spcPct val="90000"/>
            </a:lnSpc>
            <a:spcBef>
              <a:spcPct val="0"/>
            </a:spcBef>
            <a:spcAft>
              <a:spcPct val="20000"/>
            </a:spcAft>
            <a:buChar char="•"/>
          </a:pPr>
          <a:r>
            <a:rPr lang="en-IN" sz="1900" kern="1200" dirty="0"/>
            <a:t>E-comm operator</a:t>
          </a:r>
        </a:p>
        <a:p>
          <a:pPr marL="171450" lvl="1" indent="-171450" algn="l" defTabSz="844550">
            <a:lnSpc>
              <a:spcPct val="90000"/>
            </a:lnSpc>
            <a:spcBef>
              <a:spcPct val="0"/>
            </a:spcBef>
            <a:spcAft>
              <a:spcPct val="20000"/>
            </a:spcAft>
            <a:buChar char="•"/>
          </a:pPr>
          <a:r>
            <a:rPr lang="en-IN" sz="1900" kern="1200" dirty="0"/>
            <a:t>OIDAR from a place outside India</a:t>
          </a:r>
        </a:p>
        <a:p>
          <a:pPr marL="171450" lvl="1" indent="-171450" algn="l" defTabSz="844550">
            <a:lnSpc>
              <a:spcPct val="90000"/>
            </a:lnSpc>
            <a:spcBef>
              <a:spcPct val="0"/>
            </a:spcBef>
            <a:spcAft>
              <a:spcPct val="20000"/>
            </a:spcAft>
            <a:buChar char="•"/>
          </a:pPr>
          <a:r>
            <a:rPr lang="en-IN" sz="1900" kern="1200" dirty="0"/>
            <a:t>Class of persons notified by the central government on the recommendation of the council</a:t>
          </a:r>
        </a:p>
      </dsp:txBody>
      <dsp:txXfrm>
        <a:off x="0" y="660079"/>
        <a:ext cx="5599758" cy="437184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A767CD-6394-4FFC-964C-E45BF890347B}">
      <dsp:nvSpPr>
        <dsp:cNvPr id="0" name=""/>
        <dsp:cNvSpPr/>
      </dsp:nvSpPr>
      <dsp:spPr>
        <a:xfrm>
          <a:off x="8720370" y="1891269"/>
          <a:ext cx="91440" cy="349760"/>
        </a:xfrm>
        <a:custGeom>
          <a:avLst/>
          <a:gdLst/>
          <a:ahLst/>
          <a:cxnLst/>
          <a:rect l="0" t="0" r="0" b="0"/>
          <a:pathLst>
            <a:path>
              <a:moveTo>
                <a:pt x="45720" y="0"/>
              </a:moveTo>
              <a:lnTo>
                <a:pt x="45720" y="34976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5230116-6007-4405-ACFC-E63C8727EC05}">
      <dsp:nvSpPr>
        <dsp:cNvPr id="0" name=""/>
        <dsp:cNvSpPr/>
      </dsp:nvSpPr>
      <dsp:spPr>
        <a:xfrm>
          <a:off x="5217469" y="708745"/>
          <a:ext cx="3548620" cy="349760"/>
        </a:xfrm>
        <a:custGeom>
          <a:avLst/>
          <a:gdLst/>
          <a:ahLst/>
          <a:cxnLst/>
          <a:rect l="0" t="0" r="0" b="0"/>
          <a:pathLst>
            <a:path>
              <a:moveTo>
                <a:pt x="0" y="0"/>
              </a:moveTo>
              <a:lnTo>
                <a:pt x="0" y="174880"/>
              </a:lnTo>
              <a:lnTo>
                <a:pt x="3548620" y="174880"/>
              </a:lnTo>
              <a:lnTo>
                <a:pt x="3548620" y="34976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7BA6945-EFF1-44C9-9D32-BAA3D1A1BA1C}">
      <dsp:nvSpPr>
        <dsp:cNvPr id="0" name=""/>
        <dsp:cNvSpPr/>
      </dsp:nvSpPr>
      <dsp:spPr>
        <a:xfrm>
          <a:off x="5233074" y="1891269"/>
          <a:ext cx="91440" cy="349760"/>
        </a:xfrm>
        <a:custGeom>
          <a:avLst/>
          <a:gdLst/>
          <a:ahLst/>
          <a:cxnLst/>
          <a:rect l="0" t="0" r="0" b="0"/>
          <a:pathLst>
            <a:path>
              <a:moveTo>
                <a:pt x="45720" y="0"/>
              </a:moveTo>
              <a:lnTo>
                <a:pt x="45720" y="34976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7EF24E1-136C-45C1-92B6-284BF036447D}">
      <dsp:nvSpPr>
        <dsp:cNvPr id="0" name=""/>
        <dsp:cNvSpPr/>
      </dsp:nvSpPr>
      <dsp:spPr>
        <a:xfrm>
          <a:off x="5171749" y="708745"/>
          <a:ext cx="91440" cy="349760"/>
        </a:xfrm>
        <a:custGeom>
          <a:avLst/>
          <a:gdLst/>
          <a:ahLst/>
          <a:cxnLst/>
          <a:rect l="0" t="0" r="0" b="0"/>
          <a:pathLst>
            <a:path>
              <a:moveTo>
                <a:pt x="45720" y="0"/>
              </a:moveTo>
              <a:lnTo>
                <a:pt x="45720" y="174880"/>
              </a:lnTo>
              <a:lnTo>
                <a:pt x="107044" y="174880"/>
              </a:lnTo>
              <a:lnTo>
                <a:pt x="107044" y="34976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BC32244-5104-4EBA-99DE-A8A8518BB5BA}">
      <dsp:nvSpPr>
        <dsp:cNvPr id="0" name=""/>
        <dsp:cNvSpPr/>
      </dsp:nvSpPr>
      <dsp:spPr>
        <a:xfrm>
          <a:off x="1684453" y="1891269"/>
          <a:ext cx="91440" cy="349760"/>
        </a:xfrm>
        <a:custGeom>
          <a:avLst/>
          <a:gdLst/>
          <a:ahLst/>
          <a:cxnLst/>
          <a:rect l="0" t="0" r="0" b="0"/>
          <a:pathLst>
            <a:path>
              <a:moveTo>
                <a:pt x="45720" y="0"/>
              </a:moveTo>
              <a:lnTo>
                <a:pt x="45720" y="34976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D896023-8BD4-4E43-A91E-0BF2A30430B6}">
      <dsp:nvSpPr>
        <dsp:cNvPr id="0" name=""/>
        <dsp:cNvSpPr/>
      </dsp:nvSpPr>
      <dsp:spPr>
        <a:xfrm>
          <a:off x="1730173" y="708745"/>
          <a:ext cx="3487295" cy="349760"/>
        </a:xfrm>
        <a:custGeom>
          <a:avLst/>
          <a:gdLst/>
          <a:ahLst/>
          <a:cxnLst/>
          <a:rect l="0" t="0" r="0" b="0"/>
          <a:pathLst>
            <a:path>
              <a:moveTo>
                <a:pt x="3487295" y="0"/>
              </a:moveTo>
              <a:lnTo>
                <a:pt x="3487295" y="174880"/>
              </a:lnTo>
              <a:lnTo>
                <a:pt x="0" y="174880"/>
              </a:lnTo>
              <a:lnTo>
                <a:pt x="0" y="34976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5F95AD2-1618-456D-8065-ECACDB20F0EF}">
      <dsp:nvSpPr>
        <dsp:cNvPr id="0" name=""/>
        <dsp:cNvSpPr/>
      </dsp:nvSpPr>
      <dsp:spPr>
        <a:xfrm>
          <a:off x="3223759" y="1504"/>
          <a:ext cx="3987420" cy="7072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t>Proposed new return</a:t>
          </a:r>
        </a:p>
      </dsp:txBody>
      <dsp:txXfrm>
        <a:off x="3223759" y="1504"/>
        <a:ext cx="3987420" cy="707240"/>
      </dsp:txXfrm>
    </dsp:sp>
    <dsp:sp modelId="{3D31F42C-0C6A-4608-9F5B-88FC5494A0C9}">
      <dsp:nvSpPr>
        <dsp:cNvPr id="0" name=""/>
        <dsp:cNvSpPr/>
      </dsp:nvSpPr>
      <dsp:spPr>
        <a:xfrm>
          <a:off x="100081" y="1058505"/>
          <a:ext cx="3260184" cy="83276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Normal Return</a:t>
          </a:r>
          <a:br>
            <a:rPr lang="en-US" sz="2800" kern="1200" dirty="0"/>
          </a:br>
          <a:r>
            <a:rPr lang="en-US" sz="2800" kern="1200" dirty="0"/>
            <a:t>(GST RET-1)</a:t>
          </a:r>
        </a:p>
      </dsp:txBody>
      <dsp:txXfrm>
        <a:off x="100081" y="1058505"/>
        <a:ext cx="3260184" cy="832763"/>
      </dsp:txXfrm>
    </dsp:sp>
    <dsp:sp modelId="{B74F374D-C050-4A47-A6B0-217D9F16CB44}">
      <dsp:nvSpPr>
        <dsp:cNvPr id="0" name=""/>
        <dsp:cNvSpPr/>
      </dsp:nvSpPr>
      <dsp:spPr>
        <a:xfrm>
          <a:off x="176154" y="2241029"/>
          <a:ext cx="3108038" cy="1177976"/>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Shall be to declare all types of outward and inward supplies and take credit on missing invoices </a:t>
          </a:r>
        </a:p>
      </dsp:txBody>
      <dsp:txXfrm>
        <a:off x="176154" y="2241029"/>
        <a:ext cx="3108038" cy="1177976"/>
      </dsp:txXfrm>
    </dsp:sp>
    <dsp:sp modelId="{03F14304-1DF1-4F12-8DFE-32131DFEFAC5}">
      <dsp:nvSpPr>
        <dsp:cNvPr id="0" name=""/>
        <dsp:cNvSpPr/>
      </dsp:nvSpPr>
      <dsp:spPr>
        <a:xfrm>
          <a:off x="3710026" y="1058505"/>
          <a:ext cx="3137535" cy="83276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Sahaj Return</a:t>
          </a:r>
          <a:br>
            <a:rPr lang="en-US" sz="2800" kern="1200" dirty="0"/>
          </a:br>
          <a:r>
            <a:rPr lang="en-US" sz="2800" kern="1200" dirty="0"/>
            <a:t>(GST RET-2)</a:t>
          </a:r>
        </a:p>
      </dsp:txBody>
      <dsp:txXfrm>
        <a:off x="3710026" y="1058505"/>
        <a:ext cx="3137535" cy="832763"/>
      </dsp:txXfrm>
    </dsp:sp>
    <dsp:sp modelId="{A6609BD0-0219-45B6-9AB4-B5C262E7B259}">
      <dsp:nvSpPr>
        <dsp:cNvPr id="0" name=""/>
        <dsp:cNvSpPr/>
      </dsp:nvSpPr>
      <dsp:spPr>
        <a:xfrm>
          <a:off x="3929784" y="2241029"/>
          <a:ext cx="2698019" cy="996917"/>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Outward under B2C Category and Inward liable under RCM</a:t>
          </a:r>
        </a:p>
      </dsp:txBody>
      <dsp:txXfrm>
        <a:off x="3929784" y="2241029"/>
        <a:ext cx="2698019" cy="996917"/>
      </dsp:txXfrm>
    </dsp:sp>
    <dsp:sp modelId="{8B1F05A9-7904-4CE4-A489-EFD7BD1A6074}">
      <dsp:nvSpPr>
        <dsp:cNvPr id="0" name=""/>
        <dsp:cNvSpPr/>
      </dsp:nvSpPr>
      <dsp:spPr>
        <a:xfrm>
          <a:off x="7197322" y="1058505"/>
          <a:ext cx="3137535" cy="83276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Sugam Return</a:t>
          </a:r>
          <a:br>
            <a:rPr lang="en-US" sz="2800" kern="1200" dirty="0"/>
          </a:br>
          <a:r>
            <a:rPr lang="en-US" sz="2800" kern="1200" dirty="0"/>
            <a:t>(GST RET-3)</a:t>
          </a:r>
        </a:p>
      </dsp:txBody>
      <dsp:txXfrm>
        <a:off x="7197322" y="1058505"/>
        <a:ext cx="3137535" cy="832763"/>
      </dsp:txXfrm>
    </dsp:sp>
    <dsp:sp modelId="{403A88CA-3EA9-4702-9DBD-C4719715A973}">
      <dsp:nvSpPr>
        <dsp:cNvPr id="0" name=""/>
        <dsp:cNvSpPr/>
      </dsp:nvSpPr>
      <dsp:spPr>
        <a:xfrm>
          <a:off x="7116661" y="2241029"/>
          <a:ext cx="3298858" cy="1139078"/>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Outward under B2C  and B2B Category and inward liable under RCM  </a:t>
          </a:r>
          <a:r>
            <a:rPr lang="en-US" sz="1800" b="1" u="sng" kern="1200" dirty="0"/>
            <a:t>&amp;</a:t>
          </a:r>
          <a:r>
            <a:rPr lang="en-US" sz="1800" b="0" u="none" kern="1200" dirty="0"/>
            <a:t> shall not take credit on missing invoices</a:t>
          </a:r>
        </a:p>
      </dsp:txBody>
      <dsp:txXfrm>
        <a:off x="7116661" y="2241029"/>
        <a:ext cx="3298858" cy="11390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D85382-B6F3-47BA-9B77-60DF7F01D9A7}">
      <dsp:nvSpPr>
        <dsp:cNvPr id="0" name=""/>
        <dsp:cNvSpPr/>
      </dsp:nvSpPr>
      <dsp:spPr>
        <a:xfrm>
          <a:off x="5304775" y="1322997"/>
          <a:ext cx="2541731" cy="604816"/>
        </a:xfrm>
        <a:custGeom>
          <a:avLst/>
          <a:gdLst/>
          <a:ahLst/>
          <a:cxnLst/>
          <a:rect l="0" t="0" r="0" b="0"/>
          <a:pathLst>
            <a:path>
              <a:moveTo>
                <a:pt x="0" y="0"/>
              </a:moveTo>
              <a:lnTo>
                <a:pt x="0" y="412164"/>
              </a:lnTo>
              <a:lnTo>
                <a:pt x="2541731" y="412164"/>
              </a:lnTo>
              <a:lnTo>
                <a:pt x="2541731" y="60481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96B1193-E9B4-4978-9D7D-25DB9AE70079}">
      <dsp:nvSpPr>
        <dsp:cNvPr id="0" name=""/>
        <dsp:cNvSpPr/>
      </dsp:nvSpPr>
      <dsp:spPr>
        <a:xfrm>
          <a:off x="5259055" y="1322997"/>
          <a:ext cx="91440" cy="604816"/>
        </a:xfrm>
        <a:custGeom>
          <a:avLst/>
          <a:gdLst/>
          <a:ahLst/>
          <a:cxnLst/>
          <a:rect l="0" t="0" r="0" b="0"/>
          <a:pathLst>
            <a:path>
              <a:moveTo>
                <a:pt x="45720" y="0"/>
              </a:moveTo>
              <a:lnTo>
                <a:pt x="45720" y="60481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1C45E8B-6917-4349-A236-2F504F72ABA2}">
      <dsp:nvSpPr>
        <dsp:cNvPr id="0" name=""/>
        <dsp:cNvSpPr/>
      </dsp:nvSpPr>
      <dsp:spPr>
        <a:xfrm>
          <a:off x="2763043" y="3248358"/>
          <a:ext cx="1270865" cy="604816"/>
        </a:xfrm>
        <a:custGeom>
          <a:avLst/>
          <a:gdLst/>
          <a:ahLst/>
          <a:cxnLst/>
          <a:rect l="0" t="0" r="0" b="0"/>
          <a:pathLst>
            <a:path>
              <a:moveTo>
                <a:pt x="0" y="0"/>
              </a:moveTo>
              <a:lnTo>
                <a:pt x="0" y="412164"/>
              </a:lnTo>
              <a:lnTo>
                <a:pt x="1270865" y="412164"/>
              </a:lnTo>
              <a:lnTo>
                <a:pt x="1270865" y="60481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3C53FFE-93AB-4820-AA7C-1BC5038E96B3}">
      <dsp:nvSpPr>
        <dsp:cNvPr id="0" name=""/>
        <dsp:cNvSpPr/>
      </dsp:nvSpPr>
      <dsp:spPr>
        <a:xfrm>
          <a:off x="1492178" y="3248358"/>
          <a:ext cx="1270865" cy="604816"/>
        </a:xfrm>
        <a:custGeom>
          <a:avLst/>
          <a:gdLst/>
          <a:ahLst/>
          <a:cxnLst/>
          <a:rect l="0" t="0" r="0" b="0"/>
          <a:pathLst>
            <a:path>
              <a:moveTo>
                <a:pt x="1270865" y="0"/>
              </a:moveTo>
              <a:lnTo>
                <a:pt x="1270865" y="412164"/>
              </a:lnTo>
              <a:lnTo>
                <a:pt x="0" y="412164"/>
              </a:lnTo>
              <a:lnTo>
                <a:pt x="0" y="60481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949B42B-EEF6-4E9E-B2F5-4F369458892C}">
      <dsp:nvSpPr>
        <dsp:cNvPr id="0" name=""/>
        <dsp:cNvSpPr/>
      </dsp:nvSpPr>
      <dsp:spPr>
        <a:xfrm>
          <a:off x="2763043" y="1322997"/>
          <a:ext cx="2541731" cy="604816"/>
        </a:xfrm>
        <a:custGeom>
          <a:avLst/>
          <a:gdLst/>
          <a:ahLst/>
          <a:cxnLst/>
          <a:rect l="0" t="0" r="0" b="0"/>
          <a:pathLst>
            <a:path>
              <a:moveTo>
                <a:pt x="2541731" y="0"/>
              </a:moveTo>
              <a:lnTo>
                <a:pt x="2541731" y="412164"/>
              </a:lnTo>
              <a:lnTo>
                <a:pt x="0" y="412164"/>
              </a:lnTo>
              <a:lnTo>
                <a:pt x="0" y="60481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BEF3EBE-31B3-4D01-8311-74805712769E}">
      <dsp:nvSpPr>
        <dsp:cNvPr id="0" name=""/>
        <dsp:cNvSpPr/>
      </dsp:nvSpPr>
      <dsp:spPr>
        <a:xfrm>
          <a:off x="4264976" y="2452"/>
          <a:ext cx="2079598" cy="13205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F5B2D6-6A3F-435D-8003-2B28DA4AC373}">
      <dsp:nvSpPr>
        <dsp:cNvPr id="0" name=""/>
        <dsp:cNvSpPr/>
      </dsp:nvSpPr>
      <dsp:spPr>
        <a:xfrm>
          <a:off x="4496042" y="221965"/>
          <a:ext cx="2079598" cy="132054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Pronouncements</a:t>
          </a:r>
        </a:p>
      </dsp:txBody>
      <dsp:txXfrm>
        <a:off x="4534719" y="260642"/>
        <a:ext cx="2002244" cy="1243191"/>
      </dsp:txXfrm>
    </dsp:sp>
    <dsp:sp modelId="{0C01BC17-A120-4C18-82A1-A1EE3F336078}">
      <dsp:nvSpPr>
        <dsp:cNvPr id="0" name=""/>
        <dsp:cNvSpPr/>
      </dsp:nvSpPr>
      <dsp:spPr>
        <a:xfrm>
          <a:off x="1723244" y="1927813"/>
          <a:ext cx="2079598" cy="1320545"/>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8B2C81-B728-4D94-A2E5-1A403637FE5E}">
      <dsp:nvSpPr>
        <dsp:cNvPr id="0" name=""/>
        <dsp:cNvSpPr/>
      </dsp:nvSpPr>
      <dsp:spPr>
        <a:xfrm>
          <a:off x="1954311" y="2147327"/>
          <a:ext cx="2079598" cy="1320545"/>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Advance Ruling</a:t>
          </a:r>
        </a:p>
      </dsp:txBody>
      <dsp:txXfrm>
        <a:off x="1992988" y="2186004"/>
        <a:ext cx="2002244" cy="1243191"/>
      </dsp:txXfrm>
    </dsp:sp>
    <dsp:sp modelId="{D34FEFB0-3FD1-4B06-BB7B-7A1BE0772653}">
      <dsp:nvSpPr>
        <dsp:cNvPr id="0" name=""/>
        <dsp:cNvSpPr/>
      </dsp:nvSpPr>
      <dsp:spPr>
        <a:xfrm>
          <a:off x="452378" y="3853175"/>
          <a:ext cx="2079598" cy="1320545"/>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2A91A1-5617-4A92-947E-CBE96136BD82}">
      <dsp:nvSpPr>
        <dsp:cNvPr id="0" name=""/>
        <dsp:cNvSpPr/>
      </dsp:nvSpPr>
      <dsp:spPr>
        <a:xfrm>
          <a:off x="683445" y="4072688"/>
          <a:ext cx="2079598" cy="1320545"/>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Advance Ruling Authority</a:t>
          </a:r>
        </a:p>
      </dsp:txBody>
      <dsp:txXfrm>
        <a:off x="722122" y="4111365"/>
        <a:ext cx="2002244" cy="1243191"/>
      </dsp:txXfrm>
    </dsp:sp>
    <dsp:sp modelId="{48D239BB-BF13-4895-B624-515B0D0AA42C}">
      <dsp:nvSpPr>
        <dsp:cNvPr id="0" name=""/>
        <dsp:cNvSpPr/>
      </dsp:nvSpPr>
      <dsp:spPr>
        <a:xfrm>
          <a:off x="2994110" y="3853175"/>
          <a:ext cx="2079598" cy="1320545"/>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F157AF-1E6A-480E-ABCA-8442BAE3709C}">
      <dsp:nvSpPr>
        <dsp:cNvPr id="0" name=""/>
        <dsp:cNvSpPr/>
      </dsp:nvSpPr>
      <dsp:spPr>
        <a:xfrm>
          <a:off x="3225176" y="4072688"/>
          <a:ext cx="2079598" cy="1320545"/>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Appellate Authority</a:t>
          </a:r>
        </a:p>
      </dsp:txBody>
      <dsp:txXfrm>
        <a:off x="3263853" y="4111365"/>
        <a:ext cx="2002244" cy="1243191"/>
      </dsp:txXfrm>
    </dsp:sp>
    <dsp:sp modelId="{F638BC07-0480-4E17-90F4-7B6ED1903BC6}">
      <dsp:nvSpPr>
        <dsp:cNvPr id="0" name=""/>
        <dsp:cNvSpPr/>
      </dsp:nvSpPr>
      <dsp:spPr>
        <a:xfrm>
          <a:off x="4264976" y="1927813"/>
          <a:ext cx="2079598" cy="1320545"/>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B5E5073-5886-4F4D-B513-4D000392E941}">
      <dsp:nvSpPr>
        <dsp:cNvPr id="0" name=""/>
        <dsp:cNvSpPr/>
      </dsp:nvSpPr>
      <dsp:spPr>
        <a:xfrm>
          <a:off x="4496042" y="2147327"/>
          <a:ext cx="2079598" cy="1320545"/>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High Court</a:t>
          </a:r>
        </a:p>
      </dsp:txBody>
      <dsp:txXfrm>
        <a:off x="4534719" y="2186004"/>
        <a:ext cx="2002244" cy="1243191"/>
      </dsp:txXfrm>
    </dsp:sp>
    <dsp:sp modelId="{90970FF7-524B-4B2C-A0BA-58A0EF98CCE0}">
      <dsp:nvSpPr>
        <dsp:cNvPr id="0" name=""/>
        <dsp:cNvSpPr/>
      </dsp:nvSpPr>
      <dsp:spPr>
        <a:xfrm>
          <a:off x="6806708" y="1927813"/>
          <a:ext cx="2079598" cy="1320545"/>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5405FD-7374-48BB-ADF5-B3DE6F8C9DFD}">
      <dsp:nvSpPr>
        <dsp:cNvPr id="0" name=""/>
        <dsp:cNvSpPr/>
      </dsp:nvSpPr>
      <dsp:spPr>
        <a:xfrm>
          <a:off x="7037774" y="2147327"/>
          <a:ext cx="2079598" cy="1320545"/>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Supreme Court</a:t>
          </a:r>
        </a:p>
      </dsp:txBody>
      <dsp:txXfrm>
        <a:off x="7076451" y="2186004"/>
        <a:ext cx="2002244" cy="1243191"/>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0AAF5A-42D6-45DF-BB78-10D41AB0EC68}">
      <dsp:nvSpPr>
        <dsp:cNvPr id="0" name=""/>
        <dsp:cNvSpPr/>
      </dsp:nvSpPr>
      <dsp:spPr>
        <a:xfrm>
          <a:off x="0" y="308566"/>
          <a:ext cx="5816600" cy="5040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BDC372E-96A3-44CA-AC67-59C093AE9E8A}">
      <dsp:nvSpPr>
        <dsp:cNvPr id="0" name=""/>
        <dsp:cNvSpPr/>
      </dsp:nvSpPr>
      <dsp:spPr>
        <a:xfrm>
          <a:off x="290830" y="13366"/>
          <a:ext cx="4071620" cy="5904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3898" tIns="0" rIns="153898" bIns="0" numCol="1" spcCol="1270" anchor="ctr" anchorCtr="0">
          <a:noAutofit/>
        </a:bodyPr>
        <a:lstStyle/>
        <a:p>
          <a:pPr marL="0" lvl="0" indent="0" algn="l" defTabSz="889000">
            <a:lnSpc>
              <a:spcPct val="90000"/>
            </a:lnSpc>
            <a:spcBef>
              <a:spcPct val="0"/>
            </a:spcBef>
            <a:spcAft>
              <a:spcPct val="35000"/>
            </a:spcAft>
            <a:buNone/>
          </a:pPr>
          <a:r>
            <a:rPr lang="en-IN" sz="2000" kern="1200" dirty="0"/>
            <a:t>GSTR-1:</a:t>
          </a:r>
        </a:p>
      </dsp:txBody>
      <dsp:txXfrm>
        <a:off x="319651" y="42187"/>
        <a:ext cx="4013978" cy="532758"/>
      </dsp:txXfrm>
    </dsp:sp>
    <dsp:sp modelId="{C0C1C223-F6C8-48E1-9B02-5B7DC37256E0}">
      <dsp:nvSpPr>
        <dsp:cNvPr id="0" name=""/>
        <dsp:cNvSpPr/>
      </dsp:nvSpPr>
      <dsp:spPr>
        <a:xfrm>
          <a:off x="0" y="1215766"/>
          <a:ext cx="5816600" cy="5040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68B6374-DF75-43A4-B538-ED05C4B4AC36}">
      <dsp:nvSpPr>
        <dsp:cNvPr id="0" name=""/>
        <dsp:cNvSpPr/>
      </dsp:nvSpPr>
      <dsp:spPr>
        <a:xfrm>
          <a:off x="290830" y="920566"/>
          <a:ext cx="4071620" cy="59040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3898" tIns="0" rIns="153898" bIns="0" numCol="1" spcCol="1270" anchor="ctr" anchorCtr="0">
          <a:noAutofit/>
        </a:bodyPr>
        <a:lstStyle/>
        <a:p>
          <a:pPr marL="0" lvl="0" indent="0" algn="l" defTabSz="889000">
            <a:lnSpc>
              <a:spcPct val="90000"/>
            </a:lnSpc>
            <a:spcBef>
              <a:spcPct val="0"/>
            </a:spcBef>
            <a:spcAft>
              <a:spcPct val="35000"/>
            </a:spcAft>
            <a:buNone/>
          </a:pPr>
          <a:r>
            <a:rPr lang="en-IN" sz="2000" kern="1200" dirty="0"/>
            <a:t>GSTR-3B</a:t>
          </a:r>
        </a:p>
      </dsp:txBody>
      <dsp:txXfrm>
        <a:off x="319651" y="949387"/>
        <a:ext cx="4013978" cy="532758"/>
      </dsp:txXfrm>
    </dsp:sp>
    <dsp:sp modelId="{FC17286B-F031-4029-B8D4-F297D95BCF5B}">
      <dsp:nvSpPr>
        <dsp:cNvPr id="0" name=""/>
        <dsp:cNvSpPr/>
      </dsp:nvSpPr>
      <dsp:spPr>
        <a:xfrm>
          <a:off x="0" y="2122966"/>
          <a:ext cx="5816600" cy="50400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3B0F1B9-6180-4691-BC34-1DDCA0B7448C}">
      <dsp:nvSpPr>
        <dsp:cNvPr id="0" name=""/>
        <dsp:cNvSpPr/>
      </dsp:nvSpPr>
      <dsp:spPr>
        <a:xfrm>
          <a:off x="290830" y="1827766"/>
          <a:ext cx="4071620" cy="59040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3898" tIns="0" rIns="153898" bIns="0" numCol="1" spcCol="1270" anchor="ctr" anchorCtr="0">
          <a:noAutofit/>
        </a:bodyPr>
        <a:lstStyle/>
        <a:p>
          <a:pPr marL="0" lvl="0" indent="0" algn="l" defTabSz="889000">
            <a:lnSpc>
              <a:spcPct val="90000"/>
            </a:lnSpc>
            <a:spcBef>
              <a:spcPct val="0"/>
            </a:spcBef>
            <a:spcAft>
              <a:spcPct val="35000"/>
            </a:spcAft>
            <a:buNone/>
          </a:pPr>
          <a:r>
            <a:rPr lang="en-IN" sz="2000" kern="1200" dirty="0"/>
            <a:t>GSTR-5</a:t>
          </a:r>
        </a:p>
      </dsp:txBody>
      <dsp:txXfrm>
        <a:off x="319651" y="1856587"/>
        <a:ext cx="4013978" cy="532758"/>
      </dsp:txXfrm>
    </dsp:sp>
    <dsp:sp modelId="{5F91095B-B004-4133-B781-080A8EF01A52}">
      <dsp:nvSpPr>
        <dsp:cNvPr id="0" name=""/>
        <dsp:cNvSpPr/>
      </dsp:nvSpPr>
      <dsp:spPr>
        <a:xfrm>
          <a:off x="0" y="3030166"/>
          <a:ext cx="5816600" cy="5040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8CE4750-0FAB-4D88-9467-B49060FA01F3}">
      <dsp:nvSpPr>
        <dsp:cNvPr id="0" name=""/>
        <dsp:cNvSpPr/>
      </dsp:nvSpPr>
      <dsp:spPr>
        <a:xfrm>
          <a:off x="290830" y="2734966"/>
          <a:ext cx="4071620" cy="5904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3898" tIns="0" rIns="153898" bIns="0" numCol="1" spcCol="1270" anchor="ctr" anchorCtr="0">
          <a:noAutofit/>
        </a:bodyPr>
        <a:lstStyle/>
        <a:p>
          <a:pPr marL="0" lvl="0" indent="0" algn="l" defTabSz="889000">
            <a:lnSpc>
              <a:spcPct val="90000"/>
            </a:lnSpc>
            <a:spcBef>
              <a:spcPct val="0"/>
            </a:spcBef>
            <a:spcAft>
              <a:spcPct val="35000"/>
            </a:spcAft>
            <a:buNone/>
          </a:pPr>
          <a:r>
            <a:rPr lang="en-IN" sz="2000" kern="1200" dirty="0"/>
            <a:t>GSTR-6</a:t>
          </a:r>
        </a:p>
      </dsp:txBody>
      <dsp:txXfrm>
        <a:off x="319651" y="2763787"/>
        <a:ext cx="4013978" cy="532758"/>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840CB0-06C6-4494-B36F-AD2DF3713509}">
      <dsp:nvSpPr>
        <dsp:cNvPr id="0" name=""/>
        <dsp:cNvSpPr/>
      </dsp:nvSpPr>
      <dsp:spPr>
        <a:xfrm>
          <a:off x="1316" y="164494"/>
          <a:ext cx="1376741" cy="6979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t>31-12-2018</a:t>
          </a:r>
        </a:p>
      </dsp:txBody>
      <dsp:txXfrm>
        <a:off x="21758" y="184936"/>
        <a:ext cx="1335857" cy="657068"/>
      </dsp:txXfrm>
    </dsp:sp>
    <dsp:sp modelId="{53D87C08-524F-4D92-9193-6E130B6F3FDE}">
      <dsp:nvSpPr>
        <dsp:cNvPr id="0" name=""/>
        <dsp:cNvSpPr/>
      </dsp:nvSpPr>
      <dsp:spPr>
        <a:xfrm>
          <a:off x="1472691" y="387010"/>
          <a:ext cx="230905" cy="2529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IN" sz="1000" kern="1200" dirty="0"/>
        </a:p>
      </dsp:txBody>
      <dsp:txXfrm>
        <a:off x="1472691" y="437594"/>
        <a:ext cx="161634" cy="151752"/>
      </dsp:txXfrm>
    </dsp:sp>
    <dsp:sp modelId="{29BBC46D-AEE1-4208-AB27-6AB213F6F88A}">
      <dsp:nvSpPr>
        <dsp:cNvPr id="0" name=""/>
        <dsp:cNvSpPr/>
      </dsp:nvSpPr>
      <dsp:spPr>
        <a:xfrm>
          <a:off x="1785993" y="164494"/>
          <a:ext cx="1376741" cy="6979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t>31-03-2019</a:t>
          </a:r>
        </a:p>
      </dsp:txBody>
      <dsp:txXfrm>
        <a:off x="1806435" y="184936"/>
        <a:ext cx="1335857" cy="657068"/>
      </dsp:txXfrm>
    </dsp:sp>
    <dsp:sp modelId="{A54EEEAC-1FF4-4147-8873-D1176D0023E8}">
      <dsp:nvSpPr>
        <dsp:cNvPr id="0" name=""/>
        <dsp:cNvSpPr/>
      </dsp:nvSpPr>
      <dsp:spPr>
        <a:xfrm>
          <a:off x="3257369" y="387010"/>
          <a:ext cx="230905" cy="2529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IN" sz="1000" kern="1200" dirty="0"/>
        </a:p>
      </dsp:txBody>
      <dsp:txXfrm>
        <a:off x="3257369" y="437594"/>
        <a:ext cx="161634" cy="151752"/>
      </dsp:txXfrm>
    </dsp:sp>
    <dsp:sp modelId="{EA836642-06DC-477A-8CE2-C15B9301D55E}">
      <dsp:nvSpPr>
        <dsp:cNvPr id="0" name=""/>
        <dsp:cNvSpPr/>
      </dsp:nvSpPr>
      <dsp:spPr>
        <a:xfrm>
          <a:off x="3570670" y="164494"/>
          <a:ext cx="1376741" cy="6979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t>30-06-2019</a:t>
          </a:r>
        </a:p>
      </dsp:txBody>
      <dsp:txXfrm>
        <a:off x="3591112" y="184936"/>
        <a:ext cx="1335857" cy="657068"/>
      </dsp:txXfrm>
    </dsp:sp>
    <dsp:sp modelId="{D3A76463-DCE2-41C9-9D5B-4241245AD5FB}">
      <dsp:nvSpPr>
        <dsp:cNvPr id="0" name=""/>
        <dsp:cNvSpPr/>
      </dsp:nvSpPr>
      <dsp:spPr>
        <a:xfrm>
          <a:off x="5042046" y="387010"/>
          <a:ext cx="230905" cy="2529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IN" sz="1000" kern="1200" dirty="0"/>
        </a:p>
      </dsp:txBody>
      <dsp:txXfrm>
        <a:off x="5042046" y="437594"/>
        <a:ext cx="161634" cy="151752"/>
      </dsp:txXfrm>
    </dsp:sp>
    <dsp:sp modelId="{527147D6-78E5-4552-B127-94FE2951481A}">
      <dsp:nvSpPr>
        <dsp:cNvPr id="0" name=""/>
        <dsp:cNvSpPr/>
      </dsp:nvSpPr>
      <dsp:spPr>
        <a:xfrm>
          <a:off x="5355348" y="164494"/>
          <a:ext cx="1376741" cy="6979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t>31-08-2019</a:t>
          </a:r>
        </a:p>
      </dsp:txBody>
      <dsp:txXfrm>
        <a:off x="5375790" y="184936"/>
        <a:ext cx="1335857" cy="657068"/>
      </dsp:txXfrm>
    </dsp:sp>
    <dsp:sp modelId="{AF93A63E-B2CE-4D98-9556-DF04241FB7A1}">
      <dsp:nvSpPr>
        <dsp:cNvPr id="0" name=""/>
        <dsp:cNvSpPr/>
      </dsp:nvSpPr>
      <dsp:spPr>
        <a:xfrm>
          <a:off x="6826723" y="387010"/>
          <a:ext cx="230905" cy="2529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IN" sz="1000" kern="1200" dirty="0"/>
        </a:p>
      </dsp:txBody>
      <dsp:txXfrm>
        <a:off x="6826723" y="437594"/>
        <a:ext cx="161634" cy="151752"/>
      </dsp:txXfrm>
    </dsp:sp>
    <dsp:sp modelId="{FFE37349-4730-41AC-A3A8-18CACC38D78A}">
      <dsp:nvSpPr>
        <dsp:cNvPr id="0" name=""/>
        <dsp:cNvSpPr/>
      </dsp:nvSpPr>
      <dsp:spPr>
        <a:xfrm>
          <a:off x="7140025" y="164494"/>
          <a:ext cx="1376741" cy="6979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t>30-11-2019</a:t>
          </a:r>
        </a:p>
      </dsp:txBody>
      <dsp:txXfrm>
        <a:off x="7160467" y="184936"/>
        <a:ext cx="1335857" cy="657068"/>
      </dsp:txXfrm>
    </dsp:sp>
    <dsp:sp modelId="{25A69CCC-19C4-4A36-98E2-89B003E47F9C}">
      <dsp:nvSpPr>
        <dsp:cNvPr id="0" name=""/>
        <dsp:cNvSpPr/>
      </dsp:nvSpPr>
      <dsp:spPr>
        <a:xfrm>
          <a:off x="8618751" y="387010"/>
          <a:ext cx="216205" cy="2529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IN" sz="1000" kern="1200"/>
        </a:p>
      </dsp:txBody>
      <dsp:txXfrm>
        <a:off x="8618751" y="437594"/>
        <a:ext cx="151344" cy="151752"/>
      </dsp:txXfrm>
    </dsp:sp>
    <dsp:sp modelId="{DF619E15-A4C6-44E8-B1BE-AA2A450CE272}">
      <dsp:nvSpPr>
        <dsp:cNvPr id="0" name=""/>
        <dsp:cNvSpPr/>
      </dsp:nvSpPr>
      <dsp:spPr>
        <a:xfrm>
          <a:off x="8924702" y="164494"/>
          <a:ext cx="1019838" cy="697952"/>
        </a:xfrm>
        <a:prstGeom prst="roundRect">
          <a:avLst>
            <a:gd name="adj" fmla="val 10000"/>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t>31-Dec-19</a:t>
          </a:r>
        </a:p>
      </dsp:txBody>
      <dsp:txXfrm>
        <a:off x="8945144" y="184936"/>
        <a:ext cx="978954" cy="657068"/>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9E390C-0350-453A-AEFF-0EB874868A36}">
      <dsp:nvSpPr>
        <dsp:cNvPr id="0" name=""/>
        <dsp:cNvSpPr/>
      </dsp:nvSpPr>
      <dsp:spPr>
        <a:xfrm>
          <a:off x="2043" y="1032829"/>
          <a:ext cx="1659880" cy="82994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IN" sz="2600" kern="1200" dirty="0"/>
            <a:t>E-way Bill</a:t>
          </a:r>
        </a:p>
      </dsp:txBody>
      <dsp:txXfrm>
        <a:off x="26351" y="1057137"/>
        <a:ext cx="1611264" cy="781324"/>
      </dsp:txXfrm>
    </dsp:sp>
    <dsp:sp modelId="{893084AB-41BB-45AF-929B-12816BD2C642}">
      <dsp:nvSpPr>
        <dsp:cNvPr id="0" name=""/>
        <dsp:cNvSpPr/>
      </dsp:nvSpPr>
      <dsp:spPr>
        <a:xfrm rot="18289469">
          <a:off x="1412571" y="944788"/>
          <a:ext cx="1162656" cy="51591"/>
        </a:xfrm>
        <a:custGeom>
          <a:avLst/>
          <a:gdLst/>
          <a:ahLst/>
          <a:cxnLst/>
          <a:rect l="0" t="0" r="0" b="0"/>
          <a:pathLst>
            <a:path>
              <a:moveTo>
                <a:pt x="0" y="25795"/>
              </a:moveTo>
              <a:lnTo>
                <a:pt x="1162656" y="25795"/>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dirty="0"/>
        </a:p>
      </dsp:txBody>
      <dsp:txXfrm>
        <a:off x="1964833" y="941518"/>
        <a:ext cx="58132" cy="58132"/>
      </dsp:txXfrm>
    </dsp:sp>
    <dsp:sp modelId="{FD7202EF-261D-4865-825A-773582D9F1BF}">
      <dsp:nvSpPr>
        <dsp:cNvPr id="0" name=""/>
        <dsp:cNvSpPr/>
      </dsp:nvSpPr>
      <dsp:spPr>
        <a:xfrm>
          <a:off x="2325876" y="78398"/>
          <a:ext cx="1659880" cy="82994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IN" sz="2600" kern="1200" dirty="0"/>
            <a:t>Supplier</a:t>
          </a:r>
        </a:p>
      </dsp:txBody>
      <dsp:txXfrm>
        <a:off x="2350184" y="102706"/>
        <a:ext cx="1611264" cy="781324"/>
      </dsp:txXfrm>
    </dsp:sp>
    <dsp:sp modelId="{F05DC898-2D0F-448D-901C-DFECEB897FE2}">
      <dsp:nvSpPr>
        <dsp:cNvPr id="0" name=""/>
        <dsp:cNvSpPr/>
      </dsp:nvSpPr>
      <dsp:spPr>
        <a:xfrm>
          <a:off x="1661923" y="1422004"/>
          <a:ext cx="663952" cy="51591"/>
        </a:xfrm>
        <a:custGeom>
          <a:avLst/>
          <a:gdLst/>
          <a:ahLst/>
          <a:cxnLst/>
          <a:rect l="0" t="0" r="0" b="0"/>
          <a:pathLst>
            <a:path>
              <a:moveTo>
                <a:pt x="0" y="25795"/>
              </a:moveTo>
              <a:lnTo>
                <a:pt x="663952" y="25795"/>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dirty="0"/>
        </a:p>
      </dsp:txBody>
      <dsp:txXfrm>
        <a:off x="1977301" y="1431201"/>
        <a:ext cx="33197" cy="33197"/>
      </dsp:txXfrm>
    </dsp:sp>
    <dsp:sp modelId="{6DEA1A0F-0503-4E7B-B3DC-68DD3C04BD1F}">
      <dsp:nvSpPr>
        <dsp:cNvPr id="0" name=""/>
        <dsp:cNvSpPr/>
      </dsp:nvSpPr>
      <dsp:spPr>
        <a:xfrm>
          <a:off x="2325876" y="1032829"/>
          <a:ext cx="1659880" cy="82994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IN" sz="2600" kern="1200" dirty="0"/>
            <a:t>Transporter </a:t>
          </a:r>
        </a:p>
      </dsp:txBody>
      <dsp:txXfrm>
        <a:off x="2350184" y="1057137"/>
        <a:ext cx="1611264" cy="781324"/>
      </dsp:txXfrm>
    </dsp:sp>
    <dsp:sp modelId="{2FDCC1B5-9A41-4815-A75D-2AD8A84C4B14}">
      <dsp:nvSpPr>
        <dsp:cNvPr id="0" name=""/>
        <dsp:cNvSpPr/>
      </dsp:nvSpPr>
      <dsp:spPr>
        <a:xfrm rot="3310531">
          <a:off x="1412571" y="1899219"/>
          <a:ext cx="1162656" cy="51591"/>
        </a:xfrm>
        <a:custGeom>
          <a:avLst/>
          <a:gdLst/>
          <a:ahLst/>
          <a:cxnLst/>
          <a:rect l="0" t="0" r="0" b="0"/>
          <a:pathLst>
            <a:path>
              <a:moveTo>
                <a:pt x="0" y="25795"/>
              </a:moveTo>
              <a:lnTo>
                <a:pt x="1162656" y="25795"/>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dirty="0"/>
        </a:p>
      </dsp:txBody>
      <dsp:txXfrm>
        <a:off x="1964833" y="1895949"/>
        <a:ext cx="58132" cy="58132"/>
      </dsp:txXfrm>
    </dsp:sp>
    <dsp:sp modelId="{40110689-088D-4877-A8D5-BD49BFFBEB32}">
      <dsp:nvSpPr>
        <dsp:cNvPr id="0" name=""/>
        <dsp:cNvSpPr/>
      </dsp:nvSpPr>
      <dsp:spPr>
        <a:xfrm>
          <a:off x="2325876" y="1987261"/>
          <a:ext cx="1659880" cy="82994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IN" sz="2600" kern="1200" dirty="0"/>
            <a:t>Recipient</a:t>
          </a:r>
        </a:p>
      </dsp:txBody>
      <dsp:txXfrm>
        <a:off x="2350184" y="2011569"/>
        <a:ext cx="1611264" cy="781324"/>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62C544-0F18-436E-A2F7-9C30D12C7ED5}">
      <dsp:nvSpPr>
        <dsp:cNvPr id="0" name=""/>
        <dsp:cNvSpPr/>
      </dsp:nvSpPr>
      <dsp:spPr>
        <a:xfrm>
          <a:off x="0" y="3280"/>
          <a:ext cx="10515600" cy="791505"/>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rtl="0">
            <a:lnSpc>
              <a:spcPct val="90000"/>
            </a:lnSpc>
            <a:spcBef>
              <a:spcPct val="0"/>
            </a:spcBef>
            <a:spcAft>
              <a:spcPct val="35000"/>
            </a:spcAft>
            <a:buNone/>
          </a:pPr>
          <a:r>
            <a:rPr lang="en-US" sz="3300" kern="1200" dirty="0"/>
            <a:t>Simplification of sending of goods on job work basis</a:t>
          </a:r>
        </a:p>
      </dsp:txBody>
      <dsp:txXfrm>
        <a:off x="38638" y="41918"/>
        <a:ext cx="10438324" cy="714229"/>
      </dsp:txXfrm>
    </dsp:sp>
    <dsp:sp modelId="{97D1F18D-2438-4965-963C-B983D01F7774}">
      <dsp:nvSpPr>
        <dsp:cNvPr id="0" name=""/>
        <dsp:cNvSpPr/>
      </dsp:nvSpPr>
      <dsp:spPr>
        <a:xfrm>
          <a:off x="0" y="794785"/>
          <a:ext cx="10515600" cy="4508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41910" rIns="234696" bIns="41910" numCol="1" spcCol="1270" anchor="t" anchorCtr="0">
          <a:noAutofit/>
        </a:bodyPr>
        <a:lstStyle/>
        <a:p>
          <a:pPr marL="228600" lvl="1" indent="-228600" algn="just" defTabSz="1155700" rtl="0">
            <a:lnSpc>
              <a:spcPct val="90000"/>
            </a:lnSpc>
            <a:spcBef>
              <a:spcPct val="0"/>
            </a:spcBef>
            <a:spcAft>
              <a:spcPct val="20000"/>
            </a:spcAft>
            <a:buFontTx/>
            <a:buNone/>
          </a:pPr>
          <a:r>
            <a:rPr lang="en-US" sz="2600" kern="1200" dirty="0"/>
            <a:t>(a)The challan may be issued </a:t>
          </a:r>
          <a:r>
            <a:rPr lang="en-US" sz="2600" b="1" u="none" kern="1200" dirty="0"/>
            <a:t>either</a:t>
          </a:r>
          <a:r>
            <a:rPr lang="en-US" sz="2600" kern="1200" dirty="0"/>
            <a:t> by the principal or the job worker for sending goods to another job worker</a:t>
          </a:r>
        </a:p>
        <a:p>
          <a:pPr marL="228600" lvl="1" indent="-228600" algn="just" defTabSz="1155700" rtl="0">
            <a:lnSpc>
              <a:spcPct val="90000"/>
            </a:lnSpc>
            <a:spcBef>
              <a:spcPct val="0"/>
            </a:spcBef>
            <a:spcAft>
              <a:spcPct val="20000"/>
            </a:spcAft>
            <a:buFontTx/>
            <a:buNone/>
          </a:pPr>
          <a:endParaRPr lang="en-US" sz="2600" kern="1200" dirty="0"/>
        </a:p>
        <a:p>
          <a:pPr marL="228600" lvl="1" indent="-228600" algn="just" defTabSz="1155700" rtl="0">
            <a:lnSpc>
              <a:spcPct val="90000"/>
            </a:lnSpc>
            <a:spcBef>
              <a:spcPct val="0"/>
            </a:spcBef>
            <a:spcAft>
              <a:spcPct val="20000"/>
            </a:spcAft>
            <a:buFontTx/>
            <a:buNone/>
          </a:pPr>
          <a:r>
            <a:rPr lang="en-US" sz="2600" kern="1200" dirty="0"/>
            <a:t>(b) The challan issued by the principal may be endorsed by the job worker indicating the quantity and description of goods where the goods are sent by one job worker to another or are returned to the principal</a:t>
          </a:r>
        </a:p>
        <a:p>
          <a:pPr marL="228600" lvl="1" indent="-228600" algn="just" defTabSz="1155700" rtl="0">
            <a:lnSpc>
              <a:spcPct val="90000"/>
            </a:lnSpc>
            <a:spcBef>
              <a:spcPct val="0"/>
            </a:spcBef>
            <a:spcAft>
              <a:spcPct val="20000"/>
            </a:spcAft>
            <a:buFontTx/>
            <a:buNone/>
          </a:pPr>
          <a:endParaRPr lang="en-US" sz="2600" kern="1200" dirty="0"/>
        </a:p>
        <a:p>
          <a:pPr marL="228600" lvl="1" indent="-228600" algn="just" defTabSz="1155700" rtl="0">
            <a:lnSpc>
              <a:spcPct val="90000"/>
            </a:lnSpc>
            <a:spcBef>
              <a:spcPct val="0"/>
            </a:spcBef>
            <a:spcAft>
              <a:spcPct val="20000"/>
            </a:spcAft>
            <a:buFontTx/>
            <a:buNone/>
          </a:pPr>
          <a:r>
            <a:rPr lang="en-US" sz="2600" kern="1200" dirty="0"/>
            <a:t>(c) The challan endorsed by the job worker may be further endorsed by another job worker, indicating therein the quantity and description of goods where the goods are sent by one job worker to another or are returned to the principal</a:t>
          </a:r>
        </a:p>
      </dsp:txBody>
      <dsp:txXfrm>
        <a:off x="0" y="794785"/>
        <a:ext cx="10515600" cy="4508460"/>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7839C4-6219-47AA-A13F-E60670B2C07E}">
      <dsp:nvSpPr>
        <dsp:cNvPr id="0" name=""/>
        <dsp:cNvSpPr/>
      </dsp:nvSpPr>
      <dsp:spPr>
        <a:xfrm>
          <a:off x="9313482" y="3731051"/>
          <a:ext cx="91440" cy="374143"/>
        </a:xfrm>
        <a:custGeom>
          <a:avLst/>
          <a:gdLst/>
          <a:ahLst/>
          <a:cxnLst/>
          <a:rect l="0" t="0" r="0" b="0"/>
          <a:pathLst>
            <a:path>
              <a:moveTo>
                <a:pt x="45720" y="0"/>
              </a:moveTo>
              <a:lnTo>
                <a:pt x="45720" y="37414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A8B1F56-C044-40B3-869D-996C7B66ED05}">
      <dsp:nvSpPr>
        <dsp:cNvPr id="0" name=""/>
        <dsp:cNvSpPr/>
      </dsp:nvSpPr>
      <dsp:spPr>
        <a:xfrm>
          <a:off x="9313482" y="2362823"/>
          <a:ext cx="91440" cy="374143"/>
        </a:xfrm>
        <a:custGeom>
          <a:avLst/>
          <a:gdLst/>
          <a:ahLst/>
          <a:cxnLst/>
          <a:rect l="0" t="0" r="0" b="0"/>
          <a:pathLst>
            <a:path>
              <a:moveTo>
                <a:pt x="45720" y="0"/>
              </a:moveTo>
              <a:lnTo>
                <a:pt x="45720" y="37414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AD06D0B-0E34-4C4C-9174-912FA9E9F3F1}">
      <dsp:nvSpPr>
        <dsp:cNvPr id="0" name=""/>
        <dsp:cNvSpPr/>
      </dsp:nvSpPr>
      <dsp:spPr>
        <a:xfrm>
          <a:off x="5241411" y="994596"/>
          <a:ext cx="4117790" cy="374143"/>
        </a:xfrm>
        <a:custGeom>
          <a:avLst/>
          <a:gdLst/>
          <a:ahLst/>
          <a:cxnLst/>
          <a:rect l="0" t="0" r="0" b="0"/>
          <a:pathLst>
            <a:path>
              <a:moveTo>
                <a:pt x="0" y="0"/>
              </a:moveTo>
              <a:lnTo>
                <a:pt x="0" y="254968"/>
              </a:lnTo>
              <a:lnTo>
                <a:pt x="4117790" y="254968"/>
              </a:lnTo>
              <a:lnTo>
                <a:pt x="4117790" y="374143"/>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9980EED-D449-4F9E-91B9-565DF1BFF6E3}">
      <dsp:nvSpPr>
        <dsp:cNvPr id="0" name=""/>
        <dsp:cNvSpPr/>
      </dsp:nvSpPr>
      <dsp:spPr>
        <a:xfrm>
          <a:off x="7254587" y="3731051"/>
          <a:ext cx="91440" cy="374143"/>
        </a:xfrm>
        <a:custGeom>
          <a:avLst/>
          <a:gdLst/>
          <a:ahLst/>
          <a:cxnLst/>
          <a:rect l="0" t="0" r="0" b="0"/>
          <a:pathLst>
            <a:path>
              <a:moveTo>
                <a:pt x="45720" y="0"/>
              </a:moveTo>
              <a:lnTo>
                <a:pt x="45720" y="37414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D63A8B2-B523-4AC0-A3A6-2581346F190B}">
      <dsp:nvSpPr>
        <dsp:cNvPr id="0" name=""/>
        <dsp:cNvSpPr/>
      </dsp:nvSpPr>
      <dsp:spPr>
        <a:xfrm>
          <a:off x="7254587" y="2362823"/>
          <a:ext cx="91440" cy="374143"/>
        </a:xfrm>
        <a:custGeom>
          <a:avLst/>
          <a:gdLst/>
          <a:ahLst/>
          <a:cxnLst/>
          <a:rect l="0" t="0" r="0" b="0"/>
          <a:pathLst>
            <a:path>
              <a:moveTo>
                <a:pt x="45720" y="0"/>
              </a:moveTo>
              <a:lnTo>
                <a:pt x="45720" y="37414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6E7BF49-A39E-480C-A911-16A6F8677AAA}">
      <dsp:nvSpPr>
        <dsp:cNvPr id="0" name=""/>
        <dsp:cNvSpPr/>
      </dsp:nvSpPr>
      <dsp:spPr>
        <a:xfrm>
          <a:off x="5241411" y="994596"/>
          <a:ext cx="2058895" cy="374143"/>
        </a:xfrm>
        <a:custGeom>
          <a:avLst/>
          <a:gdLst/>
          <a:ahLst/>
          <a:cxnLst/>
          <a:rect l="0" t="0" r="0" b="0"/>
          <a:pathLst>
            <a:path>
              <a:moveTo>
                <a:pt x="0" y="0"/>
              </a:moveTo>
              <a:lnTo>
                <a:pt x="0" y="254968"/>
              </a:lnTo>
              <a:lnTo>
                <a:pt x="2058895" y="254968"/>
              </a:lnTo>
              <a:lnTo>
                <a:pt x="2058895" y="374143"/>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78EA341-9850-444B-B5EC-86F9118B8CC0}">
      <dsp:nvSpPr>
        <dsp:cNvPr id="0" name=""/>
        <dsp:cNvSpPr/>
      </dsp:nvSpPr>
      <dsp:spPr>
        <a:xfrm>
          <a:off x="5195691" y="3731051"/>
          <a:ext cx="91440" cy="374143"/>
        </a:xfrm>
        <a:custGeom>
          <a:avLst/>
          <a:gdLst/>
          <a:ahLst/>
          <a:cxnLst/>
          <a:rect l="0" t="0" r="0" b="0"/>
          <a:pathLst>
            <a:path>
              <a:moveTo>
                <a:pt x="45720" y="0"/>
              </a:moveTo>
              <a:lnTo>
                <a:pt x="45720" y="37414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6BA72F-7904-4339-A325-34C568F60A60}">
      <dsp:nvSpPr>
        <dsp:cNvPr id="0" name=""/>
        <dsp:cNvSpPr/>
      </dsp:nvSpPr>
      <dsp:spPr>
        <a:xfrm>
          <a:off x="5195691" y="2362823"/>
          <a:ext cx="91440" cy="374143"/>
        </a:xfrm>
        <a:custGeom>
          <a:avLst/>
          <a:gdLst/>
          <a:ahLst/>
          <a:cxnLst/>
          <a:rect l="0" t="0" r="0" b="0"/>
          <a:pathLst>
            <a:path>
              <a:moveTo>
                <a:pt x="45720" y="0"/>
              </a:moveTo>
              <a:lnTo>
                <a:pt x="45720" y="37414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E4AD5A3-4E0A-4F43-BFDC-A710BF107DE2}">
      <dsp:nvSpPr>
        <dsp:cNvPr id="0" name=""/>
        <dsp:cNvSpPr/>
      </dsp:nvSpPr>
      <dsp:spPr>
        <a:xfrm>
          <a:off x="5195691" y="994596"/>
          <a:ext cx="91440" cy="374143"/>
        </a:xfrm>
        <a:custGeom>
          <a:avLst/>
          <a:gdLst/>
          <a:ahLst/>
          <a:cxnLst/>
          <a:rect l="0" t="0" r="0" b="0"/>
          <a:pathLst>
            <a:path>
              <a:moveTo>
                <a:pt x="45720" y="0"/>
              </a:moveTo>
              <a:lnTo>
                <a:pt x="45720" y="374143"/>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097A8D-5CED-4339-8A07-8DCD87123F11}">
      <dsp:nvSpPr>
        <dsp:cNvPr id="0" name=""/>
        <dsp:cNvSpPr/>
      </dsp:nvSpPr>
      <dsp:spPr>
        <a:xfrm>
          <a:off x="3136796" y="3731051"/>
          <a:ext cx="91440" cy="374143"/>
        </a:xfrm>
        <a:custGeom>
          <a:avLst/>
          <a:gdLst/>
          <a:ahLst/>
          <a:cxnLst/>
          <a:rect l="0" t="0" r="0" b="0"/>
          <a:pathLst>
            <a:path>
              <a:moveTo>
                <a:pt x="45720" y="0"/>
              </a:moveTo>
              <a:lnTo>
                <a:pt x="45720" y="37414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C915D3A-5AFE-4E4D-8DF0-232DA52067CA}">
      <dsp:nvSpPr>
        <dsp:cNvPr id="0" name=""/>
        <dsp:cNvSpPr/>
      </dsp:nvSpPr>
      <dsp:spPr>
        <a:xfrm>
          <a:off x="3136796" y="2362823"/>
          <a:ext cx="91440" cy="374143"/>
        </a:xfrm>
        <a:custGeom>
          <a:avLst/>
          <a:gdLst/>
          <a:ahLst/>
          <a:cxnLst/>
          <a:rect l="0" t="0" r="0" b="0"/>
          <a:pathLst>
            <a:path>
              <a:moveTo>
                <a:pt x="45720" y="0"/>
              </a:moveTo>
              <a:lnTo>
                <a:pt x="45720" y="37414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C0B4DF-6465-404E-A74B-849D41F0AACA}">
      <dsp:nvSpPr>
        <dsp:cNvPr id="0" name=""/>
        <dsp:cNvSpPr/>
      </dsp:nvSpPr>
      <dsp:spPr>
        <a:xfrm>
          <a:off x="3182516" y="994596"/>
          <a:ext cx="2058895" cy="374143"/>
        </a:xfrm>
        <a:custGeom>
          <a:avLst/>
          <a:gdLst/>
          <a:ahLst/>
          <a:cxnLst/>
          <a:rect l="0" t="0" r="0" b="0"/>
          <a:pathLst>
            <a:path>
              <a:moveTo>
                <a:pt x="2058895" y="0"/>
              </a:moveTo>
              <a:lnTo>
                <a:pt x="2058895" y="254968"/>
              </a:lnTo>
              <a:lnTo>
                <a:pt x="0" y="254968"/>
              </a:lnTo>
              <a:lnTo>
                <a:pt x="0" y="374143"/>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441CD7F-683E-4C02-93CA-DD1DA7BF5504}">
      <dsp:nvSpPr>
        <dsp:cNvPr id="0" name=""/>
        <dsp:cNvSpPr/>
      </dsp:nvSpPr>
      <dsp:spPr>
        <a:xfrm>
          <a:off x="1077901" y="3731051"/>
          <a:ext cx="91440" cy="374143"/>
        </a:xfrm>
        <a:custGeom>
          <a:avLst/>
          <a:gdLst/>
          <a:ahLst/>
          <a:cxnLst/>
          <a:rect l="0" t="0" r="0" b="0"/>
          <a:pathLst>
            <a:path>
              <a:moveTo>
                <a:pt x="45720" y="0"/>
              </a:moveTo>
              <a:lnTo>
                <a:pt x="45720" y="37414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64DEEE5-C3BD-47F6-A72E-EE6F27983AD2}">
      <dsp:nvSpPr>
        <dsp:cNvPr id="0" name=""/>
        <dsp:cNvSpPr/>
      </dsp:nvSpPr>
      <dsp:spPr>
        <a:xfrm>
          <a:off x="1077901" y="2362823"/>
          <a:ext cx="91440" cy="374143"/>
        </a:xfrm>
        <a:custGeom>
          <a:avLst/>
          <a:gdLst/>
          <a:ahLst/>
          <a:cxnLst/>
          <a:rect l="0" t="0" r="0" b="0"/>
          <a:pathLst>
            <a:path>
              <a:moveTo>
                <a:pt x="45720" y="0"/>
              </a:moveTo>
              <a:lnTo>
                <a:pt x="45720" y="37414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411950-46B1-4B16-8B7D-F71B1435AAF6}">
      <dsp:nvSpPr>
        <dsp:cNvPr id="0" name=""/>
        <dsp:cNvSpPr/>
      </dsp:nvSpPr>
      <dsp:spPr>
        <a:xfrm>
          <a:off x="1123621" y="994596"/>
          <a:ext cx="4117790" cy="374143"/>
        </a:xfrm>
        <a:custGeom>
          <a:avLst/>
          <a:gdLst/>
          <a:ahLst/>
          <a:cxnLst/>
          <a:rect l="0" t="0" r="0" b="0"/>
          <a:pathLst>
            <a:path>
              <a:moveTo>
                <a:pt x="4117790" y="0"/>
              </a:moveTo>
              <a:lnTo>
                <a:pt x="4117790" y="254968"/>
              </a:lnTo>
              <a:lnTo>
                <a:pt x="0" y="254968"/>
              </a:lnTo>
              <a:lnTo>
                <a:pt x="0" y="374143"/>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5BF089C-82A6-4261-9558-1F4106A88A7F}">
      <dsp:nvSpPr>
        <dsp:cNvPr id="0" name=""/>
        <dsp:cNvSpPr/>
      </dsp:nvSpPr>
      <dsp:spPr>
        <a:xfrm>
          <a:off x="4354903" y="513"/>
          <a:ext cx="1773016" cy="9940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14FFC73-A71A-441F-B971-B505E161C76C}">
      <dsp:nvSpPr>
        <dsp:cNvPr id="0" name=""/>
        <dsp:cNvSpPr/>
      </dsp:nvSpPr>
      <dsp:spPr>
        <a:xfrm>
          <a:off x="4497842" y="136305"/>
          <a:ext cx="1773016" cy="99408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b="1" kern="1200" dirty="0">
              <a:latin typeface="+mj-lt"/>
            </a:rPr>
            <a:t>GST Rates for Builder</a:t>
          </a:r>
        </a:p>
      </dsp:txBody>
      <dsp:txXfrm>
        <a:off x="4526958" y="165421"/>
        <a:ext cx="1714784" cy="935851"/>
      </dsp:txXfrm>
    </dsp:sp>
    <dsp:sp modelId="{410BD2F8-DD0B-4232-8883-590A2E874CB4}">
      <dsp:nvSpPr>
        <dsp:cNvPr id="0" name=""/>
        <dsp:cNvSpPr/>
      </dsp:nvSpPr>
      <dsp:spPr>
        <a:xfrm>
          <a:off x="237112" y="1368740"/>
          <a:ext cx="1773016" cy="99408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21783A-A659-4269-9CBE-32CCAAE93F48}">
      <dsp:nvSpPr>
        <dsp:cNvPr id="0" name=""/>
        <dsp:cNvSpPr/>
      </dsp:nvSpPr>
      <dsp:spPr>
        <a:xfrm>
          <a:off x="380051" y="1504532"/>
          <a:ext cx="1773016" cy="994083"/>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b="1" kern="1200" dirty="0">
              <a:latin typeface="+mj-lt"/>
            </a:rPr>
            <a:t>Affordable</a:t>
          </a:r>
        </a:p>
        <a:p>
          <a:pPr marL="0" lvl="0" indent="0" algn="ctr" defTabSz="889000">
            <a:lnSpc>
              <a:spcPct val="90000"/>
            </a:lnSpc>
            <a:spcBef>
              <a:spcPct val="0"/>
            </a:spcBef>
            <a:spcAft>
              <a:spcPct val="35000"/>
            </a:spcAft>
            <a:buNone/>
          </a:pPr>
          <a:r>
            <a:rPr lang="en-IN" sz="2000" b="1" kern="1200" dirty="0">
              <a:solidFill>
                <a:srgbClr val="FF0000"/>
              </a:solidFill>
              <a:latin typeface="+mj-lt"/>
            </a:rPr>
            <a:t>1% -NO ITC</a:t>
          </a:r>
        </a:p>
      </dsp:txBody>
      <dsp:txXfrm>
        <a:off x="409167" y="1533648"/>
        <a:ext cx="1714784" cy="935851"/>
      </dsp:txXfrm>
    </dsp:sp>
    <dsp:sp modelId="{5DBF7538-CE5B-47E2-9024-87B40D331DEF}">
      <dsp:nvSpPr>
        <dsp:cNvPr id="0" name=""/>
        <dsp:cNvSpPr/>
      </dsp:nvSpPr>
      <dsp:spPr>
        <a:xfrm>
          <a:off x="237112" y="2736967"/>
          <a:ext cx="1773016" cy="994083"/>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EECA6F-D74B-40D4-8A1E-6AF987C35383}">
      <dsp:nvSpPr>
        <dsp:cNvPr id="0" name=""/>
        <dsp:cNvSpPr/>
      </dsp:nvSpPr>
      <dsp:spPr>
        <a:xfrm>
          <a:off x="380051" y="2872760"/>
          <a:ext cx="1773016" cy="994083"/>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b="1" kern="1200" dirty="0">
              <a:latin typeface="+mj-lt"/>
            </a:rPr>
            <a:t>1/3</a:t>
          </a:r>
          <a:r>
            <a:rPr lang="en-IN" sz="2000" b="1" kern="1200" baseline="30000" dirty="0">
              <a:latin typeface="+mj-lt"/>
            </a:rPr>
            <a:t>rd</a:t>
          </a:r>
          <a:r>
            <a:rPr lang="en-IN" sz="2000" b="1" kern="1200" dirty="0">
              <a:latin typeface="+mj-lt"/>
            </a:rPr>
            <a:t> Land Deduction</a:t>
          </a:r>
        </a:p>
      </dsp:txBody>
      <dsp:txXfrm>
        <a:off x="409167" y="2901876"/>
        <a:ext cx="1714784" cy="935851"/>
      </dsp:txXfrm>
    </dsp:sp>
    <dsp:sp modelId="{4CD47153-49D3-4BF9-835B-B8C773152D8C}">
      <dsp:nvSpPr>
        <dsp:cNvPr id="0" name=""/>
        <dsp:cNvSpPr/>
      </dsp:nvSpPr>
      <dsp:spPr>
        <a:xfrm>
          <a:off x="237112" y="4105194"/>
          <a:ext cx="1773016" cy="994083"/>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E7B214-29EA-4EAD-AB50-DEB524AB912E}">
      <dsp:nvSpPr>
        <dsp:cNvPr id="0" name=""/>
        <dsp:cNvSpPr/>
      </dsp:nvSpPr>
      <dsp:spPr>
        <a:xfrm>
          <a:off x="380051" y="4240987"/>
          <a:ext cx="1773016" cy="994083"/>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b="1" kern="1200" dirty="0">
              <a:latin typeface="+mj-lt"/>
            </a:rPr>
            <a:t>1.5% * 2/3</a:t>
          </a:r>
        </a:p>
      </dsp:txBody>
      <dsp:txXfrm>
        <a:off x="409167" y="4270103"/>
        <a:ext cx="1714784" cy="935851"/>
      </dsp:txXfrm>
    </dsp:sp>
    <dsp:sp modelId="{CA039341-1AB8-4E25-A729-58CAC3B0035F}">
      <dsp:nvSpPr>
        <dsp:cNvPr id="0" name=""/>
        <dsp:cNvSpPr/>
      </dsp:nvSpPr>
      <dsp:spPr>
        <a:xfrm>
          <a:off x="2296008" y="1368740"/>
          <a:ext cx="1773016" cy="99408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43DCB9-E8C2-416D-93F6-88401802851F}">
      <dsp:nvSpPr>
        <dsp:cNvPr id="0" name=""/>
        <dsp:cNvSpPr/>
      </dsp:nvSpPr>
      <dsp:spPr>
        <a:xfrm>
          <a:off x="2438947" y="1504532"/>
          <a:ext cx="1773016" cy="994083"/>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b="1" kern="1200" dirty="0">
              <a:latin typeface="+mj-lt"/>
            </a:rPr>
            <a:t>Residential </a:t>
          </a:r>
        </a:p>
        <a:p>
          <a:pPr marL="0" lvl="0" indent="0" algn="ctr" defTabSz="889000">
            <a:lnSpc>
              <a:spcPct val="90000"/>
            </a:lnSpc>
            <a:spcBef>
              <a:spcPct val="0"/>
            </a:spcBef>
            <a:spcAft>
              <a:spcPct val="35000"/>
            </a:spcAft>
            <a:buNone/>
          </a:pPr>
          <a:r>
            <a:rPr lang="en-IN" sz="2000" b="1" kern="1200" dirty="0">
              <a:solidFill>
                <a:srgbClr val="FF0000"/>
              </a:solidFill>
              <a:latin typeface="+mj-lt"/>
            </a:rPr>
            <a:t>5% - NO ITC</a:t>
          </a:r>
        </a:p>
      </dsp:txBody>
      <dsp:txXfrm>
        <a:off x="2468063" y="1533648"/>
        <a:ext cx="1714784" cy="935851"/>
      </dsp:txXfrm>
    </dsp:sp>
    <dsp:sp modelId="{A8D9FFAF-C8B8-4496-8597-C6178AC8B949}">
      <dsp:nvSpPr>
        <dsp:cNvPr id="0" name=""/>
        <dsp:cNvSpPr/>
      </dsp:nvSpPr>
      <dsp:spPr>
        <a:xfrm>
          <a:off x="2296008" y="2736967"/>
          <a:ext cx="1773016" cy="994083"/>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F11F28-6569-42A5-B4FD-962C274302D2}">
      <dsp:nvSpPr>
        <dsp:cNvPr id="0" name=""/>
        <dsp:cNvSpPr/>
      </dsp:nvSpPr>
      <dsp:spPr>
        <a:xfrm>
          <a:off x="2438947" y="2872760"/>
          <a:ext cx="1773016" cy="994083"/>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b="1" kern="1200" dirty="0">
              <a:latin typeface="+mj-lt"/>
            </a:rPr>
            <a:t>1/3</a:t>
          </a:r>
          <a:r>
            <a:rPr lang="en-IN" sz="2000" b="1" kern="1200" baseline="30000" dirty="0">
              <a:latin typeface="+mj-lt"/>
            </a:rPr>
            <a:t>rd</a:t>
          </a:r>
          <a:r>
            <a:rPr lang="en-IN" sz="2000" b="1" kern="1200" dirty="0">
              <a:latin typeface="+mj-lt"/>
            </a:rPr>
            <a:t> Land Deduction</a:t>
          </a:r>
        </a:p>
      </dsp:txBody>
      <dsp:txXfrm>
        <a:off x="2468063" y="2901876"/>
        <a:ext cx="1714784" cy="935851"/>
      </dsp:txXfrm>
    </dsp:sp>
    <dsp:sp modelId="{A24CC23F-3ABE-41C4-B1EA-AC17B30A6B2A}">
      <dsp:nvSpPr>
        <dsp:cNvPr id="0" name=""/>
        <dsp:cNvSpPr/>
      </dsp:nvSpPr>
      <dsp:spPr>
        <a:xfrm>
          <a:off x="2296008" y="4105194"/>
          <a:ext cx="1773016" cy="994083"/>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80577B-FB1F-478F-8F32-6E8E0CB3E6B5}">
      <dsp:nvSpPr>
        <dsp:cNvPr id="0" name=""/>
        <dsp:cNvSpPr/>
      </dsp:nvSpPr>
      <dsp:spPr>
        <a:xfrm>
          <a:off x="2438947" y="4240987"/>
          <a:ext cx="1773016" cy="994083"/>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b="1" kern="1200" dirty="0">
              <a:latin typeface="+mj-lt"/>
            </a:rPr>
            <a:t>7.5% * 2/3</a:t>
          </a:r>
        </a:p>
      </dsp:txBody>
      <dsp:txXfrm>
        <a:off x="2468063" y="4270103"/>
        <a:ext cx="1714784" cy="935851"/>
      </dsp:txXfrm>
    </dsp:sp>
    <dsp:sp modelId="{7C35A6D8-E9BD-4AFF-9297-623B727FE756}">
      <dsp:nvSpPr>
        <dsp:cNvPr id="0" name=""/>
        <dsp:cNvSpPr/>
      </dsp:nvSpPr>
      <dsp:spPr>
        <a:xfrm>
          <a:off x="4354903" y="1368740"/>
          <a:ext cx="1773016" cy="99408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7620DB-463F-4C22-B058-0D0AD151734C}">
      <dsp:nvSpPr>
        <dsp:cNvPr id="0" name=""/>
        <dsp:cNvSpPr/>
      </dsp:nvSpPr>
      <dsp:spPr>
        <a:xfrm>
          <a:off x="4497842" y="1504532"/>
          <a:ext cx="1773016" cy="994083"/>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b="1" kern="1200" dirty="0">
              <a:latin typeface="+mj-lt"/>
            </a:rPr>
            <a:t>Pure Commercial Projects  </a:t>
          </a:r>
          <a:endParaRPr lang="en-IN" sz="2000" b="1" kern="1200" dirty="0">
            <a:latin typeface="+mj-lt"/>
          </a:endParaRPr>
        </a:p>
        <a:p>
          <a:pPr marL="0" lvl="0" indent="0" algn="ctr" defTabSz="800100">
            <a:lnSpc>
              <a:spcPct val="90000"/>
            </a:lnSpc>
            <a:spcBef>
              <a:spcPct val="0"/>
            </a:spcBef>
            <a:spcAft>
              <a:spcPct val="35000"/>
            </a:spcAft>
            <a:buNone/>
          </a:pPr>
          <a:r>
            <a:rPr lang="en-IN" sz="2000" b="1" kern="1200" dirty="0">
              <a:solidFill>
                <a:srgbClr val="FF0000"/>
              </a:solidFill>
              <a:latin typeface="+mj-lt"/>
            </a:rPr>
            <a:t>12% With ITC</a:t>
          </a:r>
        </a:p>
      </dsp:txBody>
      <dsp:txXfrm>
        <a:off x="4526958" y="1533648"/>
        <a:ext cx="1714784" cy="935851"/>
      </dsp:txXfrm>
    </dsp:sp>
    <dsp:sp modelId="{FA5ED917-CDA2-476E-BCAF-DB5AAB0F5B58}">
      <dsp:nvSpPr>
        <dsp:cNvPr id="0" name=""/>
        <dsp:cNvSpPr/>
      </dsp:nvSpPr>
      <dsp:spPr>
        <a:xfrm>
          <a:off x="4354903" y="2736967"/>
          <a:ext cx="1773016" cy="994083"/>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7E0BE6-1901-4A7F-B9AB-9D5EB5319C1E}">
      <dsp:nvSpPr>
        <dsp:cNvPr id="0" name=""/>
        <dsp:cNvSpPr/>
      </dsp:nvSpPr>
      <dsp:spPr>
        <a:xfrm>
          <a:off x="4497842" y="2872760"/>
          <a:ext cx="1773016" cy="994083"/>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b="1" kern="1200" dirty="0">
              <a:latin typeface="+mj-lt"/>
            </a:rPr>
            <a:t>1/3</a:t>
          </a:r>
          <a:r>
            <a:rPr lang="en-IN" sz="2000" b="1" kern="1200" baseline="30000" dirty="0">
              <a:latin typeface="+mj-lt"/>
            </a:rPr>
            <a:t>rd</a:t>
          </a:r>
          <a:r>
            <a:rPr lang="en-IN" sz="2000" b="1" kern="1200" dirty="0">
              <a:latin typeface="+mj-lt"/>
            </a:rPr>
            <a:t> Land Deduction</a:t>
          </a:r>
        </a:p>
      </dsp:txBody>
      <dsp:txXfrm>
        <a:off x="4526958" y="2901876"/>
        <a:ext cx="1714784" cy="935851"/>
      </dsp:txXfrm>
    </dsp:sp>
    <dsp:sp modelId="{EC1BA3F3-BA68-46FB-AD38-C7E5D7679B22}">
      <dsp:nvSpPr>
        <dsp:cNvPr id="0" name=""/>
        <dsp:cNvSpPr/>
      </dsp:nvSpPr>
      <dsp:spPr>
        <a:xfrm>
          <a:off x="4354903" y="4105194"/>
          <a:ext cx="1773016" cy="994083"/>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989C0F-BB81-4B54-8C77-8CE4805C6F2D}">
      <dsp:nvSpPr>
        <dsp:cNvPr id="0" name=""/>
        <dsp:cNvSpPr/>
      </dsp:nvSpPr>
      <dsp:spPr>
        <a:xfrm>
          <a:off x="4497842" y="4240987"/>
          <a:ext cx="1773016" cy="994083"/>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b="1" kern="1200" dirty="0">
              <a:latin typeface="+mj-lt"/>
            </a:rPr>
            <a:t>18% * 2/3</a:t>
          </a:r>
        </a:p>
      </dsp:txBody>
      <dsp:txXfrm>
        <a:off x="4526958" y="4270103"/>
        <a:ext cx="1714784" cy="935851"/>
      </dsp:txXfrm>
    </dsp:sp>
    <dsp:sp modelId="{8CB7176C-F8A7-4CB6-BC52-B1FE597D8C0E}">
      <dsp:nvSpPr>
        <dsp:cNvPr id="0" name=""/>
        <dsp:cNvSpPr/>
      </dsp:nvSpPr>
      <dsp:spPr>
        <a:xfrm>
          <a:off x="6413798" y="1368740"/>
          <a:ext cx="1773016" cy="99408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F286CE-491E-41F7-9291-31B5684DA167}">
      <dsp:nvSpPr>
        <dsp:cNvPr id="0" name=""/>
        <dsp:cNvSpPr/>
      </dsp:nvSpPr>
      <dsp:spPr>
        <a:xfrm>
          <a:off x="6556738" y="1504532"/>
          <a:ext cx="1773016" cy="994083"/>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b="1" kern="1200" dirty="0">
              <a:latin typeface="+mj-lt"/>
            </a:rPr>
            <a:t>Sub Contract</a:t>
          </a:r>
          <a:br>
            <a:rPr lang="en-IN" sz="2000" b="1" kern="1200" dirty="0">
              <a:latin typeface="+mj-lt"/>
            </a:rPr>
          </a:br>
          <a:r>
            <a:rPr lang="en-IN" sz="2000" b="1" kern="1200" dirty="0">
              <a:solidFill>
                <a:srgbClr val="FF0000"/>
              </a:solidFill>
              <a:latin typeface="+mj-lt"/>
            </a:rPr>
            <a:t>18% With ITC</a:t>
          </a:r>
        </a:p>
      </dsp:txBody>
      <dsp:txXfrm>
        <a:off x="6585854" y="1533648"/>
        <a:ext cx="1714784" cy="935851"/>
      </dsp:txXfrm>
    </dsp:sp>
    <dsp:sp modelId="{D09E97F8-2F68-4A6F-84F2-33F62F73AAA2}">
      <dsp:nvSpPr>
        <dsp:cNvPr id="0" name=""/>
        <dsp:cNvSpPr/>
      </dsp:nvSpPr>
      <dsp:spPr>
        <a:xfrm>
          <a:off x="6413798" y="2736967"/>
          <a:ext cx="1773016" cy="994083"/>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17C97A-60DD-41A9-900A-E09BC32DFE97}">
      <dsp:nvSpPr>
        <dsp:cNvPr id="0" name=""/>
        <dsp:cNvSpPr/>
      </dsp:nvSpPr>
      <dsp:spPr>
        <a:xfrm>
          <a:off x="6556738" y="2872760"/>
          <a:ext cx="1773016" cy="994083"/>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b="1" kern="1200" dirty="0">
              <a:latin typeface="+mj-lt"/>
            </a:rPr>
            <a:t>Other than PMAY</a:t>
          </a:r>
        </a:p>
      </dsp:txBody>
      <dsp:txXfrm>
        <a:off x="6585854" y="2901876"/>
        <a:ext cx="1714784" cy="935851"/>
      </dsp:txXfrm>
    </dsp:sp>
    <dsp:sp modelId="{7A5B70A1-8508-4D4D-8C70-DFBE46EC6F95}">
      <dsp:nvSpPr>
        <dsp:cNvPr id="0" name=""/>
        <dsp:cNvSpPr/>
      </dsp:nvSpPr>
      <dsp:spPr>
        <a:xfrm>
          <a:off x="6413798" y="4105194"/>
          <a:ext cx="1773016" cy="994083"/>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070F50-D500-482A-A733-705A92097269}">
      <dsp:nvSpPr>
        <dsp:cNvPr id="0" name=""/>
        <dsp:cNvSpPr/>
      </dsp:nvSpPr>
      <dsp:spPr>
        <a:xfrm>
          <a:off x="6556738" y="4240987"/>
          <a:ext cx="1773016" cy="994083"/>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b="1" kern="1200" dirty="0">
              <a:latin typeface="+mj-lt"/>
            </a:rPr>
            <a:t>18%</a:t>
          </a:r>
        </a:p>
      </dsp:txBody>
      <dsp:txXfrm>
        <a:off x="6585854" y="4270103"/>
        <a:ext cx="1714784" cy="935851"/>
      </dsp:txXfrm>
    </dsp:sp>
    <dsp:sp modelId="{A282EA4C-45DB-437A-92DB-606E9BC0F121}">
      <dsp:nvSpPr>
        <dsp:cNvPr id="0" name=""/>
        <dsp:cNvSpPr/>
      </dsp:nvSpPr>
      <dsp:spPr>
        <a:xfrm>
          <a:off x="8472694" y="1368740"/>
          <a:ext cx="1773016" cy="99408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FE7AFA-732E-4DFD-8EC9-35F975A68FC0}">
      <dsp:nvSpPr>
        <dsp:cNvPr id="0" name=""/>
        <dsp:cNvSpPr/>
      </dsp:nvSpPr>
      <dsp:spPr>
        <a:xfrm>
          <a:off x="8615633" y="1504532"/>
          <a:ext cx="1773016" cy="994083"/>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b="1" kern="1200" dirty="0">
              <a:latin typeface="+mj-lt"/>
            </a:rPr>
            <a:t>Sub Contract</a:t>
          </a:r>
          <a:br>
            <a:rPr lang="en-IN" sz="2000" b="1" kern="1200" dirty="0">
              <a:latin typeface="+mj-lt"/>
            </a:rPr>
          </a:br>
          <a:r>
            <a:rPr lang="en-IN" sz="2000" b="1" kern="1200" dirty="0">
              <a:solidFill>
                <a:srgbClr val="FF0000"/>
              </a:solidFill>
              <a:latin typeface="+mj-lt"/>
            </a:rPr>
            <a:t>12% With ITC</a:t>
          </a:r>
          <a:endParaRPr lang="en-IN" sz="2000" b="1" kern="1200" dirty="0">
            <a:latin typeface="+mj-lt"/>
          </a:endParaRPr>
        </a:p>
      </dsp:txBody>
      <dsp:txXfrm>
        <a:off x="8644749" y="1533648"/>
        <a:ext cx="1714784" cy="935851"/>
      </dsp:txXfrm>
    </dsp:sp>
    <dsp:sp modelId="{109F7880-4D5A-4683-B4BC-B36B7ACDF023}">
      <dsp:nvSpPr>
        <dsp:cNvPr id="0" name=""/>
        <dsp:cNvSpPr/>
      </dsp:nvSpPr>
      <dsp:spPr>
        <a:xfrm>
          <a:off x="8472694" y="2736967"/>
          <a:ext cx="1773016" cy="994083"/>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E8D44D-F461-4FD2-B17B-DF9F730BB34A}">
      <dsp:nvSpPr>
        <dsp:cNvPr id="0" name=""/>
        <dsp:cNvSpPr/>
      </dsp:nvSpPr>
      <dsp:spPr>
        <a:xfrm>
          <a:off x="8615633" y="2872760"/>
          <a:ext cx="1773016" cy="994083"/>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b="1" kern="1200" dirty="0">
              <a:latin typeface="+mj-lt"/>
            </a:rPr>
            <a:t>PMAY &amp; Likes</a:t>
          </a:r>
        </a:p>
      </dsp:txBody>
      <dsp:txXfrm>
        <a:off x="8644749" y="2901876"/>
        <a:ext cx="1714784" cy="935851"/>
      </dsp:txXfrm>
    </dsp:sp>
    <dsp:sp modelId="{0EE26192-5791-475C-8A86-BD0B54780AEE}">
      <dsp:nvSpPr>
        <dsp:cNvPr id="0" name=""/>
        <dsp:cNvSpPr/>
      </dsp:nvSpPr>
      <dsp:spPr>
        <a:xfrm>
          <a:off x="8472694" y="4105194"/>
          <a:ext cx="1773016" cy="994083"/>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1E6E61-B379-4871-AA4C-C1CB0264F6EC}">
      <dsp:nvSpPr>
        <dsp:cNvPr id="0" name=""/>
        <dsp:cNvSpPr/>
      </dsp:nvSpPr>
      <dsp:spPr>
        <a:xfrm>
          <a:off x="8615633" y="4240987"/>
          <a:ext cx="1773016" cy="994083"/>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b="1" kern="1200" dirty="0">
              <a:solidFill>
                <a:prstClr val="black">
                  <a:hueOff val="0"/>
                  <a:satOff val="0"/>
                  <a:lumOff val="0"/>
                  <a:alphaOff val="0"/>
                </a:prstClr>
              </a:solidFill>
              <a:latin typeface="Calibri Light" panose="020F0302020204030204"/>
              <a:ea typeface="+mn-ea"/>
              <a:cs typeface="+mn-cs"/>
            </a:rPr>
            <a:t>12%</a:t>
          </a:r>
        </a:p>
      </dsp:txBody>
      <dsp:txXfrm>
        <a:off x="8644749" y="4270103"/>
        <a:ext cx="1714784" cy="935851"/>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8EA341-9850-444B-B5EC-86F9118B8CC0}">
      <dsp:nvSpPr>
        <dsp:cNvPr id="0" name=""/>
        <dsp:cNvSpPr/>
      </dsp:nvSpPr>
      <dsp:spPr>
        <a:xfrm>
          <a:off x="7637408" y="3730632"/>
          <a:ext cx="91440" cy="374003"/>
        </a:xfrm>
        <a:custGeom>
          <a:avLst/>
          <a:gdLst/>
          <a:ahLst/>
          <a:cxnLst/>
          <a:rect l="0" t="0" r="0" b="0"/>
          <a:pathLst>
            <a:path>
              <a:moveTo>
                <a:pt x="45720" y="0"/>
              </a:moveTo>
              <a:lnTo>
                <a:pt x="45720" y="37400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6BA72F-7904-4339-A325-34C568F60A60}">
      <dsp:nvSpPr>
        <dsp:cNvPr id="0" name=""/>
        <dsp:cNvSpPr/>
      </dsp:nvSpPr>
      <dsp:spPr>
        <a:xfrm>
          <a:off x="7637408" y="2362919"/>
          <a:ext cx="91440" cy="374003"/>
        </a:xfrm>
        <a:custGeom>
          <a:avLst/>
          <a:gdLst/>
          <a:ahLst/>
          <a:cxnLst/>
          <a:rect l="0" t="0" r="0" b="0"/>
          <a:pathLst>
            <a:path>
              <a:moveTo>
                <a:pt x="45720" y="0"/>
              </a:moveTo>
              <a:lnTo>
                <a:pt x="45720" y="37400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E4AD5A3-4E0A-4F43-BFDC-A710BF107DE2}">
      <dsp:nvSpPr>
        <dsp:cNvPr id="0" name=""/>
        <dsp:cNvSpPr/>
      </dsp:nvSpPr>
      <dsp:spPr>
        <a:xfrm>
          <a:off x="5144773" y="995206"/>
          <a:ext cx="2538354" cy="374003"/>
        </a:xfrm>
        <a:custGeom>
          <a:avLst/>
          <a:gdLst/>
          <a:ahLst/>
          <a:cxnLst/>
          <a:rect l="0" t="0" r="0" b="0"/>
          <a:pathLst>
            <a:path>
              <a:moveTo>
                <a:pt x="0" y="0"/>
              </a:moveTo>
              <a:lnTo>
                <a:pt x="0" y="254872"/>
              </a:lnTo>
              <a:lnTo>
                <a:pt x="2538354" y="254872"/>
              </a:lnTo>
              <a:lnTo>
                <a:pt x="2538354" y="374003"/>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097A8D-5CED-4339-8A07-8DCD87123F11}">
      <dsp:nvSpPr>
        <dsp:cNvPr id="0" name=""/>
        <dsp:cNvSpPr/>
      </dsp:nvSpPr>
      <dsp:spPr>
        <a:xfrm>
          <a:off x="5099053" y="3730632"/>
          <a:ext cx="91440" cy="374003"/>
        </a:xfrm>
        <a:custGeom>
          <a:avLst/>
          <a:gdLst/>
          <a:ahLst/>
          <a:cxnLst/>
          <a:rect l="0" t="0" r="0" b="0"/>
          <a:pathLst>
            <a:path>
              <a:moveTo>
                <a:pt x="45720" y="0"/>
              </a:moveTo>
              <a:lnTo>
                <a:pt x="45720" y="37400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C915D3A-5AFE-4E4D-8DF0-232DA52067CA}">
      <dsp:nvSpPr>
        <dsp:cNvPr id="0" name=""/>
        <dsp:cNvSpPr/>
      </dsp:nvSpPr>
      <dsp:spPr>
        <a:xfrm>
          <a:off x="5099053" y="2362919"/>
          <a:ext cx="91440" cy="374003"/>
        </a:xfrm>
        <a:custGeom>
          <a:avLst/>
          <a:gdLst/>
          <a:ahLst/>
          <a:cxnLst/>
          <a:rect l="0" t="0" r="0" b="0"/>
          <a:pathLst>
            <a:path>
              <a:moveTo>
                <a:pt x="45720" y="0"/>
              </a:moveTo>
              <a:lnTo>
                <a:pt x="45720" y="37400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C0B4DF-6465-404E-A74B-849D41F0AACA}">
      <dsp:nvSpPr>
        <dsp:cNvPr id="0" name=""/>
        <dsp:cNvSpPr/>
      </dsp:nvSpPr>
      <dsp:spPr>
        <a:xfrm>
          <a:off x="5099053" y="995206"/>
          <a:ext cx="91440" cy="374003"/>
        </a:xfrm>
        <a:custGeom>
          <a:avLst/>
          <a:gdLst/>
          <a:ahLst/>
          <a:cxnLst/>
          <a:rect l="0" t="0" r="0" b="0"/>
          <a:pathLst>
            <a:path>
              <a:moveTo>
                <a:pt x="45720" y="0"/>
              </a:moveTo>
              <a:lnTo>
                <a:pt x="45720" y="374003"/>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441CD7F-683E-4C02-93CA-DD1DA7BF5504}">
      <dsp:nvSpPr>
        <dsp:cNvPr id="0" name=""/>
        <dsp:cNvSpPr/>
      </dsp:nvSpPr>
      <dsp:spPr>
        <a:xfrm>
          <a:off x="2560699" y="3730632"/>
          <a:ext cx="91440" cy="374003"/>
        </a:xfrm>
        <a:custGeom>
          <a:avLst/>
          <a:gdLst/>
          <a:ahLst/>
          <a:cxnLst/>
          <a:rect l="0" t="0" r="0" b="0"/>
          <a:pathLst>
            <a:path>
              <a:moveTo>
                <a:pt x="45720" y="0"/>
              </a:moveTo>
              <a:lnTo>
                <a:pt x="45720" y="37400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64DEEE5-C3BD-47F6-A72E-EE6F27983AD2}">
      <dsp:nvSpPr>
        <dsp:cNvPr id="0" name=""/>
        <dsp:cNvSpPr/>
      </dsp:nvSpPr>
      <dsp:spPr>
        <a:xfrm>
          <a:off x="2560699" y="2362919"/>
          <a:ext cx="91440" cy="374003"/>
        </a:xfrm>
        <a:custGeom>
          <a:avLst/>
          <a:gdLst/>
          <a:ahLst/>
          <a:cxnLst/>
          <a:rect l="0" t="0" r="0" b="0"/>
          <a:pathLst>
            <a:path>
              <a:moveTo>
                <a:pt x="45720" y="0"/>
              </a:moveTo>
              <a:lnTo>
                <a:pt x="45720" y="37400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411950-46B1-4B16-8B7D-F71B1435AAF6}">
      <dsp:nvSpPr>
        <dsp:cNvPr id="0" name=""/>
        <dsp:cNvSpPr/>
      </dsp:nvSpPr>
      <dsp:spPr>
        <a:xfrm>
          <a:off x="2606419" y="995206"/>
          <a:ext cx="2538354" cy="374003"/>
        </a:xfrm>
        <a:custGeom>
          <a:avLst/>
          <a:gdLst/>
          <a:ahLst/>
          <a:cxnLst/>
          <a:rect l="0" t="0" r="0" b="0"/>
          <a:pathLst>
            <a:path>
              <a:moveTo>
                <a:pt x="2538354" y="0"/>
              </a:moveTo>
              <a:lnTo>
                <a:pt x="2538354" y="254872"/>
              </a:lnTo>
              <a:lnTo>
                <a:pt x="0" y="254872"/>
              </a:lnTo>
              <a:lnTo>
                <a:pt x="0" y="374003"/>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5BF089C-82A6-4261-9558-1F4106A88A7F}">
      <dsp:nvSpPr>
        <dsp:cNvPr id="0" name=""/>
        <dsp:cNvSpPr/>
      </dsp:nvSpPr>
      <dsp:spPr>
        <a:xfrm>
          <a:off x="4018482" y="1496"/>
          <a:ext cx="2252583" cy="9937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14FFC73-A71A-441F-B971-B505E161C76C}">
      <dsp:nvSpPr>
        <dsp:cNvPr id="0" name=""/>
        <dsp:cNvSpPr/>
      </dsp:nvSpPr>
      <dsp:spPr>
        <a:xfrm>
          <a:off x="4161367" y="137238"/>
          <a:ext cx="2252583" cy="99370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b="1" kern="1200" dirty="0">
              <a:latin typeface="+mj-lt"/>
            </a:rPr>
            <a:t>In a Commercial Project</a:t>
          </a:r>
        </a:p>
      </dsp:txBody>
      <dsp:txXfrm>
        <a:off x="4190472" y="166343"/>
        <a:ext cx="2194373" cy="935499"/>
      </dsp:txXfrm>
    </dsp:sp>
    <dsp:sp modelId="{410BD2F8-DD0B-4232-8883-590A2E874CB4}">
      <dsp:nvSpPr>
        <dsp:cNvPr id="0" name=""/>
        <dsp:cNvSpPr/>
      </dsp:nvSpPr>
      <dsp:spPr>
        <a:xfrm>
          <a:off x="1480127" y="1369209"/>
          <a:ext cx="2252583" cy="99370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21783A-A659-4269-9CBE-32CCAAE93F48}">
      <dsp:nvSpPr>
        <dsp:cNvPr id="0" name=""/>
        <dsp:cNvSpPr/>
      </dsp:nvSpPr>
      <dsp:spPr>
        <a:xfrm>
          <a:off x="1623013" y="1504951"/>
          <a:ext cx="2252583" cy="993709"/>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b="1" kern="1200" dirty="0">
              <a:latin typeface="+mj-lt"/>
            </a:rPr>
            <a:t>Affordable Portion</a:t>
          </a:r>
        </a:p>
        <a:p>
          <a:pPr marL="0" lvl="0" indent="0" algn="ctr" defTabSz="889000">
            <a:lnSpc>
              <a:spcPct val="90000"/>
            </a:lnSpc>
            <a:spcBef>
              <a:spcPct val="0"/>
            </a:spcBef>
            <a:spcAft>
              <a:spcPct val="35000"/>
            </a:spcAft>
            <a:buNone/>
          </a:pPr>
          <a:r>
            <a:rPr lang="en-IN" sz="2000" b="1" kern="1200" dirty="0">
              <a:solidFill>
                <a:srgbClr val="FF0000"/>
              </a:solidFill>
              <a:latin typeface="+mj-lt"/>
            </a:rPr>
            <a:t>1% -NO ITC</a:t>
          </a:r>
        </a:p>
      </dsp:txBody>
      <dsp:txXfrm>
        <a:off x="1652118" y="1534056"/>
        <a:ext cx="2194373" cy="935499"/>
      </dsp:txXfrm>
    </dsp:sp>
    <dsp:sp modelId="{5DBF7538-CE5B-47E2-9024-87B40D331DEF}">
      <dsp:nvSpPr>
        <dsp:cNvPr id="0" name=""/>
        <dsp:cNvSpPr/>
      </dsp:nvSpPr>
      <dsp:spPr>
        <a:xfrm>
          <a:off x="1480127" y="2736922"/>
          <a:ext cx="2252583" cy="993709"/>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EECA6F-D74B-40D4-8A1E-6AF987C35383}">
      <dsp:nvSpPr>
        <dsp:cNvPr id="0" name=""/>
        <dsp:cNvSpPr/>
      </dsp:nvSpPr>
      <dsp:spPr>
        <a:xfrm>
          <a:off x="1623013" y="2872664"/>
          <a:ext cx="2252583" cy="993709"/>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b="1" kern="1200" dirty="0">
              <a:latin typeface="+mj-lt"/>
            </a:rPr>
            <a:t>1/3</a:t>
          </a:r>
          <a:r>
            <a:rPr lang="en-IN" sz="2000" b="1" kern="1200" baseline="30000" dirty="0">
              <a:latin typeface="+mj-lt"/>
            </a:rPr>
            <a:t>rd</a:t>
          </a:r>
          <a:r>
            <a:rPr lang="en-IN" sz="2000" b="1" kern="1200" dirty="0">
              <a:latin typeface="+mj-lt"/>
            </a:rPr>
            <a:t> Land Deduction</a:t>
          </a:r>
        </a:p>
      </dsp:txBody>
      <dsp:txXfrm>
        <a:off x="1652118" y="2901769"/>
        <a:ext cx="2194373" cy="935499"/>
      </dsp:txXfrm>
    </dsp:sp>
    <dsp:sp modelId="{4CD47153-49D3-4BF9-835B-B8C773152D8C}">
      <dsp:nvSpPr>
        <dsp:cNvPr id="0" name=""/>
        <dsp:cNvSpPr/>
      </dsp:nvSpPr>
      <dsp:spPr>
        <a:xfrm>
          <a:off x="1480127" y="4104635"/>
          <a:ext cx="2252583" cy="99370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E7B214-29EA-4EAD-AB50-DEB524AB912E}">
      <dsp:nvSpPr>
        <dsp:cNvPr id="0" name=""/>
        <dsp:cNvSpPr/>
      </dsp:nvSpPr>
      <dsp:spPr>
        <a:xfrm>
          <a:off x="1623013" y="4240377"/>
          <a:ext cx="2252583" cy="993709"/>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b="1" kern="1200" dirty="0">
              <a:latin typeface="+mj-lt"/>
            </a:rPr>
            <a:t>1.5% * 2/3</a:t>
          </a:r>
        </a:p>
      </dsp:txBody>
      <dsp:txXfrm>
        <a:off x="1652118" y="4269482"/>
        <a:ext cx="2194373" cy="935499"/>
      </dsp:txXfrm>
    </dsp:sp>
    <dsp:sp modelId="{CA039341-1AB8-4E25-A729-58CAC3B0035F}">
      <dsp:nvSpPr>
        <dsp:cNvPr id="0" name=""/>
        <dsp:cNvSpPr/>
      </dsp:nvSpPr>
      <dsp:spPr>
        <a:xfrm>
          <a:off x="4018482" y="1369209"/>
          <a:ext cx="2252583" cy="99370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43DCB9-E8C2-416D-93F6-88401802851F}">
      <dsp:nvSpPr>
        <dsp:cNvPr id="0" name=""/>
        <dsp:cNvSpPr/>
      </dsp:nvSpPr>
      <dsp:spPr>
        <a:xfrm>
          <a:off x="4161367" y="1504951"/>
          <a:ext cx="2252583" cy="993709"/>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b="1" kern="1200" dirty="0">
              <a:latin typeface="+mj-lt"/>
            </a:rPr>
            <a:t>Residential Portion</a:t>
          </a:r>
        </a:p>
        <a:p>
          <a:pPr marL="0" lvl="0" indent="0" algn="ctr" defTabSz="889000">
            <a:lnSpc>
              <a:spcPct val="90000"/>
            </a:lnSpc>
            <a:spcBef>
              <a:spcPct val="0"/>
            </a:spcBef>
            <a:spcAft>
              <a:spcPct val="35000"/>
            </a:spcAft>
            <a:buNone/>
          </a:pPr>
          <a:r>
            <a:rPr lang="en-IN" sz="2000" b="1" kern="1200" dirty="0">
              <a:solidFill>
                <a:srgbClr val="FF0000"/>
              </a:solidFill>
              <a:latin typeface="+mj-lt"/>
            </a:rPr>
            <a:t>5% - NO ITC</a:t>
          </a:r>
        </a:p>
      </dsp:txBody>
      <dsp:txXfrm>
        <a:off x="4190472" y="1534056"/>
        <a:ext cx="2194373" cy="935499"/>
      </dsp:txXfrm>
    </dsp:sp>
    <dsp:sp modelId="{A8D9FFAF-C8B8-4496-8597-C6178AC8B949}">
      <dsp:nvSpPr>
        <dsp:cNvPr id="0" name=""/>
        <dsp:cNvSpPr/>
      </dsp:nvSpPr>
      <dsp:spPr>
        <a:xfrm>
          <a:off x="4018482" y="2736922"/>
          <a:ext cx="2252583" cy="993709"/>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F11F28-6569-42A5-B4FD-962C274302D2}">
      <dsp:nvSpPr>
        <dsp:cNvPr id="0" name=""/>
        <dsp:cNvSpPr/>
      </dsp:nvSpPr>
      <dsp:spPr>
        <a:xfrm>
          <a:off x="4161367" y="2872664"/>
          <a:ext cx="2252583" cy="993709"/>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b="1" kern="1200" dirty="0">
              <a:latin typeface="+mj-lt"/>
            </a:rPr>
            <a:t>1/3</a:t>
          </a:r>
          <a:r>
            <a:rPr lang="en-IN" sz="2000" b="1" kern="1200" baseline="30000" dirty="0">
              <a:latin typeface="+mj-lt"/>
            </a:rPr>
            <a:t>rd</a:t>
          </a:r>
          <a:r>
            <a:rPr lang="en-IN" sz="2000" b="1" kern="1200" dirty="0">
              <a:latin typeface="+mj-lt"/>
            </a:rPr>
            <a:t> Land Deduction</a:t>
          </a:r>
        </a:p>
      </dsp:txBody>
      <dsp:txXfrm>
        <a:off x="4190472" y="2901769"/>
        <a:ext cx="2194373" cy="935499"/>
      </dsp:txXfrm>
    </dsp:sp>
    <dsp:sp modelId="{A24CC23F-3ABE-41C4-B1EA-AC17B30A6B2A}">
      <dsp:nvSpPr>
        <dsp:cNvPr id="0" name=""/>
        <dsp:cNvSpPr/>
      </dsp:nvSpPr>
      <dsp:spPr>
        <a:xfrm>
          <a:off x="4018482" y="4104635"/>
          <a:ext cx="2252583" cy="99370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80577B-FB1F-478F-8F32-6E8E0CB3E6B5}">
      <dsp:nvSpPr>
        <dsp:cNvPr id="0" name=""/>
        <dsp:cNvSpPr/>
      </dsp:nvSpPr>
      <dsp:spPr>
        <a:xfrm>
          <a:off x="4161367" y="4240377"/>
          <a:ext cx="2252583" cy="993709"/>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b="1" kern="1200" dirty="0">
              <a:latin typeface="+mj-lt"/>
            </a:rPr>
            <a:t>7.5% * 2/3</a:t>
          </a:r>
        </a:p>
      </dsp:txBody>
      <dsp:txXfrm>
        <a:off x="4190472" y="4269482"/>
        <a:ext cx="2194373" cy="935499"/>
      </dsp:txXfrm>
    </dsp:sp>
    <dsp:sp modelId="{7C35A6D8-E9BD-4AFF-9297-623B727FE756}">
      <dsp:nvSpPr>
        <dsp:cNvPr id="0" name=""/>
        <dsp:cNvSpPr/>
      </dsp:nvSpPr>
      <dsp:spPr>
        <a:xfrm>
          <a:off x="6556836" y="1369209"/>
          <a:ext cx="2252583" cy="99370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7620DB-463F-4C22-B058-0D0AD151734C}">
      <dsp:nvSpPr>
        <dsp:cNvPr id="0" name=""/>
        <dsp:cNvSpPr/>
      </dsp:nvSpPr>
      <dsp:spPr>
        <a:xfrm>
          <a:off x="6699722" y="1504951"/>
          <a:ext cx="2252583" cy="993709"/>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b="1" kern="1200" dirty="0">
              <a:latin typeface="+mj-lt"/>
            </a:rPr>
            <a:t>Commercial Portion</a:t>
          </a:r>
          <a:endParaRPr lang="en-IN" sz="2000" b="1" kern="1200" dirty="0">
            <a:latin typeface="+mj-lt"/>
          </a:endParaRPr>
        </a:p>
        <a:p>
          <a:pPr marL="0" lvl="0" indent="0" algn="ctr" defTabSz="800100">
            <a:lnSpc>
              <a:spcPct val="90000"/>
            </a:lnSpc>
            <a:spcBef>
              <a:spcPct val="0"/>
            </a:spcBef>
            <a:spcAft>
              <a:spcPct val="35000"/>
            </a:spcAft>
            <a:buNone/>
          </a:pPr>
          <a:r>
            <a:rPr lang="en-IN" sz="2000" b="1" kern="1200" dirty="0">
              <a:solidFill>
                <a:srgbClr val="FF0000"/>
              </a:solidFill>
              <a:latin typeface="+mj-lt"/>
            </a:rPr>
            <a:t>12% With ITC</a:t>
          </a:r>
        </a:p>
      </dsp:txBody>
      <dsp:txXfrm>
        <a:off x="6728827" y="1534056"/>
        <a:ext cx="2194373" cy="935499"/>
      </dsp:txXfrm>
    </dsp:sp>
    <dsp:sp modelId="{FA5ED917-CDA2-476E-BCAF-DB5AAB0F5B58}">
      <dsp:nvSpPr>
        <dsp:cNvPr id="0" name=""/>
        <dsp:cNvSpPr/>
      </dsp:nvSpPr>
      <dsp:spPr>
        <a:xfrm>
          <a:off x="6556836" y="2736922"/>
          <a:ext cx="2252583" cy="993709"/>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7E0BE6-1901-4A7F-B9AB-9D5EB5319C1E}">
      <dsp:nvSpPr>
        <dsp:cNvPr id="0" name=""/>
        <dsp:cNvSpPr/>
      </dsp:nvSpPr>
      <dsp:spPr>
        <a:xfrm>
          <a:off x="6699722" y="2872664"/>
          <a:ext cx="2252583" cy="993709"/>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b="1" kern="1200" dirty="0">
              <a:latin typeface="+mj-lt"/>
            </a:rPr>
            <a:t>1/3</a:t>
          </a:r>
          <a:r>
            <a:rPr lang="en-IN" sz="2000" b="1" kern="1200" baseline="30000" dirty="0">
              <a:latin typeface="+mj-lt"/>
            </a:rPr>
            <a:t>rd</a:t>
          </a:r>
          <a:r>
            <a:rPr lang="en-IN" sz="2000" b="1" kern="1200" dirty="0">
              <a:latin typeface="+mj-lt"/>
            </a:rPr>
            <a:t> Land Deduction</a:t>
          </a:r>
        </a:p>
      </dsp:txBody>
      <dsp:txXfrm>
        <a:off x="6728827" y="2901769"/>
        <a:ext cx="2194373" cy="935499"/>
      </dsp:txXfrm>
    </dsp:sp>
    <dsp:sp modelId="{EC1BA3F3-BA68-46FB-AD38-C7E5D7679B22}">
      <dsp:nvSpPr>
        <dsp:cNvPr id="0" name=""/>
        <dsp:cNvSpPr/>
      </dsp:nvSpPr>
      <dsp:spPr>
        <a:xfrm>
          <a:off x="6556836" y="4104635"/>
          <a:ext cx="2252583" cy="99370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989C0F-BB81-4B54-8C77-8CE4805C6F2D}">
      <dsp:nvSpPr>
        <dsp:cNvPr id="0" name=""/>
        <dsp:cNvSpPr/>
      </dsp:nvSpPr>
      <dsp:spPr>
        <a:xfrm>
          <a:off x="6699722" y="4240377"/>
          <a:ext cx="2252583" cy="993709"/>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b="1" kern="1200" dirty="0">
              <a:latin typeface="+mj-lt"/>
            </a:rPr>
            <a:t>18% * 2/3</a:t>
          </a:r>
        </a:p>
      </dsp:txBody>
      <dsp:txXfrm>
        <a:off x="6728827" y="4269482"/>
        <a:ext cx="2194373" cy="935499"/>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8EA341-9850-444B-B5EC-86F9118B8CC0}">
      <dsp:nvSpPr>
        <dsp:cNvPr id="0" name=""/>
        <dsp:cNvSpPr/>
      </dsp:nvSpPr>
      <dsp:spPr>
        <a:xfrm>
          <a:off x="6912329" y="3730002"/>
          <a:ext cx="91440" cy="373791"/>
        </a:xfrm>
        <a:custGeom>
          <a:avLst/>
          <a:gdLst/>
          <a:ahLst/>
          <a:cxnLst/>
          <a:rect l="0" t="0" r="0" b="0"/>
          <a:pathLst>
            <a:path>
              <a:moveTo>
                <a:pt x="45720" y="0"/>
              </a:moveTo>
              <a:lnTo>
                <a:pt x="45720" y="373791"/>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6BA72F-7904-4339-A325-34C568F60A60}">
      <dsp:nvSpPr>
        <dsp:cNvPr id="0" name=""/>
        <dsp:cNvSpPr/>
      </dsp:nvSpPr>
      <dsp:spPr>
        <a:xfrm>
          <a:off x="6912329" y="2363064"/>
          <a:ext cx="91440" cy="373791"/>
        </a:xfrm>
        <a:custGeom>
          <a:avLst/>
          <a:gdLst/>
          <a:ahLst/>
          <a:cxnLst/>
          <a:rect l="0" t="0" r="0" b="0"/>
          <a:pathLst>
            <a:path>
              <a:moveTo>
                <a:pt x="45720" y="0"/>
              </a:moveTo>
              <a:lnTo>
                <a:pt x="45720" y="37379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E4AD5A3-4E0A-4F43-BFDC-A710BF107DE2}">
      <dsp:nvSpPr>
        <dsp:cNvPr id="0" name=""/>
        <dsp:cNvSpPr/>
      </dsp:nvSpPr>
      <dsp:spPr>
        <a:xfrm>
          <a:off x="4421132" y="996125"/>
          <a:ext cx="2536916" cy="373791"/>
        </a:xfrm>
        <a:custGeom>
          <a:avLst/>
          <a:gdLst/>
          <a:ahLst/>
          <a:cxnLst/>
          <a:rect l="0" t="0" r="0" b="0"/>
          <a:pathLst>
            <a:path>
              <a:moveTo>
                <a:pt x="0" y="0"/>
              </a:moveTo>
              <a:lnTo>
                <a:pt x="0" y="254727"/>
              </a:lnTo>
              <a:lnTo>
                <a:pt x="2536916" y="254727"/>
              </a:lnTo>
              <a:lnTo>
                <a:pt x="2536916" y="373791"/>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097A8D-5CED-4339-8A07-8DCD87123F11}">
      <dsp:nvSpPr>
        <dsp:cNvPr id="0" name=""/>
        <dsp:cNvSpPr/>
      </dsp:nvSpPr>
      <dsp:spPr>
        <a:xfrm>
          <a:off x="4375412" y="3730002"/>
          <a:ext cx="91440" cy="373791"/>
        </a:xfrm>
        <a:custGeom>
          <a:avLst/>
          <a:gdLst/>
          <a:ahLst/>
          <a:cxnLst/>
          <a:rect l="0" t="0" r="0" b="0"/>
          <a:pathLst>
            <a:path>
              <a:moveTo>
                <a:pt x="45720" y="0"/>
              </a:moveTo>
              <a:lnTo>
                <a:pt x="45720" y="373791"/>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C915D3A-5AFE-4E4D-8DF0-232DA52067CA}">
      <dsp:nvSpPr>
        <dsp:cNvPr id="0" name=""/>
        <dsp:cNvSpPr/>
      </dsp:nvSpPr>
      <dsp:spPr>
        <a:xfrm>
          <a:off x="4375412" y="2363064"/>
          <a:ext cx="91440" cy="373791"/>
        </a:xfrm>
        <a:custGeom>
          <a:avLst/>
          <a:gdLst/>
          <a:ahLst/>
          <a:cxnLst/>
          <a:rect l="0" t="0" r="0" b="0"/>
          <a:pathLst>
            <a:path>
              <a:moveTo>
                <a:pt x="45720" y="0"/>
              </a:moveTo>
              <a:lnTo>
                <a:pt x="45720" y="37379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C0B4DF-6465-404E-A74B-849D41F0AACA}">
      <dsp:nvSpPr>
        <dsp:cNvPr id="0" name=""/>
        <dsp:cNvSpPr/>
      </dsp:nvSpPr>
      <dsp:spPr>
        <a:xfrm>
          <a:off x="4375412" y="996125"/>
          <a:ext cx="91440" cy="373791"/>
        </a:xfrm>
        <a:custGeom>
          <a:avLst/>
          <a:gdLst/>
          <a:ahLst/>
          <a:cxnLst/>
          <a:rect l="0" t="0" r="0" b="0"/>
          <a:pathLst>
            <a:path>
              <a:moveTo>
                <a:pt x="45720" y="0"/>
              </a:moveTo>
              <a:lnTo>
                <a:pt x="45720" y="373791"/>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441CD7F-683E-4C02-93CA-DD1DA7BF5504}">
      <dsp:nvSpPr>
        <dsp:cNvPr id="0" name=""/>
        <dsp:cNvSpPr/>
      </dsp:nvSpPr>
      <dsp:spPr>
        <a:xfrm>
          <a:off x="1838495" y="3730002"/>
          <a:ext cx="91440" cy="373791"/>
        </a:xfrm>
        <a:custGeom>
          <a:avLst/>
          <a:gdLst/>
          <a:ahLst/>
          <a:cxnLst/>
          <a:rect l="0" t="0" r="0" b="0"/>
          <a:pathLst>
            <a:path>
              <a:moveTo>
                <a:pt x="45720" y="0"/>
              </a:moveTo>
              <a:lnTo>
                <a:pt x="45720" y="373791"/>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64DEEE5-C3BD-47F6-A72E-EE6F27983AD2}">
      <dsp:nvSpPr>
        <dsp:cNvPr id="0" name=""/>
        <dsp:cNvSpPr/>
      </dsp:nvSpPr>
      <dsp:spPr>
        <a:xfrm>
          <a:off x="1838495" y="2363064"/>
          <a:ext cx="91440" cy="373791"/>
        </a:xfrm>
        <a:custGeom>
          <a:avLst/>
          <a:gdLst/>
          <a:ahLst/>
          <a:cxnLst/>
          <a:rect l="0" t="0" r="0" b="0"/>
          <a:pathLst>
            <a:path>
              <a:moveTo>
                <a:pt x="45720" y="0"/>
              </a:moveTo>
              <a:lnTo>
                <a:pt x="45720" y="37379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411950-46B1-4B16-8B7D-F71B1435AAF6}">
      <dsp:nvSpPr>
        <dsp:cNvPr id="0" name=""/>
        <dsp:cNvSpPr/>
      </dsp:nvSpPr>
      <dsp:spPr>
        <a:xfrm>
          <a:off x="1884215" y="996125"/>
          <a:ext cx="2536916" cy="373791"/>
        </a:xfrm>
        <a:custGeom>
          <a:avLst/>
          <a:gdLst/>
          <a:ahLst/>
          <a:cxnLst/>
          <a:rect l="0" t="0" r="0" b="0"/>
          <a:pathLst>
            <a:path>
              <a:moveTo>
                <a:pt x="2536916" y="0"/>
              </a:moveTo>
              <a:lnTo>
                <a:pt x="2536916" y="254727"/>
              </a:lnTo>
              <a:lnTo>
                <a:pt x="0" y="254727"/>
              </a:lnTo>
              <a:lnTo>
                <a:pt x="0" y="373791"/>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5BF089C-82A6-4261-9558-1F4106A88A7F}">
      <dsp:nvSpPr>
        <dsp:cNvPr id="0" name=""/>
        <dsp:cNvSpPr/>
      </dsp:nvSpPr>
      <dsp:spPr>
        <a:xfrm>
          <a:off x="3295478" y="2978"/>
          <a:ext cx="2251307" cy="9931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14FFC73-A71A-441F-B971-B505E161C76C}">
      <dsp:nvSpPr>
        <dsp:cNvPr id="0" name=""/>
        <dsp:cNvSpPr/>
      </dsp:nvSpPr>
      <dsp:spPr>
        <a:xfrm>
          <a:off x="3438283" y="138642"/>
          <a:ext cx="2251307" cy="99314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b="1" kern="1200" dirty="0">
              <a:latin typeface="+mj-lt"/>
            </a:rPr>
            <a:t>In a Residential</a:t>
          </a:r>
        </a:p>
      </dsp:txBody>
      <dsp:txXfrm>
        <a:off x="3467371" y="167730"/>
        <a:ext cx="2193131" cy="934971"/>
      </dsp:txXfrm>
    </dsp:sp>
    <dsp:sp modelId="{410BD2F8-DD0B-4232-8883-590A2E874CB4}">
      <dsp:nvSpPr>
        <dsp:cNvPr id="0" name=""/>
        <dsp:cNvSpPr/>
      </dsp:nvSpPr>
      <dsp:spPr>
        <a:xfrm>
          <a:off x="758561" y="1369916"/>
          <a:ext cx="2251307" cy="99314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21783A-A659-4269-9CBE-32CCAAE93F48}">
      <dsp:nvSpPr>
        <dsp:cNvPr id="0" name=""/>
        <dsp:cNvSpPr/>
      </dsp:nvSpPr>
      <dsp:spPr>
        <a:xfrm>
          <a:off x="901366" y="1505581"/>
          <a:ext cx="2251307" cy="993147"/>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b="1" kern="1200" dirty="0" err="1">
              <a:latin typeface="+mj-lt"/>
            </a:rPr>
            <a:t>Afordable</a:t>
          </a:r>
          <a:r>
            <a:rPr lang="en-IN" sz="2000" b="1" kern="1200" dirty="0">
              <a:latin typeface="+mj-lt"/>
            </a:rPr>
            <a:t> Portion</a:t>
          </a:r>
        </a:p>
        <a:p>
          <a:pPr marL="0" lvl="0" indent="0" algn="ctr" defTabSz="889000">
            <a:lnSpc>
              <a:spcPct val="90000"/>
            </a:lnSpc>
            <a:spcBef>
              <a:spcPct val="0"/>
            </a:spcBef>
            <a:spcAft>
              <a:spcPct val="35000"/>
            </a:spcAft>
            <a:buNone/>
          </a:pPr>
          <a:r>
            <a:rPr lang="en-IN" sz="2000" b="1" kern="1200" dirty="0">
              <a:solidFill>
                <a:srgbClr val="FF0000"/>
              </a:solidFill>
              <a:latin typeface="+mj-lt"/>
            </a:rPr>
            <a:t>1% -NO ITC</a:t>
          </a:r>
        </a:p>
      </dsp:txBody>
      <dsp:txXfrm>
        <a:off x="930454" y="1534669"/>
        <a:ext cx="2193131" cy="934971"/>
      </dsp:txXfrm>
    </dsp:sp>
    <dsp:sp modelId="{5DBF7538-CE5B-47E2-9024-87B40D331DEF}">
      <dsp:nvSpPr>
        <dsp:cNvPr id="0" name=""/>
        <dsp:cNvSpPr/>
      </dsp:nvSpPr>
      <dsp:spPr>
        <a:xfrm>
          <a:off x="758561" y="2736855"/>
          <a:ext cx="2251307" cy="99314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EECA6F-D74B-40D4-8A1E-6AF987C35383}">
      <dsp:nvSpPr>
        <dsp:cNvPr id="0" name=""/>
        <dsp:cNvSpPr/>
      </dsp:nvSpPr>
      <dsp:spPr>
        <a:xfrm>
          <a:off x="901366" y="2872519"/>
          <a:ext cx="2251307" cy="993147"/>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b="1" kern="1200" dirty="0">
              <a:latin typeface="+mj-lt"/>
            </a:rPr>
            <a:t>1/3</a:t>
          </a:r>
          <a:r>
            <a:rPr lang="en-IN" sz="2000" b="1" kern="1200" baseline="30000" dirty="0">
              <a:latin typeface="+mj-lt"/>
            </a:rPr>
            <a:t>rd</a:t>
          </a:r>
          <a:r>
            <a:rPr lang="en-IN" sz="2000" b="1" kern="1200" dirty="0">
              <a:latin typeface="+mj-lt"/>
            </a:rPr>
            <a:t> Land Deduction</a:t>
          </a:r>
        </a:p>
      </dsp:txBody>
      <dsp:txXfrm>
        <a:off x="930454" y="2901607"/>
        <a:ext cx="2193131" cy="934971"/>
      </dsp:txXfrm>
    </dsp:sp>
    <dsp:sp modelId="{4CD47153-49D3-4BF9-835B-B8C773152D8C}">
      <dsp:nvSpPr>
        <dsp:cNvPr id="0" name=""/>
        <dsp:cNvSpPr/>
      </dsp:nvSpPr>
      <dsp:spPr>
        <a:xfrm>
          <a:off x="758561" y="4103793"/>
          <a:ext cx="2251307" cy="99314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E7B214-29EA-4EAD-AB50-DEB524AB912E}">
      <dsp:nvSpPr>
        <dsp:cNvPr id="0" name=""/>
        <dsp:cNvSpPr/>
      </dsp:nvSpPr>
      <dsp:spPr>
        <a:xfrm>
          <a:off x="901366" y="4239458"/>
          <a:ext cx="2251307" cy="993147"/>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b="1" kern="1200" dirty="0">
              <a:latin typeface="+mj-lt"/>
            </a:rPr>
            <a:t>1.5% * 2/3</a:t>
          </a:r>
        </a:p>
      </dsp:txBody>
      <dsp:txXfrm>
        <a:off x="930454" y="4268546"/>
        <a:ext cx="2193131" cy="934971"/>
      </dsp:txXfrm>
    </dsp:sp>
    <dsp:sp modelId="{CA039341-1AB8-4E25-A729-58CAC3B0035F}">
      <dsp:nvSpPr>
        <dsp:cNvPr id="0" name=""/>
        <dsp:cNvSpPr/>
      </dsp:nvSpPr>
      <dsp:spPr>
        <a:xfrm>
          <a:off x="3295478" y="1369916"/>
          <a:ext cx="2251307" cy="99314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43DCB9-E8C2-416D-93F6-88401802851F}">
      <dsp:nvSpPr>
        <dsp:cNvPr id="0" name=""/>
        <dsp:cNvSpPr/>
      </dsp:nvSpPr>
      <dsp:spPr>
        <a:xfrm>
          <a:off x="3438283" y="1505581"/>
          <a:ext cx="2251307" cy="993147"/>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b="1" kern="1200" dirty="0">
              <a:latin typeface="+mj-lt"/>
            </a:rPr>
            <a:t>Residential Portion</a:t>
          </a:r>
        </a:p>
        <a:p>
          <a:pPr marL="0" lvl="0" indent="0" algn="ctr" defTabSz="889000">
            <a:lnSpc>
              <a:spcPct val="90000"/>
            </a:lnSpc>
            <a:spcBef>
              <a:spcPct val="0"/>
            </a:spcBef>
            <a:spcAft>
              <a:spcPct val="35000"/>
            </a:spcAft>
            <a:buNone/>
          </a:pPr>
          <a:r>
            <a:rPr lang="en-IN" sz="2000" b="1" kern="1200" dirty="0">
              <a:solidFill>
                <a:srgbClr val="FF0000"/>
              </a:solidFill>
              <a:latin typeface="+mj-lt"/>
            </a:rPr>
            <a:t>5% - NO ITC</a:t>
          </a:r>
        </a:p>
      </dsp:txBody>
      <dsp:txXfrm>
        <a:off x="3467371" y="1534669"/>
        <a:ext cx="2193131" cy="934971"/>
      </dsp:txXfrm>
    </dsp:sp>
    <dsp:sp modelId="{A8D9FFAF-C8B8-4496-8597-C6178AC8B949}">
      <dsp:nvSpPr>
        <dsp:cNvPr id="0" name=""/>
        <dsp:cNvSpPr/>
      </dsp:nvSpPr>
      <dsp:spPr>
        <a:xfrm>
          <a:off x="3295478" y="2736855"/>
          <a:ext cx="2251307" cy="99314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F11F28-6569-42A5-B4FD-962C274302D2}">
      <dsp:nvSpPr>
        <dsp:cNvPr id="0" name=""/>
        <dsp:cNvSpPr/>
      </dsp:nvSpPr>
      <dsp:spPr>
        <a:xfrm>
          <a:off x="3438283" y="2872519"/>
          <a:ext cx="2251307" cy="993147"/>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b="1" kern="1200" dirty="0">
              <a:latin typeface="+mj-lt"/>
            </a:rPr>
            <a:t>1/3</a:t>
          </a:r>
          <a:r>
            <a:rPr lang="en-IN" sz="2000" b="1" kern="1200" baseline="30000" dirty="0">
              <a:latin typeface="+mj-lt"/>
            </a:rPr>
            <a:t>rd</a:t>
          </a:r>
          <a:r>
            <a:rPr lang="en-IN" sz="2000" b="1" kern="1200" dirty="0">
              <a:latin typeface="+mj-lt"/>
            </a:rPr>
            <a:t> Land Deduction</a:t>
          </a:r>
        </a:p>
      </dsp:txBody>
      <dsp:txXfrm>
        <a:off x="3467371" y="2901607"/>
        <a:ext cx="2193131" cy="934971"/>
      </dsp:txXfrm>
    </dsp:sp>
    <dsp:sp modelId="{A24CC23F-3ABE-41C4-B1EA-AC17B30A6B2A}">
      <dsp:nvSpPr>
        <dsp:cNvPr id="0" name=""/>
        <dsp:cNvSpPr/>
      </dsp:nvSpPr>
      <dsp:spPr>
        <a:xfrm>
          <a:off x="3295478" y="4103793"/>
          <a:ext cx="2251307" cy="99314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80577B-FB1F-478F-8F32-6E8E0CB3E6B5}">
      <dsp:nvSpPr>
        <dsp:cNvPr id="0" name=""/>
        <dsp:cNvSpPr/>
      </dsp:nvSpPr>
      <dsp:spPr>
        <a:xfrm>
          <a:off x="3438283" y="4239458"/>
          <a:ext cx="2251307" cy="993147"/>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b="1" kern="1200" dirty="0">
              <a:latin typeface="+mj-lt"/>
            </a:rPr>
            <a:t>7.5% * 2/3</a:t>
          </a:r>
        </a:p>
      </dsp:txBody>
      <dsp:txXfrm>
        <a:off x="3467371" y="4268546"/>
        <a:ext cx="2193131" cy="934971"/>
      </dsp:txXfrm>
    </dsp:sp>
    <dsp:sp modelId="{7C35A6D8-E9BD-4AFF-9297-623B727FE756}">
      <dsp:nvSpPr>
        <dsp:cNvPr id="0" name=""/>
        <dsp:cNvSpPr/>
      </dsp:nvSpPr>
      <dsp:spPr>
        <a:xfrm>
          <a:off x="5832395" y="1369916"/>
          <a:ext cx="2251307" cy="99314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7620DB-463F-4C22-B058-0D0AD151734C}">
      <dsp:nvSpPr>
        <dsp:cNvPr id="0" name=""/>
        <dsp:cNvSpPr/>
      </dsp:nvSpPr>
      <dsp:spPr>
        <a:xfrm>
          <a:off x="5975200" y="1505581"/>
          <a:ext cx="2251307" cy="993147"/>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b="1" kern="1200" dirty="0">
              <a:latin typeface="+mj-lt"/>
            </a:rPr>
            <a:t>Commercial Portion*</a:t>
          </a:r>
          <a:endParaRPr lang="en-IN" sz="2000" b="1" kern="1200" dirty="0">
            <a:latin typeface="+mj-lt"/>
          </a:endParaRPr>
        </a:p>
        <a:p>
          <a:pPr marL="0" lvl="0" indent="0" algn="ctr" defTabSz="800100">
            <a:lnSpc>
              <a:spcPct val="90000"/>
            </a:lnSpc>
            <a:spcBef>
              <a:spcPct val="0"/>
            </a:spcBef>
            <a:spcAft>
              <a:spcPct val="35000"/>
            </a:spcAft>
            <a:buNone/>
          </a:pPr>
          <a:r>
            <a:rPr lang="en-IN" sz="2000" b="1" kern="1200" dirty="0">
              <a:solidFill>
                <a:srgbClr val="FF0000"/>
              </a:solidFill>
              <a:latin typeface="+mj-lt"/>
            </a:rPr>
            <a:t>5% NO ITC</a:t>
          </a:r>
        </a:p>
      </dsp:txBody>
      <dsp:txXfrm>
        <a:off x="6004288" y="1534669"/>
        <a:ext cx="2193131" cy="934971"/>
      </dsp:txXfrm>
    </dsp:sp>
    <dsp:sp modelId="{FA5ED917-CDA2-476E-BCAF-DB5AAB0F5B58}">
      <dsp:nvSpPr>
        <dsp:cNvPr id="0" name=""/>
        <dsp:cNvSpPr/>
      </dsp:nvSpPr>
      <dsp:spPr>
        <a:xfrm>
          <a:off x="5832395" y="2736855"/>
          <a:ext cx="2251307" cy="99314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7E0BE6-1901-4A7F-B9AB-9D5EB5319C1E}">
      <dsp:nvSpPr>
        <dsp:cNvPr id="0" name=""/>
        <dsp:cNvSpPr/>
      </dsp:nvSpPr>
      <dsp:spPr>
        <a:xfrm>
          <a:off x="5975200" y="2872519"/>
          <a:ext cx="2251307" cy="993147"/>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b="1" kern="1200" dirty="0">
              <a:latin typeface="+mj-lt"/>
            </a:rPr>
            <a:t>1/3</a:t>
          </a:r>
          <a:r>
            <a:rPr lang="en-IN" sz="2000" b="1" kern="1200" baseline="30000" dirty="0">
              <a:latin typeface="+mj-lt"/>
            </a:rPr>
            <a:t>rd</a:t>
          </a:r>
          <a:r>
            <a:rPr lang="en-IN" sz="2000" b="1" kern="1200" dirty="0">
              <a:latin typeface="+mj-lt"/>
            </a:rPr>
            <a:t> Land Deduction</a:t>
          </a:r>
        </a:p>
      </dsp:txBody>
      <dsp:txXfrm>
        <a:off x="6004288" y="2901607"/>
        <a:ext cx="2193131" cy="934971"/>
      </dsp:txXfrm>
    </dsp:sp>
    <dsp:sp modelId="{EC1BA3F3-BA68-46FB-AD38-C7E5D7679B22}">
      <dsp:nvSpPr>
        <dsp:cNvPr id="0" name=""/>
        <dsp:cNvSpPr/>
      </dsp:nvSpPr>
      <dsp:spPr>
        <a:xfrm>
          <a:off x="5832395" y="4103793"/>
          <a:ext cx="2251307" cy="99314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989C0F-BB81-4B54-8C77-8CE4805C6F2D}">
      <dsp:nvSpPr>
        <dsp:cNvPr id="0" name=""/>
        <dsp:cNvSpPr/>
      </dsp:nvSpPr>
      <dsp:spPr>
        <a:xfrm>
          <a:off x="5975200" y="4239458"/>
          <a:ext cx="2251307" cy="993147"/>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b="1" kern="1200" dirty="0">
              <a:latin typeface="+mj-lt"/>
            </a:rPr>
            <a:t>7.5% * 2/3</a:t>
          </a:r>
        </a:p>
      </dsp:txBody>
      <dsp:txXfrm>
        <a:off x="6004288" y="4268546"/>
        <a:ext cx="2193131" cy="934971"/>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1F9AB0-F1EC-42CD-B3EA-D20AFDEB1DA8}">
      <dsp:nvSpPr>
        <dsp:cNvPr id="0" name=""/>
        <dsp:cNvSpPr/>
      </dsp:nvSpPr>
      <dsp:spPr>
        <a:xfrm>
          <a:off x="4179140" y="1289"/>
          <a:ext cx="2157318" cy="641821"/>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mj-lt"/>
            </a:rPr>
            <a:t>Total ITC 10 Cr</a:t>
          </a:r>
        </a:p>
      </dsp:txBody>
      <dsp:txXfrm>
        <a:off x="4197938" y="20087"/>
        <a:ext cx="2119722" cy="604225"/>
      </dsp:txXfrm>
    </dsp:sp>
    <dsp:sp modelId="{C2BF7CA0-5C70-448C-A0E1-D25A7966D26E}">
      <dsp:nvSpPr>
        <dsp:cNvPr id="0" name=""/>
        <dsp:cNvSpPr/>
      </dsp:nvSpPr>
      <dsp:spPr>
        <a:xfrm>
          <a:off x="4034730" y="643111"/>
          <a:ext cx="1223069" cy="256728"/>
        </a:xfrm>
        <a:custGeom>
          <a:avLst/>
          <a:gdLst/>
          <a:ahLst/>
          <a:cxnLst/>
          <a:rect l="0" t="0" r="0" b="0"/>
          <a:pathLst>
            <a:path>
              <a:moveTo>
                <a:pt x="1223069" y="0"/>
              </a:moveTo>
              <a:lnTo>
                <a:pt x="1223069" y="128364"/>
              </a:lnTo>
              <a:lnTo>
                <a:pt x="0" y="128364"/>
              </a:lnTo>
              <a:lnTo>
                <a:pt x="0" y="256728"/>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08982C8-A170-460F-9320-F48E06AB5FFE}">
      <dsp:nvSpPr>
        <dsp:cNvPr id="0" name=""/>
        <dsp:cNvSpPr/>
      </dsp:nvSpPr>
      <dsp:spPr>
        <a:xfrm>
          <a:off x="2956071" y="899839"/>
          <a:ext cx="2157318" cy="641821"/>
        </a:xfrm>
        <a:prstGeom prst="roundRect">
          <a:avLst>
            <a:gd name="adj" fmla="val 10000"/>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mj-lt"/>
            </a:rPr>
            <a:t>Commercial 25%</a:t>
          </a:r>
        </a:p>
        <a:p>
          <a:pPr marL="0" lvl="0" indent="0" algn="ctr" defTabSz="800100">
            <a:lnSpc>
              <a:spcPct val="90000"/>
            </a:lnSpc>
            <a:spcBef>
              <a:spcPct val="0"/>
            </a:spcBef>
            <a:spcAft>
              <a:spcPct val="35000"/>
            </a:spcAft>
            <a:buNone/>
          </a:pPr>
          <a:r>
            <a:rPr lang="en-IN" sz="1800" kern="1200" dirty="0">
              <a:latin typeface="+mj-lt"/>
            </a:rPr>
            <a:t>Eligible = 2.50 Cr</a:t>
          </a:r>
        </a:p>
      </dsp:txBody>
      <dsp:txXfrm>
        <a:off x="2974869" y="918637"/>
        <a:ext cx="2119722" cy="604225"/>
      </dsp:txXfrm>
    </dsp:sp>
    <dsp:sp modelId="{9906AA50-1195-4047-9C62-623C85E52F2F}">
      <dsp:nvSpPr>
        <dsp:cNvPr id="0" name=""/>
        <dsp:cNvSpPr/>
      </dsp:nvSpPr>
      <dsp:spPr>
        <a:xfrm>
          <a:off x="5257799" y="643111"/>
          <a:ext cx="1223069" cy="256728"/>
        </a:xfrm>
        <a:custGeom>
          <a:avLst/>
          <a:gdLst/>
          <a:ahLst/>
          <a:cxnLst/>
          <a:rect l="0" t="0" r="0" b="0"/>
          <a:pathLst>
            <a:path>
              <a:moveTo>
                <a:pt x="0" y="0"/>
              </a:moveTo>
              <a:lnTo>
                <a:pt x="0" y="128364"/>
              </a:lnTo>
              <a:lnTo>
                <a:pt x="1223069" y="128364"/>
              </a:lnTo>
              <a:lnTo>
                <a:pt x="1223069" y="256728"/>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2CBF22A-680E-43C2-A9A0-44BCC265CA33}">
      <dsp:nvSpPr>
        <dsp:cNvPr id="0" name=""/>
        <dsp:cNvSpPr/>
      </dsp:nvSpPr>
      <dsp:spPr>
        <a:xfrm>
          <a:off x="5402209" y="899839"/>
          <a:ext cx="2157318" cy="641821"/>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mj-lt"/>
            </a:rPr>
            <a:t>Residential say 75% = </a:t>
          </a:r>
        </a:p>
        <a:p>
          <a:pPr marL="0" lvl="0" indent="0" algn="r" defTabSz="800100">
            <a:lnSpc>
              <a:spcPct val="90000"/>
            </a:lnSpc>
            <a:spcBef>
              <a:spcPct val="0"/>
            </a:spcBef>
            <a:spcAft>
              <a:spcPct val="35000"/>
            </a:spcAft>
            <a:buNone/>
          </a:pPr>
          <a:r>
            <a:rPr lang="en-IN" sz="1800" kern="1200" dirty="0">
              <a:latin typeface="+mj-lt"/>
            </a:rPr>
            <a:t>7.5Cr       </a:t>
          </a:r>
          <a:r>
            <a:rPr lang="en-IN" sz="1800" b="1" kern="1200" dirty="0">
              <a:solidFill>
                <a:srgbClr val="FF0000"/>
              </a:solidFill>
              <a:latin typeface="Arial Narrow" panose="020B0606020202030204" pitchFamily="34" charset="0"/>
            </a:rPr>
            <a:t>F1</a:t>
          </a:r>
          <a:endParaRPr lang="en-IN" sz="1800" kern="1200" dirty="0">
            <a:latin typeface="+mj-lt"/>
          </a:endParaRPr>
        </a:p>
      </dsp:txBody>
      <dsp:txXfrm>
        <a:off x="5421007" y="918637"/>
        <a:ext cx="2119722" cy="604225"/>
      </dsp:txXfrm>
    </dsp:sp>
    <dsp:sp modelId="{905388E0-2A07-4BC7-8D2D-C00D099F6678}">
      <dsp:nvSpPr>
        <dsp:cNvPr id="0" name=""/>
        <dsp:cNvSpPr/>
      </dsp:nvSpPr>
      <dsp:spPr>
        <a:xfrm>
          <a:off x="5257799" y="1541660"/>
          <a:ext cx="1223069" cy="256728"/>
        </a:xfrm>
        <a:custGeom>
          <a:avLst/>
          <a:gdLst/>
          <a:ahLst/>
          <a:cxnLst/>
          <a:rect l="0" t="0" r="0" b="0"/>
          <a:pathLst>
            <a:path>
              <a:moveTo>
                <a:pt x="1223069" y="0"/>
              </a:moveTo>
              <a:lnTo>
                <a:pt x="1223069" y="128364"/>
              </a:lnTo>
              <a:lnTo>
                <a:pt x="0" y="128364"/>
              </a:lnTo>
              <a:lnTo>
                <a:pt x="0" y="256728"/>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88BBE25-EEF7-4931-8C25-A3F4A608E09A}">
      <dsp:nvSpPr>
        <dsp:cNvPr id="0" name=""/>
        <dsp:cNvSpPr/>
      </dsp:nvSpPr>
      <dsp:spPr>
        <a:xfrm>
          <a:off x="4179140" y="1798389"/>
          <a:ext cx="2157318" cy="641821"/>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mj-lt"/>
            </a:rPr>
            <a:t>Work done say 25%</a:t>
          </a:r>
        </a:p>
        <a:p>
          <a:pPr marL="0" lvl="0" indent="0" algn="r" defTabSz="800100">
            <a:lnSpc>
              <a:spcPct val="90000"/>
            </a:lnSpc>
            <a:spcBef>
              <a:spcPct val="0"/>
            </a:spcBef>
            <a:spcAft>
              <a:spcPct val="35000"/>
            </a:spcAft>
            <a:buNone/>
          </a:pPr>
          <a:r>
            <a:rPr lang="en-IN" sz="1800" b="1" kern="1200" dirty="0">
              <a:solidFill>
                <a:srgbClr val="FF0000"/>
              </a:solidFill>
              <a:latin typeface="Arial Narrow" panose="020B0606020202030204" pitchFamily="34" charset="0"/>
            </a:rPr>
            <a:t>F4</a:t>
          </a:r>
        </a:p>
      </dsp:txBody>
      <dsp:txXfrm>
        <a:off x="4197938" y="1817187"/>
        <a:ext cx="2119722" cy="604225"/>
      </dsp:txXfrm>
    </dsp:sp>
    <dsp:sp modelId="{B0C1E75D-72F3-4250-AA8B-7F52B604E231}">
      <dsp:nvSpPr>
        <dsp:cNvPr id="0" name=""/>
        <dsp:cNvSpPr/>
      </dsp:nvSpPr>
      <dsp:spPr>
        <a:xfrm>
          <a:off x="5212079" y="2440210"/>
          <a:ext cx="91440" cy="256728"/>
        </a:xfrm>
        <a:custGeom>
          <a:avLst/>
          <a:gdLst/>
          <a:ahLst/>
          <a:cxnLst/>
          <a:rect l="0" t="0" r="0" b="0"/>
          <a:pathLst>
            <a:path>
              <a:moveTo>
                <a:pt x="45720" y="0"/>
              </a:moveTo>
              <a:lnTo>
                <a:pt x="45720" y="256728"/>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01A1266-78BB-4689-A651-84F4965F2787}">
      <dsp:nvSpPr>
        <dsp:cNvPr id="0" name=""/>
        <dsp:cNvSpPr/>
      </dsp:nvSpPr>
      <dsp:spPr>
        <a:xfrm>
          <a:off x="4179140" y="2696939"/>
          <a:ext cx="2157318" cy="641821"/>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mj-lt"/>
            </a:rPr>
            <a:t>~ if 100% done, then </a:t>
          </a:r>
        </a:p>
        <a:p>
          <a:pPr marL="0" lvl="0" indent="0" algn="ctr" defTabSz="800100">
            <a:lnSpc>
              <a:spcPct val="90000"/>
            </a:lnSpc>
            <a:spcBef>
              <a:spcPct val="0"/>
            </a:spcBef>
            <a:spcAft>
              <a:spcPct val="35000"/>
            </a:spcAft>
            <a:buNone/>
          </a:pPr>
          <a:r>
            <a:rPr lang="en-IN" sz="1800" kern="1200" dirty="0">
              <a:latin typeface="+mj-lt"/>
            </a:rPr>
            <a:t>ITC = 30 Cr</a:t>
          </a:r>
        </a:p>
      </dsp:txBody>
      <dsp:txXfrm>
        <a:off x="4197938" y="2715737"/>
        <a:ext cx="2119722" cy="604225"/>
      </dsp:txXfrm>
    </dsp:sp>
    <dsp:sp modelId="{35AC8F88-8BC7-4838-9242-F167FB3CABD8}">
      <dsp:nvSpPr>
        <dsp:cNvPr id="0" name=""/>
        <dsp:cNvSpPr/>
      </dsp:nvSpPr>
      <dsp:spPr>
        <a:xfrm>
          <a:off x="4034730" y="3338760"/>
          <a:ext cx="1223069" cy="256728"/>
        </a:xfrm>
        <a:custGeom>
          <a:avLst/>
          <a:gdLst/>
          <a:ahLst/>
          <a:cxnLst/>
          <a:rect l="0" t="0" r="0" b="0"/>
          <a:pathLst>
            <a:path>
              <a:moveTo>
                <a:pt x="1223069" y="0"/>
              </a:moveTo>
              <a:lnTo>
                <a:pt x="1223069" y="128364"/>
              </a:lnTo>
              <a:lnTo>
                <a:pt x="0" y="128364"/>
              </a:lnTo>
              <a:lnTo>
                <a:pt x="0" y="256728"/>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6B0D2E8-096E-4731-B630-4C871FDFC86E}">
      <dsp:nvSpPr>
        <dsp:cNvPr id="0" name=""/>
        <dsp:cNvSpPr/>
      </dsp:nvSpPr>
      <dsp:spPr>
        <a:xfrm>
          <a:off x="2956071" y="3595489"/>
          <a:ext cx="2157318" cy="641821"/>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mj-lt"/>
            </a:rPr>
            <a:t>Booked </a:t>
          </a:r>
          <a:r>
            <a:rPr lang="en-IN" sz="1800" kern="1200" dirty="0" err="1">
              <a:latin typeface="+mj-lt"/>
            </a:rPr>
            <a:t>Apts</a:t>
          </a:r>
          <a:r>
            <a:rPr lang="en-IN" sz="1800" kern="1200" dirty="0">
              <a:latin typeface="+mj-lt"/>
            </a:rPr>
            <a:t> Say 60% </a:t>
          </a:r>
        </a:p>
        <a:p>
          <a:pPr marL="0" lvl="0" indent="0" algn="r" defTabSz="800100">
            <a:lnSpc>
              <a:spcPct val="90000"/>
            </a:lnSpc>
            <a:spcBef>
              <a:spcPct val="0"/>
            </a:spcBef>
            <a:spcAft>
              <a:spcPct val="35000"/>
            </a:spcAft>
            <a:buNone/>
          </a:pPr>
          <a:r>
            <a:rPr lang="en-IN" sz="1800" kern="1200" dirty="0">
              <a:latin typeface="+mj-lt"/>
            </a:rPr>
            <a:t>ITC = 18 Cr      </a:t>
          </a:r>
          <a:r>
            <a:rPr lang="en-IN" sz="1800" b="1" kern="1200" dirty="0">
              <a:solidFill>
                <a:srgbClr val="FF0000"/>
              </a:solidFill>
              <a:latin typeface="Arial Narrow" panose="020B0606020202030204" pitchFamily="34" charset="0"/>
            </a:rPr>
            <a:t>F2</a:t>
          </a:r>
          <a:endParaRPr lang="en-IN" sz="1800" kern="1200" dirty="0">
            <a:latin typeface="+mj-lt"/>
          </a:endParaRPr>
        </a:p>
      </dsp:txBody>
      <dsp:txXfrm>
        <a:off x="2974869" y="3614287"/>
        <a:ext cx="2119722" cy="604225"/>
      </dsp:txXfrm>
    </dsp:sp>
    <dsp:sp modelId="{461D28D2-8D23-4FBE-A416-A171BE68B667}">
      <dsp:nvSpPr>
        <dsp:cNvPr id="0" name=""/>
        <dsp:cNvSpPr/>
      </dsp:nvSpPr>
      <dsp:spPr>
        <a:xfrm>
          <a:off x="2811661" y="4237310"/>
          <a:ext cx="1223069" cy="256728"/>
        </a:xfrm>
        <a:custGeom>
          <a:avLst/>
          <a:gdLst/>
          <a:ahLst/>
          <a:cxnLst/>
          <a:rect l="0" t="0" r="0" b="0"/>
          <a:pathLst>
            <a:path>
              <a:moveTo>
                <a:pt x="1223069" y="0"/>
              </a:moveTo>
              <a:lnTo>
                <a:pt x="1223069" y="128364"/>
              </a:lnTo>
              <a:lnTo>
                <a:pt x="0" y="128364"/>
              </a:lnTo>
              <a:lnTo>
                <a:pt x="0" y="256728"/>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77133CB-CB62-478D-9167-52198A83D11B}">
      <dsp:nvSpPr>
        <dsp:cNvPr id="0" name=""/>
        <dsp:cNvSpPr/>
      </dsp:nvSpPr>
      <dsp:spPr>
        <a:xfrm>
          <a:off x="1733002" y="4494038"/>
          <a:ext cx="2157318" cy="641821"/>
        </a:xfrm>
        <a:prstGeom prst="roundRect">
          <a:avLst>
            <a:gd name="adj" fmla="val 10000"/>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mj-lt"/>
            </a:rPr>
            <a:t>Billed for say 30% </a:t>
          </a:r>
        </a:p>
        <a:p>
          <a:pPr marL="0" lvl="0" indent="0" algn="r" defTabSz="800100">
            <a:lnSpc>
              <a:spcPct val="90000"/>
            </a:lnSpc>
            <a:spcBef>
              <a:spcPct val="0"/>
            </a:spcBef>
            <a:spcAft>
              <a:spcPct val="35000"/>
            </a:spcAft>
            <a:buNone/>
          </a:pPr>
          <a:r>
            <a:rPr lang="en-IN" sz="1800" kern="1200" dirty="0">
              <a:latin typeface="+mj-lt"/>
            </a:rPr>
            <a:t>ITC = 5.40 Cr    </a:t>
          </a:r>
          <a:r>
            <a:rPr lang="en-IN" sz="1800" b="1" kern="1200" dirty="0">
              <a:solidFill>
                <a:srgbClr val="FF0000"/>
              </a:solidFill>
              <a:latin typeface="Arial Narrow" panose="020B0606020202030204" pitchFamily="34" charset="0"/>
            </a:rPr>
            <a:t>F3</a:t>
          </a:r>
          <a:endParaRPr lang="en-IN" sz="1800" kern="1200" dirty="0">
            <a:latin typeface="+mj-lt"/>
          </a:endParaRPr>
        </a:p>
      </dsp:txBody>
      <dsp:txXfrm>
        <a:off x="1751800" y="4512836"/>
        <a:ext cx="2119722" cy="604225"/>
      </dsp:txXfrm>
    </dsp:sp>
    <dsp:sp modelId="{0FA8D1A6-1BAC-4539-A636-82CE13AEA50C}">
      <dsp:nvSpPr>
        <dsp:cNvPr id="0" name=""/>
        <dsp:cNvSpPr/>
      </dsp:nvSpPr>
      <dsp:spPr>
        <a:xfrm>
          <a:off x="4034730" y="4237310"/>
          <a:ext cx="1223069" cy="256728"/>
        </a:xfrm>
        <a:custGeom>
          <a:avLst/>
          <a:gdLst/>
          <a:ahLst/>
          <a:cxnLst/>
          <a:rect l="0" t="0" r="0" b="0"/>
          <a:pathLst>
            <a:path>
              <a:moveTo>
                <a:pt x="0" y="0"/>
              </a:moveTo>
              <a:lnTo>
                <a:pt x="0" y="128364"/>
              </a:lnTo>
              <a:lnTo>
                <a:pt x="1223069" y="128364"/>
              </a:lnTo>
              <a:lnTo>
                <a:pt x="1223069" y="256728"/>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928545-8963-413E-9E18-7752A926BE7D}">
      <dsp:nvSpPr>
        <dsp:cNvPr id="0" name=""/>
        <dsp:cNvSpPr/>
      </dsp:nvSpPr>
      <dsp:spPr>
        <a:xfrm>
          <a:off x="4179140" y="4494038"/>
          <a:ext cx="2157318" cy="641821"/>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mj-lt"/>
            </a:rPr>
            <a:t>Not Billed 70%</a:t>
          </a:r>
        </a:p>
      </dsp:txBody>
      <dsp:txXfrm>
        <a:off x="4197938" y="4512836"/>
        <a:ext cx="2119722" cy="604225"/>
      </dsp:txXfrm>
    </dsp:sp>
    <dsp:sp modelId="{A55F1869-C88A-405A-A7AC-0562CD4A88DB}">
      <dsp:nvSpPr>
        <dsp:cNvPr id="0" name=""/>
        <dsp:cNvSpPr/>
      </dsp:nvSpPr>
      <dsp:spPr>
        <a:xfrm>
          <a:off x="5257800" y="3338760"/>
          <a:ext cx="1223069" cy="256728"/>
        </a:xfrm>
        <a:custGeom>
          <a:avLst/>
          <a:gdLst/>
          <a:ahLst/>
          <a:cxnLst/>
          <a:rect l="0" t="0" r="0" b="0"/>
          <a:pathLst>
            <a:path>
              <a:moveTo>
                <a:pt x="0" y="0"/>
              </a:moveTo>
              <a:lnTo>
                <a:pt x="0" y="128364"/>
              </a:lnTo>
              <a:lnTo>
                <a:pt x="1223069" y="128364"/>
              </a:lnTo>
              <a:lnTo>
                <a:pt x="1223069" y="256728"/>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88468AF-8ABF-4B5F-A3C8-BFB477628DF5}">
      <dsp:nvSpPr>
        <dsp:cNvPr id="0" name=""/>
        <dsp:cNvSpPr/>
      </dsp:nvSpPr>
      <dsp:spPr>
        <a:xfrm>
          <a:off x="5402209" y="3595489"/>
          <a:ext cx="2157318" cy="641821"/>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mj-lt"/>
            </a:rPr>
            <a:t>Not Booked 40%</a:t>
          </a:r>
        </a:p>
      </dsp:txBody>
      <dsp:txXfrm>
        <a:off x="5421007" y="3614287"/>
        <a:ext cx="2119722" cy="604225"/>
      </dsp:txXfrm>
    </dsp:sp>
    <dsp:sp modelId="{7E9B7B88-3744-47EB-B8FB-592C2ECF81F3}">
      <dsp:nvSpPr>
        <dsp:cNvPr id="0" name=""/>
        <dsp:cNvSpPr/>
      </dsp:nvSpPr>
      <dsp:spPr>
        <a:xfrm>
          <a:off x="6480869" y="1541660"/>
          <a:ext cx="1223069" cy="256728"/>
        </a:xfrm>
        <a:custGeom>
          <a:avLst/>
          <a:gdLst/>
          <a:ahLst/>
          <a:cxnLst/>
          <a:rect l="0" t="0" r="0" b="0"/>
          <a:pathLst>
            <a:path>
              <a:moveTo>
                <a:pt x="0" y="0"/>
              </a:moveTo>
              <a:lnTo>
                <a:pt x="0" y="128364"/>
              </a:lnTo>
              <a:lnTo>
                <a:pt x="1223069" y="128364"/>
              </a:lnTo>
              <a:lnTo>
                <a:pt x="1223069" y="256728"/>
              </a:lnTo>
            </a:path>
          </a:pathLst>
        </a:cu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36FDEA-0750-45BD-8117-6B1C4517FFC3}">
      <dsp:nvSpPr>
        <dsp:cNvPr id="0" name=""/>
        <dsp:cNvSpPr/>
      </dsp:nvSpPr>
      <dsp:spPr>
        <a:xfrm>
          <a:off x="6625278" y="1798389"/>
          <a:ext cx="2157318" cy="641821"/>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mj-lt"/>
            </a:rPr>
            <a:t>Pending 75%</a:t>
          </a:r>
        </a:p>
      </dsp:txBody>
      <dsp:txXfrm>
        <a:off x="6644076" y="1817187"/>
        <a:ext cx="2119722" cy="604225"/>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CC6C42-A568-4ED7-AA53-4BE3428CA707}">
      <dsp:nvSpPr>
        <dsp:cNvPr id="0" name=""/>
        <dsp:cNvSpPr/>
      </dsp:nvSpPr>
      <dsp:spPr>
        <a:xfrm>
          <a:off x="8210245" y="2044846"/>
          <a:ext cx="91440" cy="176776"/>
        </a:xfrm>
        <a:custGeom>
          <a:avLst/>
          <a:gdLst/>
          <a:ahLst/>
          <a:cxnLst/>
          <a:rect l="0" t="0" r="0" b="0"/>
          <a:pathLst>
            <a:path>
              <a:moveTo>
                <a:pt x="45720" y="0"/>
              </a:moveTo>
              <a:lnTo>
                <a:pt x="45720" y="176776"/>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1F26C15-31D2-4D4E-B9DC-66D0318835B6}">
      <dsp:nvSpPr>
        <dsp:cNvPr id="0" name=""/>
        <dsp:cNvSpPr/>
      </dsp:nvSpPr>
      <dsp:spPr>
        <a:xfrm>
          <a:off x="8210245" y="1304519"/>
          <a:ext cx="91440" cy="176776"/>
        </a:xfrm>
        <a:custGeom>
          <a:avLst/>
          <a:gdLst/>
          <a:ahLst/>
          <a:cxnLst/>
          <a:rect l="0" t="0" r="0" b="0"/>
          <a:pathLst>
            <a:path>
              <a:moveTo>
                <a:pt x="45720" y="0"/>
              </a:moveTo>
              <a:lnTo>
                <a:pt x="45720" y="176776"/>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1707997-2D16-4C63-8E66-1CD4EF91F988}">
      <dsp:nvSpPr>
        <dsp:cNvPr id="0" name=""/>
        <dsp:cNvSpPr/>
      </dsp:nvSpPr>
      <dsp:spPr>
        <a:xfrm>
          <a:off x="5836861" y="564191"/>
          <a:ext cx="2419103" cy="176776"/>
        </a:xfrm>
        <a:custGeom>
          <a:avLst/>
          <a:gdLst/>
          <a:ahLst/>
          <a:cxnLst/>
          <a:rect l="0" t="0" r="0" b="0"/>
          <a:pathLst>
            <a:path>
              <a:moveTo>
                <a:pt x="0" y="0"/>
              </a:moveTo>
              <a:lnTo>
                <a:pt x="0" y="120467"/>
              </a:lnTo>
              <a:lnTo>
                <a:pt x="2419103" y="120467"/>
              </a:lnTo>
              <a:lnTo>
                <a:pt x="2419103" y="17677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A7F8B02-71F0-42E5-82A3-60DE44EB5765}">
      <dsp:nvSpPr>
        <dsp:cNvPr id="0" name=""/>
        <dsp:cNvSpPr/>
      </dsp:nvSpPr>
      <dsp:spPr>
        <a:xfrm>
          <a:off x="6450526" y="2785174"/>
          <a:ext cx="91440" cy="176778"/>
        </a:xfrm>
        <a:custGeom>
          <a:avLst/>
          <a:gdLst/>
          <a:ahLst/>
          <a:cxnLst/>
          <a:rect l="0" t="0" r="0" b="0"/>
          <a:pathLst>
            <a:path>
              <a:moveTo>
                <a:pt x="45784" y="0"/>
              </a:moveTo>
              <a:lnTo>
                <a:pt x="45784" y="120469"/>
              </a:lnTo>
              <a:lnTo>
                <a:pt x="45720" y="120469"/>
              </a:lnTo>
              <a:lnTo>
                <a:pt x="45720" y="176778"/>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510361D-7AC5-4F0B-8977-7A60EA11B9D4}">
      <dsp:nvSpPr>
        <dsp:cNvPr id="0" name=""/>
        <dsp:cNvSpPr/>
      </dsp:nvSpPr>
      <dsp:spPr>
        <a:xfrm>
          <a:off x="6450590" y="2044846"/>
          <a:ext cx="91440" cy="176776"/>
        </a:xfrm>
        <a:custGeom>
          <a:avLst/>
          <a:gdLst/>
          <a:ahLst/>
          <a:cxnLst/>
          <a:rect l="0" t="0" r="0" b="0"/>
          <a:pathLst>
            <a:path>
              <a:moveTo>
                <a:pt x="45720" y="0"/>
              </a:moveTo>
              <a:lnTo>
                <a:pt x="45720" y="176776"/>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B30142F-E8FA-4D28-9BD2-9ECAD4414187}">
      <dsp:nvSpPr>
        <dsp:cNvPr id="0" name=""/>
        <dsp:cNvSpPr/>
      </dsp:nvSpPr>
      <dsp:spPr>
        <a:xfrm>
          <a:off x="6450590" y="1304519"/>
          <a:ext cx="91440" cy="176776"/>
        </a:xfrm>
        <a:custGeom>
          <a:avLst/>
          <a:gdLst/>
          <a:ahLst/>
          <a:cxnLst/>
          <a:rect l="0" t="0" r="0" b="0"/>
          <a:pathLst>
            <a:path>
              <a:moveTo>
                <a:pt x="45720" y="0"/>
              </a:moveTo>
              <a:lnTo>
                <a:pt x="45720" y="176776"/>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217F64B-04A5-4C7C-8785-07288ABD96E2}">
      <dsp:nvSpPr>
        <dsp:cNvPr id="0" name=""/>
        <dsp:cNvSpPr/>
      </dsp:nvSpPr>
      <dsp:spPr>
        <a:xfrm>
          <a:off x="5836861" y="564191"/>
          <a:ext cx="659449" cy="176776"/>
        </a:xfrm>
        <a:custGeom>
          <a:avLst/>
          <a:gdLst/>
          <a:ahLst/>
          <a:cxnLst/>
          <a:rect l="0" t="0" r="0" b="0"/>
          <a:pathLst>
            <a:path>
              <a:moveTo>
                <a:pt x="0" y="0"/>
              </a:moveTo>
              <a:lnTo>
                <a:pt x="0" y="120467"/>
              </a:lnTo>
              <a:lnTo>
                <a:pt x="659449" y="120467"/>
              </a:lnTo>
              <a:lnTo>
                <a:pt x="659449" y="17677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D6FD95D-F7B9-4A45-9BCF-9BE5F5307A13}">
      <dsp:nvSpPr>
        <dsp:cNvPr id="0" name=""/>
        <dsp:cNvSpPr/>
      </dsp:nvSpPr>
      <dsp:spPr>
        <a:xfrm>
          <a:off x="4690871" y="3525501"/>
          <a:ext cx="91440" cy="176778"/>
        </a:xfrm>
        <a:custGeom>
          <a:avLst/>
          <a:gdLst/>
          <a:ahLst/>
          <a:cxnLst/>
          <a:rect l="0" t="0" r="0" b="0"/>
          <a:pathLst>
            <a:path>
              <a:moveTo>
                <a:pt x="45784" y="0"/>
              </a:moveTo>
              <a:lnTo>
                <a:pt x="45784" y="120469"/>
              </a:lnTo>
              <a:lnTo>
                <a:pt x="45720" y="120469"/>
              </a:lnTo>
              <a:lnTo>
                <a:pt x="45720" y="176778"/>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2E29A58-4B89-47E6-AF11-F47CDFB7EF05}">
      <dsp:nvSpPr>
        <dsp:cNvPr id="0" name=""/>
        <dsp:cNvSpPr/>
      </dsp:nvSpPr>
      <dsp:spPr>
        <a:xfrm>
          <a:off x="4690935" y="2785174"/>
          <a:ext cx="91440" cy="176776"/>
        </a:xfrm>
        <a:custGeom>
          <a:avLst/>
          <a:gdLst/>
          <a:ahLst/>
          <a:cxnLst/>
          <a:rect l="0" t="0" r="0" b="0"/>
          <a:pathLst>
            <a:path>
              <a:moveTo>
                <a:pt x="45720" y="0"/>
              </a:moveTo>
              <a:lnTo>
                <a:pt x="45720" y="176776"/>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6F19628-4B85-48B0-8FBD-E36F39ED0741}">
      <dsp:nvSpPr>
        <dsp:cNvPr id="0" name=""/>
        <dsp:cNvSpPr/>
      </dsp:nvSpPr>
      <dsp:spPr>
        <a:xfrm>
          <a:off x="3417757" y="2044846"/>
          <a:ext cx="1318898" cy="176776"/>
        </a:xfrm>
        <a:custGeom>
          <a:avLst/>
          <a:gdLst/>
          <a:ahLst/>
          <a:cxnLst/>
          <a:rect l="0" t="0" r="0" b="0"/>
          <a:pathLst>
            <a:path>
              <a:moveTo>
                <a:pt x="0" y="0"/>
              </a:moveTo>
              <a:lnTo>
                <a:pt x="0" y="120467"/>
              </a:lnTo>
              <a:lnTo>
                <a:pt x="1318898" y="120467"/>
              </a:lnTo>
              <a:lnTo>
                <a:pt x="1318898" y="176776"/>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D53717D-0A31-4F4E-B169-05F48D84E65A}">
      <dsp:nvSpPr>
        <dsp:cNvPr id="0" name=""/>
        <dsp:cNvSpPr/>
      </dsp:nvSpPr>
      <dsp:spPr>
        <a:xfrm>
          <a:off x="2932043" y="4264557"/>
          <a:ext cx="91440" cy="176603"/>
        </a:xfrm>
        <a:custGeom>
          <a:avLst/>
          <a:gdLst/>
          <a:ahLst/>
          <a:cxnLst/>
          <a:rect l="0" t="0" r="0" b="0"/>
          <a:pathLst>
            <a:path>
              <a:moveTo>
                <a:pt x="45720" y="0"/>
              </a:moveTo>
              <a:lnTo>
                <a:pt x="45720" y="176603"/>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062AE86-CCE6-4C28-A18E-185EB065223E}">
      <dsp:nvSpPr>
        <dsp:cNvPr id="0" name=""/>
        <dsp:cNvSpPr/>
      </dsp:nvSpPr>
      <dsp:spPr>
        <a:xfrm>
          <a:off x="2932043" y="3524953"/>
          <a:ext cx="91440" cy="176603"/>
        </a:xfrm>
        <a:custGeom>
          <a:avLst/>
          <a:gdLst/>
          <a:ahLst/>
          <a:cxnLst/>
          <a:rect l="0" t="0" r="0" b="0"/>
          <a:pathLst>
            <a:path>
              <a:moveTo>
                <a:pt x="45720" y="0"/>
              </a:moveTo>
              <a:lnTo>
                <a:pt x="45720" y="176603"/>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426C593-E6C9-47B1-9D2B-794065F830F3}">
      <dsp:nvSpPr>
        <dsp:cNvPr id="0" name=""/>
        <dsp:cNvSpPr/>
      </dsp:nvSpPr>
      <dsp:spPr>
        <a:xfrm>
          <a:off x="2098859" y="2785174"/>
          <a:ext cx="878904" cy="176778"/>
        </a:xfrm>
        <a:custGeom>
          <a:avLst/>
          <a:gdLst/>
          <a:ahLst/>
          <a:cxnLst/>
          <a:rect l="0" t="0" r="0" b="0"/>
          <a:pathLst>
            <a:path>
              <a:moveTo>
                <a:pt x="0" y="0"/>
              </a:moveTo>
              <a:lnTo>
                <a:pt x="0" y="120469"/>
              </a:lnTo>
              <a:lnTo>
                <a:pt x="878904" y="120469"/>
              </a:lnTo>
              <a:lnTo>
                <a:pt x="878904" y="176778"/>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4B66748-5E45-4A9B-9BB0-1EE0DF780B19}">
      <dsp:nvSpPr>
        <dsp:cNvPr id="0" name=""/>
        <dsp:cNvSpPr/>
      </dsp:nvSpPr>
      <dsp:spPr>
        <a:xfrm>
          <a:off x="1174107" y="4264557"/>
          <a:ext cx="91440" cy="176603"/>
        </a:xfrm>
        <a:custGeom>
          <a:avLst/>
          <a:gdLst/>
          <a:ahLst/>
          <a:cxnLst/>
          <a:rect l="0" t="0" r="0" b="0"/>
          <a:pathLst>
            <a:path>
              <a:moveTo>
                <a:pt x="45720" y="0"/>
              </a:moveTo>
              <a:lnTo>
                <a:pt x="45720" y="176603"/>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3B1986C-49E0-490F-9410-A639B846405D}">
      <dsp:nvSpPr>
        <dsp:cNvPr id="0" name=""/>
        <dsp:cNvSpPr/>
      </dsp:nvSpPr>
      <dsp:spPr>
        <a:xfrm>
          <a:off x="1174107" y="3524953"/>
          <a:ext cx="91440" cy="176603"/>
        </a:xfrm>
        <a:custGeom>
          <a:avLst/>
          <a:gdLst/>
          <a:ahLst/>
          <a:cxnLst/>
          <a:rect l="0" t="0" r="0" b="0"/>
          <a:pathLst>
            <a:path>
              <a:moveTo>
                <a:pt x="45720" y="0"/>
              </a:moveTo>
              <a:lnTo>
                <a:pt x="45720" y="176603"/>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9D30F12-3FD0-408F-9B17-32A72FF8F94A}">
      <dsp:nvSpPr>
        <dsp:cNvPr id="0" name=""/>
        <dsp:cNvSpPr/>
      </dsp:nvSpPr>
      <dsp:spPr>
        <a:xfrm>
          <a:off x="1219827" y="2785174"/>
          <a:ext cx="879032" cy="176778"/>
        </a:xfrm>
        <a:custGeom>
          <a:avLst/>
          <a:gdLst/>
          <a:ahLst/>
          <a:cxnLst/>
          <a:rect l="0" t="0" r="0" b="0"/>
          <a:pathLst>
            <a:path>
              <a:moveTo>
                <a:pt x="879032" y="0"/>
              </a:moveTo>
              <a:lnTo>
                <a:pt x="879032" y="120469"/>
              </a:lnTo>
              <a:lnTo>
                <a:pt x="0" y="120469"/>
              </a:lnTo>
              <a:lnTo>
                <a:pt x="0" y="176778"/>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A7E468C-EAA6-48AC-BEEF-429FC24277E6}">
      <dsp:nvSpPr>
        <dsp:cNvPr id="0" name=""/>
        <dsp:cNvSpPr/>
      </dsp:nvSpPr>
      <dsp:spPr>
        <a:xfrm>
          <a:off x="2098859" y="2044846"/>
          <a:ext cx="1318898" cy="176776"/>
        </a:xfrm>
        <a:custGeom>
          <a:avLst/>
          <a:gdLst/>
          <a:ahLst/>
          <a:cxnLst/>
          <a:rect l="0" t="0" r="0" b="0"/>
          <a:pathLst>
            <a:path>
              <a:moveTo>
                <a:pt x="1318898" y="0"/>
              </a:moveTo>
              <a:lnTo>
                <a:pt x="1318898" y="120467"/>
              </a:lnTo>
              <a:lnTo>
                <a:pt x="0" y="120467"/>
              </a:lnTo>
              <a:lnTo>
                <a:pt x="0" y="176776"/>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5AD143A-4877-4D8F-8376-1D388AA67310}">
      <dsp:nvSpPr>
        <dsp:cNvPr id="0" name=""/>
        <dsp:cNvSpPr/>
      </dsp:nvSpPr>
      <dsp:spPr>
        <a:xfrm>
          <a:off x="3372037" y="1304519"/>
          <a:ext cx="91440" cy="176776"/>
        </a:xfrm>
        <a:custGeom>
          <a:avLst/>
          <a:gdLst/>
          <a:ahLst/>
          <a:cxnLst/>
          <a:rect l="0" t="0" r="0" b="0"/>
          <a:pathLst>
            <a:path>
              <a:moveTo>
                <a:pt x="45720" y="0"/>
              </a:moveTo>
              <a:lnTo>
                <a:pt x="45720" y="176776"/>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E39E938-876F-41C9-AF11-E0EC569D269A}">
      <dsp:nvSpPr>
        <dsp:cNvPr id="0" name=""/>
        <dsp:cNvSpPr/>
      </dsp:nvSpPr>
      <dsp:spPr>
        <a:xfrm>
          <a:off x="3417757" y="564191"/>
          <a:ext cx="2419103" cy="176776"/>
        </a:xfrm>
        <a:custGeom>
          <a:avLst/>
          <a:gdLst/>
          <a:ahLst/>
          <a:cxnLst/>
          <a:rect l="0" t="0" r="0" b="0"/>
          <a:pathLst>
            <a:path>
              <a:moveTo>
                <a:pt x="2419103" y="0"/>
              </a:moveTo>
              <a:lnTo>
                <a:pt x="2419103" y="120467"/>
              </a:lnTo>
              <a:lnTo>
                <a:pt x="0" y="120467"/>
              </a:lnTo>
              <a:lnTo>
                <a:pt x="0" y="17677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AB4386D-5B51-4F43-B5C2-E24FBE21B561}">
      <dsp:nvSpPr>
        <dsp:cNvPr id="0" name=""/>
        <dsp:cNvSpPr/>
      </dsp:nvSpPr>
      <dsp:spPr>
        <a:xfrm>
          <a:off x="5024570" y="640"/>
          <a:ext cx="1624581" cy="56355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DE82FA5-C449-441C-9AE0-4BCB72EBA2A4}">
      <dsp:nvSpPr>
        <dsp:cNvPr id="0" name=""/>
        <dsp:cNvSpPr/>
      </dsp:nvSpPr>
      <dsp:spPr>
        <a:xfrm>
          <a:off x="5092106" y="64799"/>
          <a:ext cx="1624581" cy="563551"/>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mj-lt"/>
            </a:rPr>
            <a:t>Dealer</a:t>
          </a:r>
        </a:p>
      </dsp:txBody>
      <dsp:txXfrm>
        <a:off x="5108612" y="81305"/>
        <a:ext cx="1591569" cy="530539"/>
      </dsp:txXfrm>
    </dsp:sp>
    <dsp:sp modelId="{338A68AF-A31C-4AB6-8A01-2F63BCF38515}">
      <dsp:nvSpPr>
        <dsp:cNvPr id="0" name=""/>
        <dsp:cNvSpPr/>
      </dsp:nvSpPr>
      <dsp:spPr>
        <a:xfrm>
          <a:off x="2605466" y="740967"/>
          <a:ext cx="1624581" cy="563551"/>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88CC52-7B94-4A5B-B688-4CB455B213F6}">
      <dsp:nvSpPr>
        <dsp:cNvPr id="0" name=""/>
        <dsp:cNvSpPr/>
      </dsp:nvSpPr>
      <dsp:spPr>
        <a:xfrm>
          <a:off x="2673003" y="805127"/>
          <a:ext cx="1624581" cy="563551"/>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mj-lt"/>
            </a:rPr>
            <a:t>Regular</a:t>
          </a:r>
        </a:p>
      </dsp:txBody>
      <dsp:txXfrm>
        <a:off x="2689509" y="821633"/>
        <a:ext cx="1591569" cy="530539"/>
      </dsp:txXfrm>
    </dsp:sp>
    <dsp:sp modelId="{23924132-6F4C-411B-A9D9-4F9DC97BB63F}">
      <dsp:nvSpPr>
        <dsp:cNvPr id="0" name=""/>
        <dsp:cNvSpPr/>
      </dsp:nvSpPr>
      <dsp:spPr>
        <a:xfrm>
          <a:off x="2605466" y="1481295"/>
          <a:ext cx="1624581" cy="563551"/>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5BC6E4-AB94-495A-A2FA-BEE49C5AB8F5}">
      <dsp:nvSpPr>
        <dsp:cNvPr id="0" name=""/>
        <dsp:cNvSpPr/>
      </dsp:nvSpPr>
      <dsp:spPr>
        <a:xfrm>
          <a:off x="2673003" y="1545455"/>
          <a:ext cx="1624581" cy="563551"/>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mj-lt"/>
            </a:rPr>
            <a:t>Location</a:t>
          </a:r>
        </a:p>
      </dsp:txBody>
      <dsp:txXfrm>
        <a:off x="2689509" y="1561961"/>
        <a:ext cx="1591569" cy="530539"/>
      </dsp:txXfrm>
    </dsp:sp>
    <dsp:sp modelId="{61DFA6A7-89E7-4CAB-B2C5-EF21CA188380}">
      <dsp:nvSpPr>
        <dsp:cNvPr id="0" name=""/>
        <dsp:cNvSpPr/>
      </dsp:nvSpPr>
      <dsp:spPr>
        <a:xfrm>
          <a:off x="1286568" y="2221623"/>
          <a:ext cx="1624581" cy="563551"/>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DBB789-78E6-41D5-AD89-A65D994DE641}">
      <dsp:nvSpPr>
        <dsp:cNvPr id="0" name=""/>
        <dsp:cNvSpPr/>
      </dsp:nvSpPr>
      <dsp:spPr>
        <a:xfrm>
          <a:off x="1354104" y="2285782"/>
          <a:ext cx="1624581" cy="563551"/>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mj-lt"/>
            </a:rPr>
            <a:t>Inside a Hotel Premises</a:t>
          </a:r>
        </a:p>
      </dsp:txBody>
      <dsp:txXfrm>
        <a:off x="1370610" y="2302288"/>
        <a:ext cx="1591569" cy="530539"/>
      </dsp:txXfrm>
    </dsp:sp>
    <dsp:sp modelId="{CAEEFB5C-4C32-46A7-A975-7F9CBB86C5A1}">
      <dsp:nvSpPr>
        <dsp:cNvPr id="0" name=""/>
        <dsp:cNvSpPr/>
      </dsp:nvSpPr>
      <dsp:spPr>
        <a:xfrm>
          <a:off x="408329" y="2961952"/>
          <a:ext cx="1622995" cy="56300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AA5292-5487-4CEC-9C08-D8A9CAE52EB3}">
      <dsp:nvSpPr>
        <dsp:cNvPr id="0" name=""/>
        <dsp:cNvSpPr/>
      </dsp:nvSpPr>
      <dsp:spPr>
        <a:xfrm>
          <a:off x="475800" y="3026049"/>
          <a:ext cx="1622995" cy="563000"/>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mj-lt"/>
            </a:rPr>
            <a:t>Any Room Tariff &gt;=7500</a:t>
          </a:r>
        </a:p>
      </dsp:txBody>
      <dsp:txXfrm>
        <a:off x="492290" y="3042539"/>
        <a:ext cx="1590015" cy="530020"/>
      </dsp:txXfrm>
    </dsp:sp>
    <dsp:sp modelId="{7B7CEC11-EC95-4FD0-9E1E-88B3308B7A27}">
      <dsp:nvSpPr>
        <dsp:cNvPr id="0" name=""/>
        <dsp:cNvSpPr/>
      </dsp:nvSpPr>
      <dsp:spPr>
        <a:xfrm>
          <a:off x="408329" y="3701556"/>
          <a:ext cx="1622995" cy="56300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23BF49-3F76-4A85-8D49-A3AFF0869C61}">
      <dsp:nvSpPr>
        <dsp:cNvPr id="0" name=""/>
        <dsp:cNvSpPr/>
      </dsp:nvSpPr>
      <dsp:spPr>
        <a:xfrm>
          <a:off x="475800" y="3765653"/>
          <a:ext cx="1622995" cy="563000"/>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mj-lt"/>
            </a:rPr>
            <a:t>18%</a:t>
          </a:r>
        </a:p>
      </dsp:txBody>
      <dsp:txXfrm>
        <a:off x="492290" y="3782143"/>
        <a:ext cx="1590015" cy="530020"/>
      </dsp:txXfrm>
    </dsp:sp>
    <dsp:sp modelId="{04556B2C-9AD2-4E87-8B85-C2C48CDC6C6F}">
      <dsp:nvSpPr>
        <dsp:cNvPr id="0" name=""/>
        <dsp:cNvSpPr/>
      </dsp:nvSpPr>
      <dsp:spPr>
        <a:xfrm>
          <a:off x="408329" y="4441161"/>
          <a:ext cx="1622995" cy="56300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B39B54-A694-4D9F-80E9-292FDD9B53F7}">
      <dsp:nvSpPr>
        <dsp:cNvPr id="0" name=""/>
        <dsp:cNvSpPr/>
      </dsp:nvSpPr>
      <dsp:spPr>
        <a:xfrm>
          <a:off x="475800" y="4505258"/>
          <a:ext cx="1622995" cy="563000"/>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mj-lt"/>
            </a:rPr>
            <a:t>Full ITC</a:t>
          </a:r>
        </a:p>
      </dsp:txBody>
      <dsp:txXfrm>
        <a:off x="492290" y="4521748"/>
        <a:ext cx="1590015" cy="530020"/>
      </dsp:txXfrm>
    </dsp:sp>
    <dsp:sp modelId="{792F752B-503C-47C8-B6F5-98A1BBDB92BF}">
      <dsp:nvSpPr>
        <dsp:cNvPr id="0" name=""/>
        <dsp:cNvSpPr/>
      </dsp:nvSpPr>
      <dsp:spPr>
        <a:xfrm>
          <a:off x="2166265" y="2961952"/>
          <a:ext cx="1622995" cy="56300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BF6593-8AB8-4980-B542-A034897AA332}">
      <dsp:nvSpPr>
        <dsp:cNvPr id="0" name=""/>
        <dsp:cNvSpPr/>
      </dsp:nvSpPr>
      <dsp:spPr>
        <a:xfrm>
          <a:off x="2233736" y="3026049"/>
          <a:ext cx="1622995" cy="563000"/>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mj-lt"/>
            </a:rPr>
            <a:t>Tariff &lt;7500</a:t>
          </a:r>
        </a:p>
      </dsp:txBody>
      <dsp:txXfrm>
        <a:off x="2250226" y="3042539"/>
        <a:ext cx="1590015" cy="530020"/>
      </dsp:txXfrm>
    </dsp:sp>
    <dsp:sp modelId="{10ADF0C3-E7DD-41CD-9728-5537A3C50380}">
      <dsp:nvSpPr>
        <dsp:cNvPr id="0" name=""/>
        <dsp:cNvSpPr/>
      </dsp:nvSpPr>
      <dsp:spPr>
        <a:xfrm>
          <a:off x="2166265" y="3701556"/>
          <a:ext cx="1622995" cy="56300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6E446CB-E974-49F7-AEA2-61E9368D3F2A}">
      <dsp:nvSpPr>
        <dsp:cNvPr id="0" name=""/>
        <dsp:cNvSpPr/>
      </dsp:nvSpPr>
      <dsp:spPr>
        <a:xfrm>
          <a:off x="2233736" y="3765653"/>
          <a:ext cx="1622995" cy="563000"/>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mj-lt"/>
            </a:rPr>
            <a:t>5%</a:t>
          </a:r>
        </a:p>
      </dsp:txBody>
      <dsp:txXfrm>
        <a:off x="2250226" y="3782143"/>
        <a:ext cx="1590015" cy="530020"/>
      </dsp:txXfrm>
    </dsp:sp>
    <dsp:sp modelId="{5A2EB7DB-0D91-4CBE-B90D-BA6F31BA88E1}">
      <dsp:nvSpPr>
        <dsp:cNvPr id="0" name=""/>
        <dsp:cNvSpPr/>
      </dsp:nvSpPr>
      <dsp:spPr>
        <a:xfrm>
          <a:off x="2166265" y="4441161"/>
          <a:ext cx="1622995" cy="56300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B8FF06-AB5F-4023-9AA2-2EA7E9D59EDA}">
      <dsp:nvSpPr>
        <dsp:cNvPr id="0" name=""/>
        <dsp:cNvSpPr/>
      </dsp:nvSpPr>
      <dsp:spPr>
        <a:xfrm>
          <a:off x="2233736" y="4505258"/>
          <a:ext cx="1622995" cy="563000"/>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mj-lt"/>
            </a:rPr>
            <a:t>No ITC</a:t>
          </a:r>
        </a:p>
      </dsp:txBody>
      <dsp:txXfrm>
        <a:off x="2250226" y="4521748"/>
        <a:ext cx="1590015" cy="530020"/>
      </dsp:txXfrm>
    </dsp:sp>
    <dsp:sp modelId="{05A0E8B2-42BB-442E-83A1-448FD59E6E65}">
      <dsp:nvSpPr>
        <dsp:cNvPr id="0" name=""/>
        <dsp:cNvSpPr/>
      </dsp:nvSpPr>
      <dsp:spPr>
        <a:xfrm>
          <a:off x="3924364" y="2221623"/>
          <a:ext cx="1624581" cy="563551"/>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0DCEDC-A672-4DA2-8332-D318A628AC53}">
      <dsp:nvSpPr>
        <dsp:cNvPr id="0" name=""/>
        <dsp:cNvSpPr/>
      </dsp:nvSpPr>
      <dsp:spPr>
        <a:xfrm>
          <a:off x="3991901" y="2285782"/>
          <a:ext cx="1624581" cy="563551"/>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mj-lt"/>
            </a:rPr>
            <a:t>Outside Hotel Premises</a:t>
          </a:r>
        </a:p>
      </dsp:txBody>
      <dsp:txXfrm>
        <a:off x="4008407" y="2302288"/>
        <a:ext cx="1591569" cy="530539"/>
      </dsp:txXfrm>
    </dsp:sp>
    <dsp:sp modelId="{F9805592-7F14-4C1A-83EB-91834DB96A53}">
      <dsp:nvSpPr>
        <dsp:cNvPr id="0" name=""/>
        <dsp:cNvSpPr/>
      </dsp:nvSpPr>
      <dsp:spPr>
        <a:xfrm>
          <a:off x="3924364" y="2961950"/>
          <a:ext cx="1624581" cy="563551"/>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35DD8B-0DF4-4680-969D-E1335744FAFF}">
      <dsp:nvSpPr>
        <dsp:cNvPr id="0" name=""/>
        <dsp:cNvSpPr/>
      </dsp:nvSpPr>
      <dsp:spPr>
        <a:xfrm>
          <a:off x="3991901" y="3026110"/>
          <a:ext cx="1624581" cy="563551"/>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mj-lt"/>
            </a:rPr>
            <a:t>5%</a:t>
          </a:r>
        </a:p>
      </dsp:txBody>
      <dsp:txXfrm>
        <a:off x="4008407" y="3042616"/>
        <a:ext cx="1591569" cy="530539"/>
      </dsp:txXfrm>
    </dsp:sp>
    <dsp:sp modelId="{177D3ED2-2F2D-4A7F-9386-968B7840252C}">
      <dsp:nvSpPr>
        <dsp:cNvPr id="0" name=""/>
        <dsp:cNvSpPr/>
      </dsp:nvSpPr>
      <dsp:spPr>
        <a:xfrm>
          <a:off x="3925094" y="3702279"/>
          <a:ext cx="1622995" cy="56300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5A84A0-A3E4-4CA1-B98A-4FD8B40C588D}">
      <dsp:nvSpPr>
        <dsp:cNvPr id="0" name=""/>
        <dsp:cNvSpPr/>
      </dsp:nvSpPr>
      <dsp:spPr>
        <a:xfrm>
          <a:off x="3992564" y="3766376"/>
          <a:ext cx="1622995" cy="563000"/>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mj-lt"/>
            </a:rPr>
            <a:t>No ITC</a:t>
          </a:r>
        </a:p>
      </dsp:txBody>
      <dsp:txXfrm>
        <a:off x="4009054" y="3782866"/>
        <a:ext cx="1590015" cy="530020"/>
      </dsp:txXfrm>
    </dsp:sp>
    <dsp:sp modelId="{C6E3E294-53E4-4699-86FE-48C94356F223}">
      <dsp:nvSpPr>
        <dsp:cNvPr id="0" name=""/>
        <dsp:cNvSpPr/>
      </dsp:nvSpPr>
      <dsp:spPr>
        <a:xfrm>
          <a:off x="5684019" y="740967"/>
          <a:ext cx="1624581" cy="563551"/>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928966-A395-4BD3-85D6-EEB61977FEF2}">
      <dsp:nvSpPr>
        <dsp:cNvPr id="0" name=""/>
        <dsp:cNvSpPr/>
      </dsp:nvSpPr>
      <dsp:spPr>
        <a:xfrm>
          <a:off x="5751555" y="805127"/>
          <a:ext cx="1624581" cy="563551"/>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mj-lt"/>
            </a:rPr>
            <a:t>Outdoor Catering</a:t>
          </a:r>
        </a:p>
      </dsp:txBody>
      <dsp:txXfrm>
        <a:off x="5768061" y="821633"/>
        <a:ext cx="1591569" cy="530539"/>
      </dsp:txXfrm>
    </dsp:sp>
    <dsp:sp modelId="{109BE3F1-E378-40F9-A6D2-CFEE8E86FA08}">
      <dsp:nvSpPr>
        <dsp:cNvPr id="0" name=""/>
        <dsp:cNvSpPr/>
      </dsp:nvSpPr>
      <dsp:spPr>
        <a:xfrm>
          <a:off x="5684019" y="1481295"/>
          <a:ext cx="1624581" cy="563551"/>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DCCB90-F1CB-4FF8-AD85-FFB3B8E0F40E}">
      <dsp:nvSpPr>
        <dsp:cNvPr id="0" name=""/>
        <dsp:cNvSpPr/>
      </dsp:nvSpPr>
      <dsp:spPr>
        <a:xfrm>
          <a:off x="5751555" y="1545455"/>
          <a:ext cx="1624581" cy="563551"/>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mj-lt"/>
            </a:rPr>
            <a:t>Food Provided at place other than Registered Premises</a:t>
          </a:r>
        </a:p>
      </dsp:txBody>
      <dsp:txXfrm>
        <a:off x="5768061" y="1561961"/>
        <a:ext cx="1591569" cy="530539"/>
      </dsp:txXfrm>
    </dsp:sp>
    <dsp:sp modelId="{3FE50173-E003-476F-A04B-21DB025200CA}">
      <dsp:nvSpPr>
        <dsp:cNvPr id="0" name=""/>
        <dsp:cNvSpPr/>
      </dsp:nvSpPr>
      <dsp:spPr>
        <a:xfrm>
          <a:off x="5684019" y="2221623"/>
          <a:ext cx="1624581" cy="563551"/>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993E53-CA30-4985-BB54-82B97FF175AE}">
      <dsp:nvSpPr>
        <dsp:cNvPr id="0" name=""/>
        <dsp:cNvSpPr/>
      </dsp:nvSpPr>
      <dsp:spPr>
        <a:xfrm>
          <a:off x="5751555" y="2285782"/>
          <a:ext cx="1624581" cy="563551"/>
        </a:xfrm>
        <a:prstGeom prst="roundRect">
          <a:avLst>
            <a:gd name="adj" fmla="val 10000"/>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bg1"/>
              </a:solidFill>
              <a:latin typeface="+mj-lt"/>
            </a:rPr>
            <a:t>5%</a:t>
          </a:r>
        </a:p>
      </dsp:txBody>
      <dsp:txXfrm>
        <a:off x="5768061" y="2302288"/>
        <a:ext cx="1591569" cy="530539"/>
      </dsp:txXfrm>
    </dsp:sp>
    <dsp:sp modelId="{3E98C03A-2FC8-4957-8125-29C7EE0A7DDC}">
      <dsp:nvSpPr>
        <dsp:cNvPr id="0" name=""/>
        <dsp:cNvSpPr/>
      </dsp:nvSpPr>
      <dsp:spPr>
        <a:xfrm>
          <a:off x="5684748" y="2961952"/>
          <a:ext cx="1622995" cy="56300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7A187B8-ECF7-404C-A2E8-B35EDC4EA678}">
      <dsp:nvSpPr>
        <dsp:cNvPr id="0" name=""/>
        <dsp:cNvSpPr/>
      </dsp:nvSpPr>
      <dsp:spPr>
        <a:xfrm>
          <a:off x="5752219" y="3026049"/>
          <a:ext cx="1622995" cy="563000"/>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mj-lt"/>
            </a:rPr>
            <a:t>NO ITC</a:t>
          </a:r>
        </a:p>
      </dsp:txBody>
      <dsp:txXfrm>
        <a:off x="5768709" y="3042539"/>
        <a:ext cx="1590015" cy="530020"/>
      </dsp:txXfrm>
    </dsp:sp>
    <dsp:sp modelId="{CF110EE6-08B4-4C34-B453-1512E2B2C989}">
      <dsp:nvSpPr>
        <dsp:cNvPr id="0" name=""/>
        <dsp:cNvSpPr/>
      </dsp:nvSpPr>
      <dsp:spPr>
        <a:xfrm>
          <a:off x="7443674" y="740967"/>
          <a:ext cx="1624581" cy="563551"/>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DF3349-0536-4F5B-AA9A-94172EC48D7D}">
      <dsp:nvSpPr>
        <dsp:cNvPr id="0" name=""/>
        <dsp:cNvSpPr/>
      </dsp:nvSpPr>
      <dsp:spPr>
        <a:xfrm>
          <a:off x="7511210" y="805127"/>
          <a:ext cx="1624581" cy="563551"/>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mj-lt"/>
            </a:rPr>
            <a:t>Composition</a:t>
          </a:r>
        </a:p>
      </dsp:txBody>
      <dsp:txXfrm>
        <a:off x="7527716" y="821633"/>
        <a:ext cx="1591569" cy="530539"/>
      </dsp:txXfrm>
    </dsp:sp>
    <dsp:sp modelId="{895B5C89-69A2-4066-9304-D4BF8F711D1F}">
      <dsp:nvSpPr>
        <dsp:cNvPr id="0" name=""/>
        <dsp:cNvSpPr/>
      </dsp:nvSpPr>
      <dsp:spPr>
        <a:xfrm>
          <a:off x="7443674" y="1481295"/>
          <a:ext cx="1624581" cy="563551"/>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43E4F6-4541-4BD7-B810-5D7E6382C65E}">
      <dsp:nvSpPr>
        <dsp:cNvPr id="0" name=""/>
        <dsp:cNvSpPr/>
      </dsp:nvSpPr>
      <dsp:spPr>
        <a:xfrm>
          <a:off x="7511210" y="1545455"/>
          <a:ext cx="1624581" cy="563551"/>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mj-lt"/>
            </a:rPr>
            <a:t>5%</a:t>
          </a:r>
        </a:p>
      </dsp:txBody>
      <dsp:txXfrm>
        <a:off x="7527716" y="1561961"/>
        <a:ext cx="1591569" cy="530539"/>
      </dsp:txXfrm>
    </dsp:sp>
    <dsp:sp modelId="{3D29A875-F584-487D-B80A-39C537E2CECE}">
      <dsp:nvSpPr>
        <dsp:cNvPr id="0" name=""/>
        <dsp:cNvSpPr/>
      </dsp:nvSpPr>
      <dsp:spPr>
        <a:xfrm>
          <a:off x="7443674" y="2221623"/>
          <a:ext cx="1624581" cy="563551"/>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6C296D-00B4-4F1C-AC17-4F4A1D0B3312}">
      <dsp:nvSpPr>
        <dsp:cNvPr id="0" name=""/>
        <dsp:cNvSpPr/>
      </dsp:nvSpPr>
      <dsp:spPr>
        <a:xfrm>
          <a:off x="7511210" y="2285782"/>
          <a:ext cx="1624581" cy="563551"/>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mj-lt"/>
            </a:rPr>
            <a:t>NO ITC</a:t>
          </a:r>
        </a:p>
      </dsp:txBody>
      <dsp:txXfrm>
        <a:off x="7527716" y="2302288"/>
        <a:ext cx="1591569" cy="530539"/>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D44877-5A5C-44BC-8C61-F2032072113E}">
      <dsp:nvSpPr>
        <dsp:cNvPr id="0" name=""/>
        <dsp:cNvSpPr/>
      </dsp:nvSpPr>
      <dsp:spPr>
        <a:xfrm>
          <a:off x="8166337" y="1665645"/>
          <a:ext cx="91440" cy="112540"/>
        </a:xfrm>
        <a:custGeom>
          <a:avLst/>
          <a:gdLst/>
          <a:ahLst/>
          <a:cxnLst/>
          <a:rect l="0" t="0" r="0" b="0"/>
          <a:pathLst>
            <a:path>
              <a:moveTo>
                <a:pt x="65324" y="0"/>
              </a:moveTo>
              <a:lnTo>
                <a:pt x="65324" y="23603"/>
              </a:lnTo>
              <a:lnTo>
                <a:pt x="45720" y="23603"/>
              </a:lnTo>
              <a:lnTo>
                <a:pt x="45720" y="11254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AAB98B8-ED65-4667-959B-C099789E2C06}">
      <dsp:nvSpPr>
        <dsp:cNvPr id="0" name=""/>
        <dsp:cNvSpPr/>
      </dsp:nvSpPr>
      <dsp:spPr>
        <a:xfrm>
          <a:off x="6065470" y="724876"/>
          <a:ext cx="2166191" cy="331140"/>
        </a:xfrm>
        <a:custGeom>
          <a:avLst/>
          <a:gdLst/>
          <a:ahLst/>
          <a:cxnLst/>
          <a:rect l="0" t="0" r="0" b="0"/>
          <a:pathLst>
            <a:path>
              <a:moveTo>
                <a:pt x="0" y="0"/>
              </a:moveTo>
              <a:lnTo>
                <a:pt x="0" y="242203"/>
              </a:lnTo>
              <a:lnTo>
                <a:pt x="2166191" y="242203"/>
              </a:lnTo>
              <a:lnTo>
                <a:pt x="2166191" y="33114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26766A-0E15-4ED8-98FD-204CD736897B}">
      <dsp:nvSpPr>
        <dsp:cNvPr id="0" name=""/>
        <dsp:cNvSpPr/>
      </dsp:nvSpPr>
      <dsp:spPr>
        <a:xfrm>
          <a:off x="6176153" y="3394306"/>
          <a:ext cx="91440" cy="279212"/>
        </a:xfrm>
        <a:custGeom>
          <a:avLst/>
          <a:gdLst/>
          <a:ahLst/>
          <a:cxnLst/>
          <a:rect l="0" t="0" r="0" b="0"/>
          <a:pathLst>
            <a:path>
              <a:moveTo>
                <a:pt x="45720" y="0"/>
              </a:moveTo>
              <a:lnTo>
                <a:pt x="45720" y="27921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2D4D9A5-1A1E-43E8-AB28-E69C3E902499}">
      <dsp:nvSpPr>
        <dsp:cNvPr id="0" name=""/>
        <dsp:cNvSpPr/>
      </dsp:nvSpPr>
      <dsp:spPr>
        <a:xfrm>
          <a:off x="3742378" y="2495663"/>
          <a:ext cx="2479494" cy="289015"/>
        </a:xfrm>
        <a:custGeom>
          <a:avLst/>
          <a:gdLst/>
          <a:ahLst/>
          <a:cxnLst/>
          <a:rect l="0" t="0" r="0" b="0"/>
          <a:pathLst>
            <a:path>
              <a:moveTo>
                <a:pt x="0" y="0"/>
              </a:moveTo>
              <a:lnTo>
                <a:pt x="0" y="200078"/>
              </a:lnTo>
              <a:lnTo>
                <a:pt x="2479494" y="200078"/>
              </a:lnTo>
              <a:lnTo>
                <a:pt x="2479494" y="289015"/>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6DD486B-3D9E-4B15-B223-6D299657A097}">
      <dsp:nvSpPr>
        <dsp:cNvPr id="0" name=""/>
        <dsp:cNvSpPr/>
      </dsp:nvSpPr>
      <dsp:spPr>
        <a:xfrm>
          <a:off x="4634272" y="3394306"/>
          <a:ext cx="91440" cy="279212"/>
        </a:xfrm>
        <a:custGeom>
          <a:avLst/>
          <a:gdLst/>
          <a:ahLst/>
          <a:cxnLst/>
          <a:rect l="0" t="0" r="0" b="0"/>
          <a:pathLst>
            <a:path>
              <a:moveTo>
                <a:pt x="45720" y="0"/>
              </a:moveTo>
              <a:lnTo>
                <a:pt x="45720" y="27921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5FE2463-031E-4214-95ED-809B9B211C86}">
      <dsp:nvSpPr>
        <dsp:cNvPr id="0" name=""/>
        <dsp:cNvSpPr/>
      </dsp:nvSpPr>
      <dsp:spPr>
        <a:xfrm>
          <a:off x="3742378" y="2495663"/>
          <a:ext cx="937613" cy="289015"/>
        </a:xfrm>
        <a:custGeom>
          <a:avLst/>
          <a:gdLst/>
          <a:ahLst/>
          <a:cxnLst/>
          <a:rect l="0" t="0" r="0" b="0"/>
          <a:pathLst>
            <a:path>
              <a:moveTo>
                <a:pt x="0" y="0"/>
              </a:moveTo>
              <a:lnTo>
                <a:pt x="0" y="200078"/>
              </a:lnTo>
              <a:lnTo>
                <a:pt x="937613" y="200078"/>
              </a:lnTo>
              <a:lnTo>
                <a:pt x="937613" y="289015"/>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968314E-A59F-43BC-A554-3DDA64335A8E}">
      <dsp:nvSpPr>
        <dsp:cNvPr id="0" name=""/>
        <dsp:cNvSpPr/>
      </dsp:nvSpPr>
      <dsp:spPr>
        <a:xfrm>
          <a:off x="3092391" y="3394306"/>
          <a:ext cx="91440" cy="279212"/>
        </a:xfrm>
        <a:custGeom>
          <a:avLst/>
          <a:gdLst/>
          <a:ahLst/>
          <a:cxnLst/>
          <a:rect l="0" t="0" r="0" b="0"/>
          <a:pathLst>
            <a:path>
              <a:moveTo>
                <a:pt x="45720" y="0"/>
              </a:moveTo>
              <a:lnTo>
                <a:pt x="45720" y="27921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8345CB8-CE15-40C7-9127-314648D80FC7}">
      <dsp:nvSpPr>
        <dsp:cNvPr id="0" name=""/>
        <dsp:cNvSpPr/>
      </dsp:nvSpPr>
      <dsp:spPr>
        <a:xfrm>
          <a:off x="3138111" y="2495663"/>
          <a:ext cx="604267" cy="289015"/>
        </a:xfrm>
        <a:custGeom>
          <a:avLst/>
          <a:gdLst/>
          <a:ahLst/>
          <a:cxnLst/>
          <a:rect l="0" t="0" r="0" b="0"/>
          <a:pathLst>
            <a:path>
              <a:moveTo>
                <a:pt x="604267" y="0"/>
              </a:moveTo>
              <a:lnTo>
                <a:pt x="604267" y="200078"/>
              </a:lnTo>
              <a:lnTo>
                <a:pt x="0" y="200078"/>
              </a:lnTo>
              <a:lnTo>
                <a:pt x="0" y="289015"/>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1A3868-3B30-4D56-9CCD-F98AE0852D53}">
      <dsp:nvSpPr>
        <dsp:cNvPr id="0" name=""/>
        <dsp:cNvSpPr/>
      </dsp:nvSpPr>
      <dsp:spPr>
        <a:xfrm>
          <a:off x="1550510" y="3394306"/>
          <a:ext cx="91440" cy="279212"/>
        </a:xfrm>
        <a:custGeom>
          <a:avLst/>
          <a:gdLst/>
          <a:ahLst/>
          <a:cxnLst/>
          <a:rect l="0" t="0" r="0" b="0"/>
          <a:pathLst>
            <a:path>
              <a:moveTo>
                <a:pt x="45720" y="0"/>
              </a:moveTo>
              <a:lnTo>
                <a:pt x="45720" y="27921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A1C411-8F20-4707-A0CE-EA1665C18A40}">
      <dsp:nvSpPr>
        <dsp:cNvPr id="0" name=""/>
        <dsp:cNvSpPr/>
      </dsp:nvSpPr>
      <dsp:spPr>
        <a:xfrm>
          <a:off x="1596230" y="2495663"/>
          <a:ext cx="2146147" cy="289015"/>
        </a:xfrm>
        <a:custGeom>
          <a:avLst/>
          <a:gdLst/>
          <a:ahLst/>
          <a:cxnLst/>
          <a:rect l="0" t="0" r="0" b="0"/>
          <a:pathLst>
            <a:path>
              <a:moveTo>
                <a:pt x="2146147" y="0"/>
              </a:moveTo>
              <a:lnTo>
                <a:pt x="2146147" y="200078"/>
              </a:lnTo>
              <a:lnTo>
                <a:pt x="0" y="200078"/>
              </a:lnTo>
              <a:lnTo>
                <a:pt x="0" y="289015"/>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C1E784E-E875-485F-A935-9502B0551552}">
      <dsp:nvSpPr>
        <dsp:cNvPr id="0" name=""/>
        <dsp:cNvSpPr/>
      </dsp:nvSpPr>
      <dsp:spPr>
        <a:xfrm>
          <a:off x="3696658" y="1646040"/>
          <a:ext cx="91440" cy="239995"/>
        </a:xfrm>
        <a:custGeom>
          <a:avLst/>
          <a:gdLst/>
          <a:ahLst/>
          <a:cxnLst/>
          <a:rect l="0" t="0" r="0" b="0"/>
          <a:pathLst>
            <a:path>
              <a:moveTo>
                <a:pt x="45720" y="0"/>
              </a:moveTo>
              <a:lnTo>
                <a:pt x="45720" y="239995"/>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3569EA-27F8-4335-ABDA-01F85022122A}">
      <dsp:nvSpPr>
        <dsp:cNvPr id="0" name=""/>
        <dsp:cNvSpPr/>
      </dsp:nvSpPr>
      <dsp:spPr>
        <a:xfrm>
          <a:off x="3742378" y="724876"/>
          <a:ext cx="2323091" cy="311535"/>
        </a:xfrm>
        <a:custGeom>
          <a:avLst/>
          <a:gdLst/>
          <a:ahLst/>
          <a:cxnLst/>
          <a:rect l="0" t="0" r="0" b="0"/>
          <a:pathLst>
            <a:path>
              <a:moveTo>
                <a:pt x="2323091" y="0"/>
              </a:moveTo>
              <a:lnTo>
                <a:pt x="2323091" y="222597"/>
              </a:lnTo>
              <a:lnTo>
                <a:pt x="0" y="222597"/>
              </a:lnTo>
              <a:lnTo>
                <a:pt x="0" y="311535"/>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AB4386D-5B51-4F43-B5C2-E24FBE21B561}">
      <dsp:nvSpPr>
        <dsp:cNvPr id="0" name=""/>
        <dsp:cNvSpPr/>
      </dsp:nvSpPr>
      <dsp:spPr>
        <a:xfrm>
          <a:off x="5189382" y="-1927"/>
          <a:ext cx="1752176" cy="72680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DE82FA5-C449-441C-9AE0-4BCB72EBA2A4}">
      <dsp:nvSpPr>
        <dsp:cNvPr id="0" name=""/>
        <dsp:cNvSpPr/>
      </dsp:nvSpPr>
      <dsp:spPr>
        <a:xfrm>
          <a:off x="5296053" y="99410"/>
          <a:ext cx="1752176" cy="726804"/>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mj-lt"/>
            </a:rPr>
            <a:t>Dealer</a:t>
          </a:r>
        </a:p>
      </dsp:txBody>
      <dsp:txXfrm>
        <a:off x="5317340" y="120697"/>
        <a:ext cx="1709602" cy="684230"/>
      </dsp:txXfrm>
    </dsp:sp>
    <dsp:sp modelId="{3120E62C-3D80-4889-A8E8-4A3FE6BE8857}">
      <dsp:nvSpPr>
        <dsp:cNvPr id="0" name=""/>
        <dsp:cNvSpPr/>
      </dsp:nvSpPr>
      <dsp:spPr>
        <a:xfrm>
          <a:off x="2869185" y="1036412"/>
          <a:ext cx="1746387" cy="60962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243E50-A8F4-430A-8666-BA6B3406626D}">
      <dsp:nvSpPr>
        <dsp:cNvPr id="0" name=""/>
        <dsp:cNvSpPr/>
      </dsp:nvSpPr>
      <dsp:spPr>
        <a:xfrm>
          <a:off x="2975856" y="1137750"/>
          <a:ext cx="1746387" cy="609627"/>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mj-lt"/>
            </a:rPr>
            <a:t>Regular</a:t>
          </a:r>
        </a:p>
      </dsp:txBody>
      <dsp:txXfrm>
        <a:off x="2993711" y="1155605"/>
        <a:ext cx="1710677" cy="573917"/>
      </dsp:txXfrm>
    </dsp:sp>
    <dsp:sp modelId="{9699A42D-A7CB-4935-B6AE-3D4B10B11567}">
      <dsp:nvSpPr>
        <dsp:cNvPr id="0" name=""/>
        <dsp:cNvSpPr/>
      </dsp:nvSpPr>
      <dsp:spPr>
        <a:xfrm>
          <a:off x="2869185" y="1886035"/>
          <a:ext cx="1746387" cy="60962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21B0D8-09CB-4D32-9094-20DCBB548485}">
      <dsp:nvSpPr>
        <dsp:cNvPr id="0" name=""/>
        <dsp:cNvSpPr/>
      </dsp:nvSpPr>
      <dsp:spPr>
        <a:xfrm>
          <a:off x="2975856" y="1987373"/>
          <a:ext cx="1746387" cy="609627"/>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mj-lt"/>
            </a:rPr>
            <a:t>Declared Tariff           Value of Supply</a:t>
          </a:r>
        </a:p>
      </dsp:txBody>
      <dsp:txXfrm>
        <a:off x="2993711" y="2005228"/>
        <a:ext cx="1710677" cy="573917"/>
      </dsp:txXfrm>
    </dsp:sp>
    <dsp:sp modelId="{FF12018F-935E-4FFE-937B-2F89113FE86D}">
      <dsp:nvSpPr>
        <dsp:cNvPr id="0" name=""/>
        <dsp:cNvSpPr/>
      </dsp:nvSpPr>
      <dsp:spPr>
        <a:xfrm>
          <a:off x="931962" y="2784679"/>
          <a:ext cx="1328537" cy="60962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C3CA2DD-A779-4AD9-B138-3BCC9CABEB2C}">
      <dsp:nvSpPr>
        <dsp:cNvPr id="0" name=""/>
        <dsp:cNvSpPr/>
      </dsp:nvSpPr>
      <dsp:spPr>
        <a:xfrm>
          <a:off x="1038633" y="2886017"/>
          <a:ext cx="1328537" cy="609627"/>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mj-lt"/>
            </a:rPr>
            <a:t>&lt; Rs.1000</a:t>
          </a:r>
        </a:p>
      </dsp:txBody>
      <dsp:txXfrm>
        <a:off x="1056488" y="2903872"/>
        <a:ext cx="1292827" cy="573917"/>
      </dsp:txXfrm>
    </dsp:sp>
    <dsp:sp modelId="{6FDF8D40-7526-4A40-B6AA-180CEF5954C3}">
      <dsp:nvSpPr>
        <dsp:cNvPr id="0" name=""/>
        <dsp:cNvSpPr/>
      </dsp:nvSpPr>
      <dsp:spPr>
        <a:xfrm>
          <a:off x="931962" y="3673519"/>
          <a:ext cx="1328537" cy="60962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59FD51-473F-4F0F-9656-5BADE92F50E1}">
      <dsp:nvSpPr>
        <dsp:cNvPr id="0" name=""/>
        <dsp:cNvSpPr/>
      </dsp:nvSpPr>
      <dsp:spPr>
        <a:xfrm>
          <a:off x="1038633" y="3774857"/>
          <a:ext cx="1328537" cy="609627"/>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mj-lt"/>
            </a:rPr>
            <a:t>Exempt</a:t>
          </a:r>
        </a:p>
      </dsp:txBody>
      <dsp:txXfrm>
        <a:off x="1056488" y="3792712"/>
        <a:ext cx="1292827" cy="573917"/>
      </dsp:txXfrm>
    </dsp:sp>
    <dsp:sp modelId="{733A9DFC-A2B6-4A33-AFF5-B75BEC7D3F58}">
      <dsp:nvSpPr>
        <dsp:cNvPr id="0" name=""/>
        <dsp:cNvSpPr/>
      </dsp:nvSpPr>
      <dsp:spPr>
        <a:xfrm>
          <a:off x="2473842" y="2784679"/>
          <a:ext cx="1328537" cy="60962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AAF1A3-CD0E-4807-83BB-AC0FCDBB594F}">
      <dsp:nvSpPr>
        <dsp:cNvPr id="0" name=""/>
        <dsp:cNvSpPr/>
      </dsp:nvSpPr>
      <dsp:spPr>
        <a:xfrm>
          <a:off x="2580514" y="2886017"/>
          <a:ext cx="1328537" cy="609627"/>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endParaRPr lang="en-US" sz="1600" kern="1200" dirty="0">
            <a:latin typeface="+mj-lt"/>
          </a:endParaRPr>
        </a:p>
        <a:p>
          <a:pPr marL="0" lvl="0" indent="0" algn="ctr" defTabSz="711200">
            <a:lnSpc>
              <a:spcPct val="90000"/>
            </a:lnSpc>
            <a:spcBef>
              <a:spcPct val="0"/>
            </a:spcBef>
            <a:spcAft>
              <a:spcPct val="35000"/>
            </a:spcAft>
            <a:buNone/>
          </a:pPr>
          <a:r>
            <a:rPr lang="en-US" sz="1600" kern="1200" dirty="0">
              <a:latin typeface="+mj-lt"/>
            </a:rPr>
            <a:t>&gt;=1000 but &lt;Rs.2500	</a:t>
          </a:r>
        </a:p>
      </dsp:txBody>
      <dsp:txXfrm>
        <a:off x="2598369" y="2903872"/>
        <a:ext cx="1292827" cy="573917"/>
      </dsp:txXfrm>
    </dsp:sp>
    <dsp:sp modelId="{31ADBC8F-9D5D-4736-AA5A-A54672621FCD}">
      <dsp:nvSpPr>
        <dsp:cNvPr id="0" name=""/>
        <dsp:cNvSpPr/>
      </dsp:nvSpPr>
      <dsp:spPr>
        <a:xfrm>
          <a:off x="2473842" y="3673519"/>
          <a:ext cx="1328537" cy="60962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2575B5C-EA45-4EBA-B85A-AE2344597C1F}">
      <dsp:nvSpPr>
        <dsp:cNvPr id="0" name=""/>
        <dsp:cNvSpPr/>
      </dsp:nvSpPr>
      <dsp:spPr>
        <a:xfrm>
          <a:off x="2580514" y="3774857"/>
          <a:ext cx="1328537" cy="609627"/>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mj-lt"/>
            </a:rPr>
            <a:t>12% </a:t>
          </a:r>
        </a:p>
      </dsp:txBody>
      <dsp:txXfrm>
        <a:off x="2598369" y="3792712"/>
        <a:ext cx="1292827" cy="573917"/>
      </dsp:txXfrm>
    </dsp:sp>
    <dsp:sp modelId="{DDFB58DF-819A-432C-8445-C3E376054F2B}">
      <dsp:nvSpPr>
        <dsp:cNvPr id="0" name=""/>
        <dsp:cNvSpPr/>
      </dsp:nvSpPr>
      <dsp:spPr>
        <a:xfrm>
          <a:off x="4015723" y="2784679"/>
          <a:ext cx="1328537" cy="60962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D72BD4-721B-4A53-9244-B35C4113394B}">
      <dsp:nvSpPr>
        <dsp:cNvPr id="0" name=""/>
        <dsp:cNvSpPr/>
      </dsp:nvSpPr>
      <dsp:spPr>
        <a:xfrm>
          <a:off x="4122395" y="2886017"/>
          <a:ext cx="1328537" cy="609627"/>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mj-lt"/>
            </a:rPr>
            <a:t>&gt;=2500 but &lt;Rs.7500</a:t>
          </a:r>
        </a:p>
      </dsp:txBody>
      <dsp:txXfrm>
        <a:off x="4140250" y="2903872"/>
        <a:ext cx="1292827" cy="573917"/>
      </dsp:txXfrm>
    </dsp:sp>
    <dsp:sp modelId="{7D529EC2-4727-45BC-A541-E5391D7FF01D}">
      <dsp:nvSpPr>
        <dsp:cNvPr id="0" name=""/>
        <dsp:cNvSpPr/>
      </dsp:nvSpPr>
      <dsp:spPr>
        <a:xfrm>
          <a:off x="4015723" y="3673519"/>
          <a:ext cx="1328537" cy="60962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3FE081-BCE4-4548-BDFD-2BED82991A55}">
      <dsp:nvSpPr>
        <dsp:cNvPr id="0" name=""/>
        <dsp:cNvSpPr/>
      </dsp:nvSpPr>
      <dsp:spPr>
        <a:xfrm>
          <a:off x="4122395" y="3774857"/>
          <a:ext cx="1328537" cy="609627"/>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mj-lt"/>
            </a:rPr>
            <a:t>18%        </a:t>
          </a:r>
        </a:p>
        <a:p>
          <a:pPr marL="0" lvl="0" indent="0" algn="ctr" defTabSz="711200">
            <a:lnSpc>
              <a:spcPct val="90000"/>
            </a:lnSpc>
            <a:spcBef>
              <a:spcPct val="0"/>
            </a:spcBef>
            <a:spcAft>
              <a:spcPct val="35000"/>
            </a:spcAft>
            <a:buNone/>
          </a:pPr>
          <a:r>
            <a:rPr lang="en-US" sz="1600" kern="1200" dirty="0">
              <a:latin typeface="+mj-lt"/>
            </a:rPr>
            <a:t> 12%</a:t>
          </a:r>
        </a:p>
      </dsp:txBody>
      <dsp:txXfrm>
        <a:off x="4140250" y="3792712"/>
        <a:ext cx="1292827" cy="573917"/>
      </dsp:txXfrm>
    </dsp:sp>
    <dsp:sp modelId="{4D060D57-7D73-4DCA-A9D1-80A55006BBE6}">
      <dsp:nvSpPr>
        <dsp:cNvPr id="0" name=""/>
        <dsp:cNvSpPr/>
      </dsp:nvSpPr>
      <dsp:spPr>
        <a:xfrm>
          <a:off x="5557604" y="2784679"/>
          <a:ext cx="1328537" cy="60962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F12C2F-5FFD-4A9F-9F44-C82E8A75F8E8}">
      <dsp:nvSpPr>
        <dsp:cNvPr id="0" name=""/>
        <dsp:cNvSpPr/>
      </dsp:nvSpPr>
      <dsp:spPr>
        <a:xfrm>
          <a:off x="5664275" y="2886017"/>
          <a:ext cx="1328537" cy="609627"/>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mj-lt"/>
            </a:rPr>
            <a:t>&gt;=7500</a:t>
          </a:r>
        </a:p>
      </dsp:txBody>
      <dsp:txXfrm>
        <a:off x="5682130" y="2903872"/>
        <a:ext cx="1292827" cy="573917"/>
      </dsp:txXfrm>
    </dsp:sp>
    <dsp:sp modelId="{AC65A031-7D78-4A5A-83E3-981F3C2C392F}">
      <dsp:nvSpPr>
        <dsp:cNvPr id="0" name=""/>
        <dsp:cNvSpPr/>
      </dsp:nvSpPr>
      <dsp:spPr>
        <a:xfrm>
          <a:off x="5557604" y="3673519"/>
          <a:ext cx="1328537" cy="60962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2AD298-80F5-486B-A141-431617C65736}">
      <dsp:nvSpPr>
        <dsp:cNvPr id="0" name=""/>
        <dsp:cNvSpPr/>
      </dsp:nvSpPr>
      <dsp:spPr>
        <a:xfrm>
          <a:off x="5664275" y="3774857"/>
          <a:ext cx="1328537" cy="609627"/>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mj-lt"/>
            </a:rPr>
            <a:t>28%        </a:t>
          </a:r>
        </a:p>
        <a:p>
          <a:pPr marL="0" lvl="0" indent="0" algn="ctr" defTabSz="711200">
            <a:lnSpc>
              <a:spcPct val="90000"/>
            </a:lnSpc>
            <a:spcBef>
              <a:spcPct val="0"/>
            </a:spcBef>
            <a:spcAft>
              <a:spcPct val="35000"/>
            </a:spcAft>
            <a:buNone/>
          </a:pPr>
          <a:r>
            <a:rPr lang="en-US" sz="1600" kern="1200" dirty="0">
              <a:latin typeface="+mj-lt"/>
            </a:rPr>
            <a:t>18%</a:t>
          </a:r>
        </a:p>
      </dsp:txBody>
      <dsp:txXfrm>
        <a:off x="5682130" y="3792712"/>
        <a:ext cx="1292827" cy="573917"/>
      </dsp:txXfrm>
    </dsp:sp>
    <dsp:sp modelId="{BE5D4234-C7AA-4221-8BCE-25B8C0499705}">
      <dsp:nvSpPr>
        <dsp:cNvPr id="0" name=""/>
        <dsp:cNvSpPr/>
      </dsp:nvSpPr>
      <dsp:spPr>
        <a:xfrm>
          <a:off x="7358467" y="1056017"/>
          <a:ext cx="1746387" cy="60962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2F3651-FAAE-4915-85FD-CCA77DE7C843}">
      <dsp:nvSpPr>
        <dsp:cNvPr id="0" name=""/>
        <dsp:cNvSpPr/>
      </dsp:nvSpPr>
      <dsp:spPr>
        <a:xfrm>
          <a:off x="7465139" y="1157355"/>
          <a:ext cx="1746387" cy="609627"/>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mj-lt"/>
            </a:rPr>
            <a:t>Composition</a:t>
          </a:r>
        </a:p>
      </dsp:txBody>
      <dsp:txXfrm>
        <a:off x="7482994" y="1175210"/>
        <a:ext cx="1710677" cy="573917"/>
      </dsp:txXfrm>
    </dsp:sp>
    <dsp:sp modelId="{590C568C-F1C6-4F0E-83BB-842046A288D3}">
      <dsp:nvSpPr>
        <dsp:cNvPr id="0" name=""/>
        <dsp:cNvSpPr/>
      </dsp:nvSpPr>
      <dsp:spPr>
        <a:xfrm>
          <a:off x="7338863" y="1778186"/>
          <a:ext cx="1746387" cy="60962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80E407-7F7B-4EC5-8FAC-3B256C148859}">
      <dsp:nvSpPr>
        <dsp:cNvPr id="0" name=""/>
        <dsp:cNvSpPr/>
      </dsp:nvSpPr>
      <dsp:spPr>
        <a:xfrm>
          <a:off x="7445535" y="1879524"/>
          <a:ext cx="1746387" cy="609627"/>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mj-lt"/>
            </a:rPr>
            <a:t>Cannot opt for Composition</a:t>
          </a:r>
        </a:p>
      </dsp:txBody>
      <dsp:txXfrm>
        <a:off x="7463390" y="1897379"/>
        <a:ext cx="1710677" cy="5739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358D1D-864F-4060-B0FA-DF4AD678D4E4}">
      <dsp:nvSpPr>
        <dsp:cNvPr id="0" name=""/>
        <dsp:cNvSpPr/>
      </dsp:nvSpPr>
      <dsp:spPr>
        <a:xfrm>
          <a:off x="8205056" y="1826598"/>
          <a:ext cx="91440" cy="340025"/>
        </a:xfrm>
        <a:custGeom>
          <a:avLst/>
          <a:gdLst/>
          <a:ahLst/>
          <a:cxnLst/>
          <a:rect l="0" t="0" r="0" b="0"/>
          <a:pathLst>
            <a:path>
              <a:moveTo>
                <a:pt x="45720" y="0"/>
              </a:moveTo>
              <a:lnTo>
                <a:pt x="45720" y="34002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BBA2DC6-FCAD-4339-B5EC-BD8BD8B53CD2}">
      <dsp:nvSpPr>
        <dsp:cNvPr id="0" name=""/>
        <dsp:cNvSpPr/>
      </dsp:nvSpPr>
      <dsp:spPr>
        <a:xfrm>
          <a:off x="6593688" y="744168"/>
          <a:ext cx="1657087" cy="340025"/>
        </a:xfrm>
        <a:custGeom>
          <a:avLst/>
          <a:gdLst/>
          <a:ahLst/>
          <a:cxnLst/>
          <a:rect l="0" t="0" r="0" b="0"/>
          <a:pathLst>
            <a:path>
              <a:moveTo>
                <a:pt x="0" y="0"/>
              </a:moveTo>
              <a:lnTo>
                <a:pt x="0" y="231717"/>
              </a:lnTo>
              <a:lnTo>
                <a:pt x="1657087" y="231717"/>
              </a:lnTo>
              <a:lnTo>
                <a:pt x="1657087" y="34002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6ED1145-A29B-4045-95D9-9DFAA1194BC6}">
      <dsp:nvSpPr>
        <dsp:cNvPr id="0" name=""/>
        <dsp:cNvSpPr/>
      </dsp:nvSpPr>
      <dsp:spPr>
        <a:xfrm>
          <a:off x="4265437" y="1826598"/>
          <a:ext cx="927615" cy="340025"/>
        </a:xfrm>
        <a:custGeom>
          <a:avLst/>
          <a:gdLst/>
          <a:ahLst/>
          <a:cxnLst/>
          <a:rect l="0" t="0" r="0" b="0"/>
          <a:pathLst>
            <a:path>
              <a:moveTo>
                <a:pt x="0" y="0"/>
              </a:moveTo>
              <a:lnTo>
                <a:pt x="0" y="231717"/>
              </a:lnTo>
              <a:lnTo>
                <a:pt x="927615" y="231717"/>
              </a:lnTo>
              <a:lnTo>
                <a:pt x="927615" y="34002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1083E48-A0DA-4ACD-A242-0D8AFA4EF7CC}">
      <dsp:nvSpPr>
        <dsp:cNvPr id="0" name=""/>
        <dsp:cNvSpPr/>
      </dsp:nvSpPr>
      <dsp:spPr>
        <a:xfrm>
          <a:off x="4560469" y="3991459"/>
          <a:ext cx="91440" cy="340025"/>
        </a:xfrm>
        <a:custGeom>
          <a:avLst/>
          <a:gdLst/>
          <a:ahLst/>
          <a:cxnLst/>
          <a:rect l="0" t="0" r="0" b="0"/>
          <a:pathLst>
            <a:path>
              <a:moveTo>
                <a:pt x="45720" y="0"/>
              </a:moveTo>
              <a:lnTo>
                <a:pt x="45720" y="231717"/>
              </a:lnTo>
              <a:lnTo>
                <a:pt x="57645" y="231717"/>
              </a:lnTo>
              <a:lnTo>
                <a:pt x="57645" y="34002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ACA4B9D-2D0B-43FB-A6F5-D79FBC286954}">
      <dsp:nvSpPr>
        <dsp:cNvPr id="0" name=""/>
        <dsp:cNvSpPr/>
      </dsp:nvSpPr>
      <dsp:spPr>
        <a:xfrm>
          <a:off x="2543810" y="2909029"/>
          <a:ext cx="2062378" cy="340025"/>
        </a:xfrm>
        <a:custGeom>
          <a:avLst/>
          <a:gdLst/>
          <a:ahLst/>
          <a:cxnLst/>
          <a:rect l="0" t="0" r="0" b="0"/>
          <a:pathLst>
            <a:path>
              <a:moveTo>
                <a:pt x="0" y="0"/>
              </a:moveTo>
              <a:lnTo>
                <a:pt x="0" y="231717"/>
              </a:lnTo>
              <a:lnTo>
                <a:pt x="2062378" y="231717"/>
              </a:lnTo>
              <a:lnTo>
                <a:pt x="2062378" y="34002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700A509-76BE-4E62-BCD0-E9861D666658}">
      <dsp:nvSpPr>
        <dsp:cNvPr id="0" name=""/>
        <dsp:cNvSpPr/>
      </dsp:nvSpPr>
      <dsp:spPr>
        <a:xfrm>
          <a:off x="1009000" y="4003493"/>
          <a:ext cx="91440" cy="327990"/>
        </a:xfrm>
        <a:custGeom>
          <a:avLst/>
          <a:gdLst/>
          <a:ahLst/>
          <a:cxnLst/>
          <a:rect l="0" t="0" r="0" b="0"/>
          <a:pathLst>
            <a:path>
              <a:moveTo>
                <a:pt x="45720" y="0"/>
              </a:moveTo>
              <a:lnTo>
                <a:pt x="45720" y="219682"/>
              </a:lnTo>
              <a:lnTo>
                <a:pt x="55811" y="219682"/>
              </a:lnTo>
              <a:lnTo>
                <a:pt x="55811" y="32799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2983D6D-435F-4E31-9FF9-DF3CE8C04DFC}">
      <dsp:nvSpPr>
        <dsp:cNvPr id="0" name=""/>
        <dsp:cNvSpPr/>
      </dsp:nvSpPr>
      <dsp:spPr>
        <a:xfrm>
          <a:off x="1054720" y="2909029"/>
          <a:ext cx="1489090" cy="352059"/>
        </a:xfrm>
        <a:custGeom>
          <a:avLst/>
          <a:gdLst/>
          <a:ahLst/>
          <a:cxnLst/>
          <a:rect l="0" t="0" r="0" b="0"/>
          <a:pathLst>
            <a:path>
              <a:moveTo>
                <a:pt x="1489090" y="0"/>
              </a:moveTo>
              <a:lnTo>
                <a:pt x="1489090" y="243751"/>
              </a:lnTo>
              <a:lnTo>
                <a:pt x="0" y="243751"/>
              </a:lnTo>
              <a:lnTo>
                <a:pt x="0" y="35205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6FE0EF-0A4E-426E-8CE5-9EA1AE4A0BA3}">
      <dsp:nvSpPr>
        <dsp:cNvPr id="0" name=""/>
        <dsp:cNvSpPr/>
      </dsp:nvSpPr>
      <dsp:spPr>
        <a:xfrm>
          <a:off x="2543810" y="1826598"/>
          <a:ext cx="1721626" cy="340025"/>
        </a:xfrm>
        <a:custGeom>
          <a:avLst/>
          <a:gdLst/>
          <a:ahLst/>
          <a:cxnLst/>
          <a:rect l="0" t="0" r="0" b="0"/>
          <a:pathLst>
            <a:path>
              <a:moveTo>
                <a:pt x="1721626" y="0"/>
              </a:moveTo>
              <a:lnTo>
                <a:pt x="1721626" y="231717"/>
              </a:lnTo>
              <a:lnTo>
                <a:pt x="0" y="231717"/>
              </a:lnTo>
              <a:lnTo>
                <a:pt x="0" y="34002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134D2C9-3744-4CC8-B55C-A95B1C7D6948}">
      <dsp:nvSpPr>
        <dsp:cNvPr id="0" name=""/>
        <dsp:cNvSpPr/>
      </dsp:nvSpPr>
      <dsp:spPr>
        <a:xfrm>
          <a:off x="4265437" y="744168"/>
          <a:ext cx="2328251" cy="340025"/>
        </a:xfrm>
        <a:custGeom>
          <a:avLst/>
          <a:gdLst/>
          <a:ahLst/>
          <a:cxnLst/>
          <a:rect l="0" t="0" r="0" b="0"/>
          <a:pathLst>
            <a:path>
              <a:moveTo>
                <a:pt x="2328251" y="0"/>
              </a:moveTo>
              <a:lnTo>
                <a:pt x="2328251" y="231717"/>
              </a:lnTo>
              <a:lnTo>
                <a:pt x="0" y="231717"/>
              </a:lnTo>
              <a:lnTo>
                <a:pt x="0" y="34002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2FB80E2-10E1-45F2-9DA6-A66F5041330C}">
      <dsp:nvSpPr>
        <dsp:cNvPr id="0" name=""/>
        <dsp:cNvSpPr/>
      </dsp:nvSpPr>
      <dsp:spPr>
        <a:xfrm>
          <a:off x="5398971" y="1763"/>
          <a:ext cx="2389433" cy="7424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9F63820-A7AF-462E-B9EB-867597E28FCF}">
      <dsp:nvSpPr>
        <dsp:cNvPr id="0" name=""/>
        <dsp:cNvSpPr/>
      </dsp:nvSpPr>
      <dsp:spPr>
        <a:xfrm>
          <a:off x="5528876" y="125173"/>
          <a:ext cx="2389433" cy="7424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Import of service</a:t>
          </a:r>
          <a:endParaRPr lang="en-IN" sz="2600" kern="1200" dirty="0"/>
        </a:p>
      </dsp:txBody>
      <dsp:txXfrm>
        <a:off x="5550620" y="146917"/>
        <a:ext cx="2345945" cy="698916"/>
      </dsp:txXfrm>
    </dsp:sp>
    <dsp:sp modelId="{98A00FE4-EFD6-4714-92DF-18ADE0926D8F}">
      <dsp:nvSpPr>
        <dsp:cNvPr id="0" name=""/>
        <dsp:cNvSpPr/>
      </dsp:nvSpPr>
      <dsp:spPr>
        <a:xfrm>
          <a:off x="3070720" y="1084194"/>
          <a:ext cx="2389433" cy="7424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52717D-E679-48FA-ADDC-EE2821AD7355}">
      <dsp:nvSpPr>
        <dsp:cNvPr id="0" name=""/>
        <dsp:cNvSpPr/>
      </dsp:nvSpPr>
      <dsp:spPr>
        <a:xfrm>
          <a:off x="3200625" y="1207603"/>
          <a:ext cx="2389433" cy="7424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OIDAR</a:t>
          </a:r>
          <a:endParaRPr lang="en-IN" sz="2600" kern="1200" dirty="0"/>
        </a:p>
      </dsp:txBody>
      <dsp:txXfrm>
        <a:off x="3222369" y="1229347"/>
        <a:ext cx="2345945" cy="698916"/>
      </dsp:txXfrm>
    </dsp:sp>
    <dsp:sp modelId="{60BBE570-B920-4E34-97E0-E631887D6920}">
      <dsp:nvSpPr>
        <dsp:cNvPr id="0" name=""/>
        <dsp:cNvSpPr/>
      </dsp:nvSpPr>
      <dsp:spPr>
        <a:xfrm>
          <a:off x="1349093" y="2166624"/>
          <a:ext cx="2389433" cy="7424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11A3C40-7C37-456B-B09E-2B75F744D938}">
      <dsp:nvSpPr>
        <dsp:cNvPr id="0" name=""/>
        <dsp:cNvSpPr/>
      </dsp:nvSpPr>
      <dsp:spPr>
        <a:xfrm>
          <a:off x="1478998" y="2290033"/>
          <a:ext cx="2389433" cy="7424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Registered</a:t>
          </a:r>
          <a:endParaRPr lang="en-IN" sz="2600" kern="1200" dirty="0"/>
        </a:p>
      </dsp:txBody>
      <dsp:txXfrm>
        <a:off x="1500742" y="2311777"/>
        <a:ext cx="2345945" cy="698916"/>
      </dsp:txXfrm>
    </dsp:sp>
    <dsp:sp modelId="{F546C9DB-9298-417D-82D3-157DE9B01703}">
      <dsp:nvSpPr>
        <dsp:cNvPr id="0" name=""/>
        <dsp:cNvSpPr/>
      </dsp:nvSpPr>
      <dsp:spPr>
        <a:xfrm>
          <a:off x="56699" y="3261089"/>
          <a:ext cx="1996040" cy="7424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31B996-F89C-492D-B053-BC36337B70D7}">
      <dsp:nvSpPr>
        <dsp:cNvPr id="0" name=""/>
        <dsp:cNvSpPr/>
      </dsp:nvSpPr>
      <dsp:spPr>
        <a:xfrm>
          <a:off x="186604" y="3384498"/>
          <a:ext cx="1996040" cy="7424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Business use</a:t>
          </a:r>
          <a:endParaRPr lang="en-IN" sz="2600" kern="1200" dirty="0"/>
        </a:p>
      </dsp:txBody>
      <dsp:txXfrm>
        <a:off x="208348" y="3406242"/>
        <a:ext cx="1952552" cy="698916"/>
      </dsp:txXfrm>
    </dsp:sp>
    <dsp:sp modelId="{EF51D406-8E5A-48FF-A51A-7A8DBC699552}">
      <dsp:nvSpPr>
        <dsp:cNvPr id="0" name=""/>
        <dsp:cNvSpPr/>
      </dsp:nvSpPr>
      <dsp:spPr>
        <a:xfrm>
          <a:off x="-129904" y="4331484"/>
          <a:ext cx="2389433" cy="7424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4D7130-7C79-4057-90A9-45C2E7AD01A5}">
      <dsp:nvSpPr>
        <dsp:cNvPr id="0" name=""/>
        <dsp:cNvSpPr/>
      </dsp:nvSpPr>
      <dsp:spPr>
        <a:xfrm>
          <a:off x="0" y="4454894"/>
          <a:ext cx="2389433" cy="742404"/>
        </a:xfrm>
        <a:prstGeom prst="roundRect">
          <a:avLst>
            <a:gd name="adj" fmla="val 10000"/>
          </a:avLst>
        </a:prstGeom>
        <a:solidFill>
          <a:schemeClr val="accent4">
            <a:lumMod val="60000"/>
            <a:lumOff val="40000"/>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RCM</a:t>
          </a:r>
          <a:endParaRPr lang="en-IN" sz="2600" kern="1200" dirty="0"/>
        </a:p>
      </dsp:txBody>
      <dsp:txXfrm>
        <a:off x="21744" y="4476638"/>
        <a:ext cx="2345945" cy="698916"/>
      </dsp:txXfrm>
    </dsp:sp>
    <dsp:sp modelId="{DCD97A89-B52C-4CBF-97F8-97C314718605}">
      <dsp:nvSpPr>
        <dsp:cNvPr id="0" name=""/>
        <dsp:cNvSpPr/>
      </dsp:nvSpPr>
      <dsp:spPr>
        <a:xfrm>
          <a:off x="3303291" y="3249054"/>
          <a:ext cx="2605794" cy="7424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16C43A-B3CE-4207-B581-F067761F8265}">
      <dsp:nvSpPr>
        <dsp:cNvPr id="0" name=""/>
        <dsp:cNvSpPr/>
      </dsp:nvSpPr>
      <dsp:spPr>
        <a:xfrm>
          <a:off x="3433196" y="3372464"/>
          <a:ext cx="2605794" cy="7424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Non business use</a:t>
          </a:r>
          <a:endParaRPr lang="en-IN" sz="2600" kern="1200" dirty="0"/>
        </a:p>
      </dsp:txBody>
      <dsp:txXfrm>
        <a:off x="3454940" y="3394208"/>
        <a:ext cx="2562306" cy="698916"/>
      </dsp:txXfrm>
    </dsp:sp>
    <dsp:sp modelId="{55503B94-3195-44AC-BC02-986AC9FD15C6}">
      <dsp:nvSpPr>
        <dsp:cNvPr id="0" name=""/>
        <dsp:cNvSpPr/>
      </dsp:nvSpPr>
      <dsp:spPr>
        <a:xfrm>
          <a:off x="3423397" y="4331484"/>
          <a:ext cx="2389433" cy="7424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C984EB-4397-4AB9-8025-2950B53F0B7E}">
      <dsp:nvSpPr>
        <dsp:cNvPr id="0" name=""/>
        <dsp:cNvSpPr/>
      </dsp:nvSpPr>
      <dsp:spPr>
        <a:xfrm>
          <a:off x="3553302" y="4454894"/>
          <a:ext cx="2389433" cy="7424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No RCM</a:t>
          </a:r>
          <a:endParaRPr lang="en-IN" sz="2600" kern="1200" dirty="0"/>
        </a:p>
      </dsp:txBody>
      <dsp:txXfrm>
        <a:off x="3575046" y="4476638"/>
        <a:ext cx="2345945" cy="698916"/>
      </dsp:txXfrm>
    </dsp:sp>
    <dsp:sp modelId="{BE493CBB-D592-4B35-B581-90178F62AB79}">
      <dsp:nvSpPr>
        <dsp:cNvPr id="0" name=""/>
        <dsp:cNvSpPr/>
      </dsp:nvSpPr>
      <dsp:spPr>
        <a:xfrm>
          <a:off x="3998336" y="2166624"/>
          <a:ext cx="2389433" cy="7424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53429B-8147-47BD-B0DB-DB60834C1B00}">
      <dsp:nvSpPr>
        <dsp:cNvPr id="0" name=""/>
        <dsp:cNvSpPr/>
      </dsp:nvSpPr>
      <dsp:spPr>
        <a:xfrm>
          <a:off x="4128240" y="2290033"/>
          <a:ext cx="2389433" cy="7424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Not registered</a:t>
          </a:r>
          <a:endParaRPr lang="en-IN" sz="2600" kern="1200" dirty="0"/>
        </a:p>
      </dsp:txBody>
      <dsp:txXfrm>
        <a:off x="4149984" y="2311777"/>
        <a:ext cx="2345945" cy="698916"/>
      </dsp:txXfrm>
    </dsp:sp>
    <dsp:sp modelId="{5E1F19C1-6493-4C8B-A7B5-C5E39C0ECE38}">
      <dsp:nvSpPr>
        <dsp:cNvPr id="0" name=""/>
        <dsp:cNvSpPr/>
      </dsp:nvSpPr>
      <dsp:spPr>
        <a:xfrm>
          <a:off x="6842053" y="1084194"/>
          <a:ext cx="2817444" cy="7424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6ACABD-C2EE-487C-9457-75E150746E80}">
      <dsp:nvSpPr>
        <dsp:cNvPr id="0" name=""/>
        <dsp:cNvSpPr/>
      </dsp:nvSpPr>
      <dsp:spPr>
        <a:xfrm>
          <a:off x="6971958" y="1207603"/>
          <a:ext cx="2817444" cy="7424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Other than OIDAR</a:t>
          </a:r>
          <a:endParaRPr lang="en-IN" sz="2600" kern="1200" dirty="0"/>
        </a:p>
      </dsp:txBody>
      <dsp:txXfrm>
        <a:off x="6993702" y="1229347"/>
        <a:ext cx="2773956" cy="698916"/>
      </dsp:txXfrm>
    </dsp:sp>
    <dsp:sp modelId="{D6D07D64-F6FE-45F1-B3A0-1E364EC9E63E}">
      <dsp:nvSpPr>
        <dsp:cNvPr id="0" name=""/>
        <dsp:cNvSpPr/>
      </dsp:nvSpPr>
      <dsp:spPr>
        <a:xfrm>
          <a:off x="7501742" y="2166624"/>
          <a:ext cx="1498067" cy="7424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C3EB48-62E0-4B85-BBDC-0E90A178C8E1}">
      <dsp:nvSpPr>
        <dsp:cNvPr id="0" name=""/>
        <dsp:cNvSpPr/>
      </dsp:nvSpPr>
      <dsp:spPr>
        <a:xfrm>
          <a:off x="7631646" y="2290033"/>
          <a:ext cx="1498067" cy="742404"/>
        </a:xfrm>
        <a:prstGeom prst="roundRect">
          <a:avLst>
            <a:gd name="adj" fmla="val 10000"/>
          </a:avLst>
        </a:prstGeom>
        <a:solidFill>
          <a:schemeClr val="accent4">
            <a:lumMod val="60000"/>
            <a:lumOff val="40000"/>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RCM</a:t>
          </a:r>
          <a:endParaRPr lang="en-IN" sz="2600" kern="1200" dirty="0"/>
        </a:p>
      </dsp:txBody>
      <dsp:txXfrm>
        <a:off x="7653390" y="2311777"/>
        <a:ext cx="1454579" cy="698916"/>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E74CE8-E11E-4B4B-8BDA-B21CAE50AD4C}">
      <dsp:nvSpPr>
        <dsp:cNvPr id="0" name=""/>
        <dsp:cNvSpPr/>
      </dsp:nvSpPr>
      <dsp:spPr>
        <a:xfrm>
          <a:off x="5244316" y="3780658"/>
          <a:ext cx="91440" cy="441903"/>
        </a:xfrm>
        <a:custGeom>
          <a:avLst/>
          <a:gdLst/>
          <a:ahLst/>
          <a:cxnLst/>
          <a:rect l="0" t="0" r="0" b="0"/>
          <a:pathLst>
            <a:path>
              <a:moveTo>
                <a:pt x="45720" y="0"/>
              </a:moveTo>
              <a:lnTo>
                <a:pt x="45720" y="441903"/>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293C6F7-06BA-44E2-AD2B-73BE9DC8266A}">
      <dsp:nvSpPr>
        <dsp:cNvPr id="0" name=""/>
        <dsp:cNvSpPr/>
      </dsp:nvSpPr>
      <dsp:spPr>
        <a:xfrm>
          <a:off x="5244316" y="2373912"/>
          <a:ext cx="91440" cy="441903"/>
        </a:xfrm>
        <a:custGeom>
          <a:avLst/>
          <a:gdLst/>
          <a:ahLst/>
          <a:cxnLst/>
          <a:rect l="0" t="0" r="0" b="0"/>
          <a:pathLst>
            <a:path>
              <a:moveTo>
                <a:pt x="45720" y="0"/>
              </a:moveTo>
              <a:lnTo>
                <a:pt x="45720" y="441903"/>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8DF19F-B8E9-46AE-9367-77490D1FEE91}">
      <dsp:nvSpPr>
        <dsp:cNvPr id="0" name=""/>
        <dsp:cNvSpPr/>
      </dsp:nvSpPr>
      <dsp:spPr>
        <a:xfrm>
          <a:off x="3432946" y="967166"/>
          <a:ext cx="1857090" cy="441903"/>
        </a:xfrm>
        <a:custGeom>
          <a:avLst/>
          <a:gdLst/>
          <a:ahLst/>
          <a:cxnLst/>
          <a:rect l="0" t="0" r="0" b="0"/>
          <a:pathLst>
            <a:path>
              <a:moveTo>
                <a:pt x="0" y="0"/>
              </a:moveTo>
              <a:lnTo>
                <a:pt x="0" y="301144"/>
              </a:lnTo>
              <a:lnTo>
                <a:pt x="1857090" y="301144"/>
              </a:lnTo>
              <a:lnTo>
                <a:pt x="1857090" y="441903"/>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928BC7C-827E-420F-A6C1-BEC50B415372}">
      <dsp:nvSpPr>
        <dsp:cNvPr id="0" name=""/>
        <dsp:cNvSpPr/>
      </dsp:nvSpPr>
      <dsp:spPr>
        <a:xfrm>
          <a:off x="3387226" y="3780658"/>
          <a:ext cx="91440" cy="441903"/>
        </a:xfrm>
        <a:custGeom>
          <a:avLst/>
          <a:gdLst/>
          <a:ahLst/>
          <a:cxnLst/>
          <a:rect l="0" t="0" r="0" b="0"/>
          <a:pathLst>
            <a:path>
              <a:moveTo>
                <a:pt x="45720" y="0"/>
              </a:moveTo>
              <a:lnTo>
                <a:pt x="45720" y="441903"/>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400717-D3E2-42FA-A2D2-6E66DFD26A66}">
      <dsp:nvSpPr>
        <dsp:cNvPr id="0" name=""/>
        <dsp:cNvSpPr/>
      </dsp:nvSpPr>
      <dsp:spPr>
        <a:xfrm>
          <a:off x="3387226" y="2373912"/>
          <a:ext cx="91440" cy="441903"/>
        </a:xfrm>
        <a:custGeom>
          <a:avLst/>
          <a:gdLst/>
          <a:ahLst/>
          <a:cxnLst/>
          <a:rect l="0" t="0" r="0" b="0"/>
          <a:pathLst>
            <a:path>
              <a:moveTo>
                <a:pt x="45720" y="0"/>
              </a:moveTo>
              <a:lnTo>
                <a:pt x="45720" y="441903"/>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92DAD89-6FE3-41F8-97E3-29940DCCF123}">
      <dsp:nvSpPr>
        <dsp:cNvPr id="0" name=""/>
        <dsp:cNvSpPr/>
      </dsp:nvSpPr>
      <dsp:spPr>
        <a:xfrm>
          <a:off x="3387226" y="967166"/>
          <a:ext cx="91440" cy="441903"/>
        </a:xfrm>
        <a:custGeom>
          <a:avLst/>
          <a:gdLst/>
          <a:ahLst/>
          <a:cxnLst/>
          <a:rect l="0" t="0" r="0" b="0"/>
          <a:pathLst>
            <a:path>
              <a:moveTo>
                <a:pt x="45720" y="0"/>
              </a:moveTo>
              <a:lnTo>
                <a:pt x="45720" y="441903"/>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475BA51-50AC-4082-8103-062FA2B5F2F1}">
      <dsp:nvSpPr>
        <dsp:cNvPr id="0" name=""/>
        <dsp:cNvSpPr/>
      </dsp:nvSpPr>
      <dsp:spPr>
        <a:xfrm>
          <a:off x="1530136" y="3780658"/>
          <a:ext cx="91440" cy="441903"/>
        </a:xfrm>
        <a:custGeom>
          <a:avLst/>
          <a:gdLst/>
          <a:ahLst/>
          <a:cxnLst/>
          <a:rect l="0" t="0" r="0" b="0"/>
          <a:pathLst>
            <a:path>
              <a:moveTo>
                <a:pt x="45720" y="0"/>
              </a:moveTo>
              <a:lnTo>
                <a:pt x="45720" y="441903"/>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9F25DBB-5A84-4C99-9619-1714D63EAB44}">
      <dsp:nvSpPr>
        <dsp:cNvPr id="0" name=""/>
        <dsp:cNvSpPr/>
      </dsp:nvSpPr>
      <dsp:spPr>
        <a:xfrm>
          <a:off x="1530136" y="2373912"/>
          <a:ext cx="91440" cy="441903"/>
        </a:xfrm>
        <a:custGeom>
          <a:avLst/>
          <a:gdLst/>
          <a:ahLst/>
          <a:cxnLst/>
          <a:rect l="0" t="0" r="0" b="0"/>
          <a:pathLst>
            <a:path>
              <a:moveTo>
                <a:pt x="45720" y="0"/>
              </a:moveTo>
              <a:lnTo>
                <a:pt x="45720" y="441903"/>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6B76AC0-4B3F-42E4-8016-7C552724A9F9}">
      <dsp:nvSpPr>
        <dsp:cNvPr id="0" name=""/>
        <dsp:cNvSpPr/>
      </dsp:nvSpPr>
      <dsp:spPr>
        <a:xfrm>
          <a:off x="1575856" y="967166"/>
          <a:ext cx="1857090" cy="441903"/>
        </a:xfrm>
        <a:custGeom>
          <a:avLst/>
          <a:gdLst/>
          <a:ahLst/>
          <a:cxnLst/>
          <a:rect l="0" t="0" r="0" b="0"/>
          <a:pathLst>
            <a:path>
              <a:moveTo>
                <a:pt x="1857090" y="0"/>
              </a:moveTo>
              <a:lnTo>
                <a:pt x="1857090" y="301144"/>
              </a:lnTo>
              <a:lnTo>
                <a:pt x="0" y="301144"/>
              </a:lnTo>
              <a:lnTo>
                <a:pt x="0" y="441903"/>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685797A-09EA-48D2-AE4A-2F03CA9F8BCA}">
      <dsp:nvSpPr>
        <dsp:cNvPr id="0" name=""/>
        <dsp:cNvSpPr/>
      </dsp:nvSpPr>
      <dsp:spPr>
        <a:xfrm>
          <a:off x="2673227" y="2323"/>
          <a:ext cx="1519437" cy="96484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195B17-9D13-4474-A55F-2935044DBEC8}">
      <dsp:nvSpPr>
        <dsp:cNvPr id="0" name=""/>
        <dsp:cNvSpPr/>
      </dsp:nvSpPr>
      <dsp:spPr>
        <a:xfrm>
          <a:off x="2842053" y="162708"/>
          <a:ext cx="1519437" cy="96484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Sec 9(5)</a:t>
          </a:r>
        </a:p>
      </dsp:txBody>
      <dsp:txXfrm>
        <a:off x="2870312" y="190967"/>
        <a:ext cx="1462919" cy="908324"/>
      </dsp:txXfrm>
    </dsp:sp>
    <dsp:sp modelId="{DFF7F8B2-C0DA-448E-837B-F7395F77B958}">
      <dsp:nvSpPr>
        <dsp:cNvPr id="0" name=""/>
        <dsp:cNvSpPr/>
      </dsp:nvSpPr>
      <dsp:spPr>
        <a:xfrm>
          <a:off x="816137" y="1409069"/>
          <a:ext cx="1519437" cy="964842"/>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0630F7-B513-40CE-AA04-60C10115E95B}">
      <dsp:nvSpPr>
        <dsp:cNvPr id="0" name=""/>
        <dsp:cNvSpPr/>
      </dsp:nvSpPr>
      <dsp:spPr>
        <a:xfrm>
          <a:off x="984963" y="1569454"/>
          <a:ext cx="1519437" cy="964842"/>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Radio taxi, motor cab, maxi cab</a:t>
          </a:r>
        </a:p>
      </dsp:txBody>
      <dsp:txXfrm>
        <a:off x="1013222" y="1597713"/>
        <a:ext cx="1462919" cy="908324"/>
      </dsp:txXfrm>
    </dsp:sp>
    <dsp:sp modelId="{1058592C-7E0E-4C62-A3B7-C5F5B1F785FB}">
      <dsp:nvSpPr>
        <dsp:cNvPr id="0" name=""/>
        <dsp:cNvSpPr/>
      </dsp:nvSpPr>
      <dsp:spPr>
        <a:xfrm>
          <a:off x="816137" y="2815815"/>
          <a:ext cx="1519437" cy="96484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8E928D-EA46-4737-AB18-949E598A4ABB}">
      <dsp:nvSpPr>
        <dsp:cNvPr id="0" name=""/>
        <dsp:cNvSpPr/>
      </dsp:nvSpPr>
      <dsp:spPr>
        <a:xfrm>
          <a:off x="984963" y="2976200"/>
          <a:ext cx="1519437" cy="96484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All Suppliers</a:t>
          </a:r>
        </a:p>
      </dsp:txBody>
      <dsp:txXfrm>
        <a:off x="1013222" y="3004459"/>
        <a:ext cx="1462919" cy="908324"/>
      </dsp:txXfrm>
    </dsp:sp>
    <dsp:sp modelId="{9E6B2C40-BB0B-4C93-8540-A85460C43B68}">
      <dsp:nvSpPr>
        <dsp:cNvPr id="0" name=""/>
        <dsp:cNvSpPr/>
      </dsp:nvSpPr>
      <dsp:spPr>
        <a:xfrm>
          <a:off x="816137" y="4222561"/>
          <a:ext cx="1519437" cy="96484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A0CB8C-6D20-4A43-B0CA-38F119B96346}">
      <dsp:nvSpPr>
        <dsp:cNvPr id="0" name=""/>
        <dsp:cNvSpPr/>
      </dsp:nvSpPr>
      <dsp:spPr>
        <a:xfrm>
          <a:off x="984963" y="4382946"/>
          <a:ext cx="1519437" cy="964842"/>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 Eg:- Uber</a:t>
          </a:r>
        </a:p>
      </dsp:txBody>
      <dsp:txXfrm>
        <a:off x="1013222" y="4411205"/>
        <a:ext cx="1462919" cy="908324"/>
      </dsp:txXfrm>
    </dsp:sp>
    <dsp:sp modelId="{D002C835-0339-4A9E-B1B7-EF7D6086959A}">
      <dsp:nvSpPr>
        <dsp:cNvPr id="0" name=""/>
        <dsp:cNvSpPr/>
      </dsp:nvSpPr>
      <dsp:spPr>
        <a:xfrm>
          <a:off x="2673227" y="1409069"/>
          <a:ext cx="1519437" cy="964842"/>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59DCD5-46C9-4270-A038-F0DABFED70A4}">
      <dsp:nvSpPr>
        <dsp:cNvPr id="0" name=""/>
        <dsp:cNvSpPr/>
      </dsp:nvSpPr>
      <dsp:spPr>
        <a:xfrm>
          <a:off x="2842053" y="1569454"/>
          <a:ext cx="1519437" cy="964842"/>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Housekeeping, Carpentering, Plumbing</a:t>
          </a:r>
        </a:p>
      </dsp:txBody>
      <dsp:txXfrm>
        <a:off x="2870312" y="1597713"/>
        <a:ext cx="1462919" cy="908324"/>
      </dsp:txXfrm>
    </dsp:sp>
    <dsp:sp modelId="{AC62CD3C-AAE6-4129-BA22-84D24580B3A4}">
      <dsp:nvSpPr>
        <dsp:cNvPr id="0" name=""/>
        <dsp:cNvSpPr/>
      </dsp:nvSpPr>
      <dsp:spPr>
        <a:xfrm>
          <a:off x="2673227" y="2815815"/>
          <a:ext cx="1519437" cy="96484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73542E-F937-4D92-947C-7F2382B28D72}">
      <dsp:nvSpPr>
        <dsp:cNvPr id="0" name=""/>
        <dsp:cNvSpPr/>
      </dsp:nvSpPr>
      <dsp:spPr>
        <a:xfrm>
          <a:off x="2842053" y="2976200"/>
          <a:ext cx="1519437" cy="96484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Unregistered Suppliers</a:t>
          </a:r>
        </a:p>
      </dsp:txBody>
      <dsp:txXfrm>
        <a:off x="2870312" y="3004459"/>
        <a:ext cx="1462919" cy="908324"/>
      </dsp:txXfrm>
    </dsp:sp>
    <dsp:sp modelId="{85F7BB68-81E9-49B6-A295-A38295FE3FC9}">
      <dsp:nvSpPr>
        <dsp:cNvPr id="0" name=""/>
        <dsp:cNvSpPr/>
      </dsp:nvSpPr>
      <dsp:spPr>
        <a:xfrm>
          <a:off x="2673227" y="4222561"/>
          <a:ext cx="1519437" cy="96484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865C3F-FA16-423A-81F6-10442677D182}">
      <dsp:nvSpPr>
        <dsp:cNvPr id="0" name=""/>
        <dsp:cNvSpPr/>
      </dsp:nvSpPr>
      <dsp:spPr>
        <a:xfrm>
          <a:off x="2842053" y="4382946"/>
          <a:ext cx="1519437" cy="964842"/>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Ex:- Urban Clap</a:t>
          </a:r>
        </a:p>
      </dsp:txBody>
      <dsp:txXfrm>
        <a:off x="2870312" y="4411205"/>
        <a:ext cx="1462919" cy="908324"/>
      </dsp:txXfrm>
    </dsp:sp>
    <dsp:sp modelId="{DF0737E0-B576-4D2B-91DE-B2DA0B9F1738}">
      <dsp:nvSpPr>
        <dsp:cNvPr id="0" name=""/>
        <dsp:cNvSpPr/>
      </dsp:nvSpPr>
      <dsp:spPr>
        <a:xfrm>
          <a:off x="4530317" y="1409069"/>
          <a:ext cx="1519437" cy="964842"/>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E5C62C-0651-4C70-A485-4EB63173753B}">
      <dsp:nvSpPr>
        <dsp:cNvPr id="0" name=""/>
        <dsp:cNvSpPr/>
      </dsp:nvSpPr>
      <dsp:spPr>
        <a:xfrm>
          <a:off x="4699144" y="1569454"/>
          <a:ext cx="1519437" cy="964842"/>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Hotels, Inns, Guest houses</a:t>
          </a:r>
        </a:p>
      </dsp:txBody>
      <dsp:txXfrm>
        <a:off x="4727403" y="1597713"/>
        <a:ext cx="1462919" cy="908324"/>
      </dsp:txXfrm>
    </dsp:sp>
    <dsp:sp modelId="{378405C7-3650-4682-91FC-897FFDC5111B}">
      <dsp:nvSpPr>
        <dsp:cNvPr id="0" name=""/>
        <dsp:cNvSpPr/>
      </dsp:nvSpPr>
      <dsp:spPr>
        <a:xfrm>
          <a:off x="4530317" y="2815815"/>
          <a:ext cx="1519437" cy="96484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2433D57-7F6C-4E65-93FF-D02F0D6C55DF}">
      <dsp:nvSpPr>
        <dsp:cNvPr id="0" name=""/>
        <dsp:cNvSpPr/>
      </dsp:nvSpPr>
      <dsp:spPr>
        <a:xfrm>
          <a:off x="4699144" y="2976200"/>
          <a:ext cx="1519437" cy="96484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Unregistered Suppliers</a:t>
          </a:r>
        </a:p>
      </dsp:txBody>
      <dsp:txXfrm>
        <a:off x="4727403" y="3004459"/>
        <a:ext cx="1462919" cy="908324"/>
      </dsp:txXfrm>
    </dsp:sp>
    <dsp:sp modelId="{45DEDC75-1E06-421A-B020-A6E99BF1A0B2}">
      <dsp:nvSpPr>
        <dsp:cNvPr id="0" name=""/>
        <dsp:cNvSpPr/>
      </dsp:nvSpPr>
      <dsp:spPr>
        <a:xfrm>
          <a:off x="4530317" y="4222561"/>
          <a:ext cx="1519437" cy="96484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4D233E-7A2D-4A72-907C-0A47FD1F920A}">
      <dsp:nvSpPr>
        <dsp:cNvPr id="0" name=""/>
        <dsp:cNvSpPr/>
      </dsp:nvSpPr>
      <dsp:spPr>
        <a:xfrm>
          <a:off x="4699144" y="4382946"/>
          <a:ext cx="1519437" cy="964842"/>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Ex</a:t>
          </a:r>
          <a:r>
            <a:rPr lang="en-US" sz="1700" kern="1200" dirty="0"/>
            <a:t>:- Oyo Rooms</a:t>
          </a:r>
        </a:p>
      </dsp:txBody>
      <dsp:txXfrm>
        <a:off x="4727403" y="4411205"/>
        <a:ext cx="1462919" cy="9083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A0C8F7-2E27-4E7B-B9BE-B0E0853B109F}">
      <dsp:nvSpPr>
        <dsp:cNvPr id="0" name=""/>
        <dsp:cNvSpPr/>
      </dsp:nvSpPr>
      <dsp:spPr>
        <a:xfrm>
          <a:off x="0" y="2645"/>
          <a:ext cx="1060972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5924D6-972D-4E8B-A1F0-E9E5F608BB35}">
      <dsp:nvSpPr>
        <dsp:cNvPr id="0" name=""/>
        <dsp:cNvSpPr/>
      </dsp:nvSpPr>
      <dsp:spPr>
        <a:xfrm>
          <a:off x="0" y="2645"/>
          <a:ext cx="2121945" cy="54133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en-US" sz="4000" b="1" kern="1200" dirty="0">
              <a:latin typeface="+mj-lt"/>
            </a:rPr>
            <a:t>Security Services</a:t>
          </a:r>
        </a:p>
        <a:p>
          <a:pPr marL="0" lvl="0" indent="0" algn="l" defTabSz="1778000">
            <a:lnSpc>
              <a:spcPct val="90000"/>
            </a:lnSpc>
            <a:spcBef>
              <a:spcPct val="0"/>
            </a:spcBef>
            <a:spcAft>
              <a:spcPct val="35000"/>
            </a:spcAft>
            <a:buNone/>
          </a:pPr>
          <a:endParaRPr lang="en-US" sz="4200" kern="1200" dirty="0">
            <a:latin typeface="+mj-lt"/>
          </a:endParaRPr>
        </a:p>
      </dsp:txBody>
      <dsp:txXfrm>
        <a:off x="0" y="2645"/>
        <a:ext cx="2121945" cy="5413375"/>
      </dsp:txXfrm>
    </dsp:sp>
    <dsp:sp modelId="{6EE93345-31C8-4C2B-85B7-5E5DD9EAE993}">
      <dsp:nvSpPr>
        <dsp:cNvPr id="0" name=""/>
        <dsp:cNvSpPr/>
      </dsp:nvSpPr>
      <dsp:spPr>
        <a:xfrm>
          <a:off x="2281091" y="84983"/>
          <a:ext cx="8328637" cy="16467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dirty="0">
              <a:latin typeface="+mj-lt"/>
            </a:rPr>
            <a:t>Supplier - Any person other than a body corporate</a:t>
          </a:r>
        </a:p>
      </dsp:txBody>
      <dsp:txXfrm>
        <a:off x="2281091" y="84983"/>
        <a:ext cx="8328637" cy="1646744"/>
      </dsp:txXfrm>
    </dsp:sp>
    <dsp:sp modelId="{1C9B116D-5791-4E60-80A1-BFBF13A95EC2}">
      <dsp:nvSpPr>
        <dsp:cNvPr id="0" name=""/>
        <dsp:cNvSpPr/>
      </dsp:nvSpPr>
      <dsp:spPr>
        <a:xfrm>
          <a:off x="2121945" y="1256667"/>
          <a:ext cx="8487783"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ABC54E4-8498-40FB-927F-8ADBD32A88E6}">
      <dsp:nvSpPr>
        <dsp:cNvPr id="0" name=""/>
        <dsp:cNvSpPr/>
      </dsp:nvSpPr>
      <dsp:spPr>
        <a:xfrm>
          <a:off x="2186978" y="1329740"/>
          <a:ext cx="8328637" cy="16467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dirty="0">
              <a:latin typeface="+mj-lt"/>
            </a:rPr>
            <a:t>Recipient - A registered person, located in the taxable</a:t>
          </a:r>
        </a:p>
        <a:p>
          <a:pPr marL="0" lvl="0" indent="0" algn="l" defTabSz="1155700">
            <a:lnSpc>
              <a:spcPct val="90000"/>
            </a:lnSpc>
            <a:spcBef>
              <a:spcPct val="0"/>
            </a:spcBef>
            <a:spcAft>
              <a:spcPct val="35000"/>
            </a:spcAft>
            <a:buNone/>
          </a:pPr>
          <a:r>
            <a:rPr lang="en-US" sz="2600" kern="1200" dirty="0">
              <a:latin typeface="+mj-lt"/>
            </a:rPr>
            <a:t>territory</a:t>
          </a:r>
        </a:p>
      </dsp:txBody>
      <dsp:txXfrm>
        <a:off x="2186978" y="1329740"/>
        <a:ext cx="8328637" cy="1646744"/>
      </dsp:txXfrm>
    </dsp:sp>
    <dsp:sp modelId="{EF852F8F-3839-47EA-BFF3-0FCBB64912F6}">
      <dsp:nvSpPr>
        <dsp:cNvPr id="0" name=""/>
        <dsp:cNvSpPr/>
      </dsp:nvSpPr>
      <dsp:spPr>
        <a:xfrm>
          <a:off x="2095039" y="2748218"/>
          <a:ext cx="8487783"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D0E41FB-522A-4106-8354-3FA29DF23140}">
      <dsp:nvSpPr>
        <dsp:cNvPr id="0" name=""/>
        <dsp:cNvSpPr/>
      </dsp:nvSpPr>
      <dsp:spPr>
        <a:xfrm>
          <a:off x="2240697" y="2821065"/>
          <a:ext cx="8211203" cy="1782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b="1" u="sng" kern="1200" dirty="0">
              <a:latin typeface="+mj-lt"/>
            </a:rPr>
            <a:t>Provision not applicable to – </a:t>
          </a:r>
        </a:p>
        <a:p>
          <a:pPr marL="0" lvl="0" indent="0" algn="l" defTabSz="1155700">
            <a:lnSpc>
              <a:spcPct val="90000"/>
            </a:lnSpc>
            <a:spcBef>
              <a:spcPct val="0"/>
            </a:spcBef>
            <a:spcAft>
              <a:spcPct val="35000"/>
            </a:spcAft>
            <a:buNone/>
          </a:pPr>
          <a:r>
            <a:rPr lang="en-US" sz="2600" kern="1200" dirty="0">
              <a:latin typeface="+mj-lt"/>
            </a:rPr>
            <a:t>1.Government Departments ; Local Authority ; Governmental agencies; who have taken registration only for  deducting TDS u/s 51</a:t>
          </a:r>
        </a:p>
        <a:p>
          <a:pPr marL="0" lvl="0" indent="0" algn="l" defTabSz="1155700">
            <a:lnSpc>
              <a:spcPct val="90000"/>
            </a:lnSpc>
            <a:spcBef>
              <a:spcPct val="0"/>
            </a:spcBef>
            <a:spcAft>
              <a:spcPct val="35000"/>
            </a:spcAft>
            <a:buNone/>
          </a:pPr>
          <a:r>
            <a:rPr lang="en-US" sz="2600" kern="1200" dirty="0">
              <a:latin typeface="+mj-lt"/>
            </a:rPr>
            <a:t>2.Composition Dealers</a:t>
          </a:r>
        </a:p>
      </dsp:txBody>
      <dsp:txXfrm>
        <a:off x="2240697" y="2821065"/>
        <a:ext cx="8211203" cy="1782650"/>
      </dsp:txXfrm>
    </dsp:sp>
    <dsp:sp modelId="{3965B81A-26C7-4D2C-928E-EAB6AE808B4B}">
      <dsp:nvSpPr>
        <dsp:cNvPr id="0" name=""/>
        <dsp:cNvSpPr/>
      </dsp:nvSpPr>
      <dsp:spPr>
        <a:xfrm>
          <a:off x="2121945" y="5325796"/>
          <a:ext cx="8487783"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ACEB7F-A255-4889-82E1-55B4507B1F02}">
      <dsp:nvSpPr>
        <dsp:cNvPr id="0" name=""/>
        <dsp:cNvSpPr/>
      </dsp:nvSpPr>
      <dsp:spPr>
        <a:xfrm>
          <a:off x="4295164" y="1546"/>
          <a:ext cx="1166831" cy="777887"/>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t>Supplier</a:t>
          </a:r>
        </a:p>
      </dsp:txBody>
      <dsp:txXfrm>
        <a:off x="4317948" y="24330"/>
        <a:ext cx="1121263" cy="732319"/>
      </dsp:txXfrm>
    </dsp:sp>
    <dsp:sp modelId="{4E51B764-05FA-4D97-8D75-457BBA675661}">
      <dsp:nvSpPr>
        <dsp:cNvPr id="0" name=""/>
        <dsp:cNvSpPr/>
      </dsp:nvSpPr>
      <dsp:spPr>
        <a:xfrm>
          <a:off x="2603259" y="779433"/>
          <a:ext cx="2275320" cy="311154"/>
        </a:xfrm>
        <a:custGeom>
          <a:avLst/>
          <a:gdLst/>
          <a:ahLst/>
          <a:cxnLst/>
          <a:rect l="0" t="0" r="0" b="0"/>
          <a:pathLst>
            <a:path>
              <a:moveTo>
                <a:pt x="2275320" y="0"/>
              </a:moveTo>
              <a:lnTo>
                <a:pt x="2275320" y="155577"/>
              </a:lnTo>
              <a:lnTo>
                <a:pt x="0" y="155577"/>
              </a:lnTo>
              <a:lnTo>
                <a:pt x="0" y="311154"/>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483EB69-9BA1-4FF6-A130-413377005C9D}">
      <dsp:nvSpPr>
        <dsp:cNvPr id="0" name=""/>
        <dsp:cNvSpPr/>
      </dsp:nvSpPr>
      <dsp:spPr>
        <a:xfrm>
          <a:off x="2019843" y="1090588"/>
          <a:ext cx="1166831" cy="777887"/>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t>Registered</a:t>
          </a:r>
        </a:p>
      </dsp:txBody>
      <dsp:txXfrm>
        <a:off x="2042627" y="1113372"/>
        <a:ext cx="1121263" cy="732319"/>
      </dsp:txXfrm>
    </dsp:sp>
    <dsp:sp modelId="{E132EAB5-7440-44BA-8615-C7E6EB479DA1}">
      <dsp:nvSpPr>
        <dsp:cNvPr id="0" name=""/>
        <dsp:cNvSpPr/>
      </dsp:nvSpPr>
      <dsp:spPr>
        <a:xfrm>
          <a:off x="1465598" y="1868476"/>
          <a:ext cx="1137660" cy="311154"/>
        </a:xfrm>
        <a:custGeom>
          <a:avLst/>
          <a:gdLst/>
          <a:ahLst/>
          <a:cxnLst/>
          <a:rect l="0" t="0" r="0" b="0"/>
          <a:pathLst>
            <a:path>
              <a:moveTo>
                <a:pt x="1137660" y="0"/>
              </a:moveTo>
              <a:lnTo>
                <a:pt x="1137660" y="155577"/>
              </a:lnTo>
              <a:lnTo>
                <a:pt x="0" y="155577"/>
              </a:lnTo>
              <a:lnTo>
                <a:pt x="0" y="311154"/>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4A9B82-0930-4AFE-B5BC-DFF60D70CC5B}">
      <dsp:nvSpPr>
        <dsp:cNvPr id="0" name=""/>
        <dsp:cNvSpPr/>
      </dsp:nvSpPr>
      <dsp:spPr>
        <a:xfrm>
          <a:off x="882183" y="2179631"/>
          <a:ext cx="1166831" cy="777887"/>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t>Body Corporate</a:t>
          </a:r>
        </a:p>
      </dsp:txBody>
      <dsp:txXfrm>
        <a:off x="904967" y="2202415"/>
        <a:ext cx="1121263" cy="732319"/>
      </dsp:txXfrm>
    </dsp:sp>
    <dsp:sp modelId="{116DFCA5-FC5D-4498-8E10-DCCB5B7D887D}">
      <dsp:nvSpPr>
        <dsp:cNvPr id="0" name=""/>
        <dsp:cNvSpPr/>
      </dsp:nvSpPr>
      <dsp:spPr>
        <a:xfrm>
          <a:off x="1419878" y="2957518"/>
          <a:ext cx="91440" cy="311154"/>
        </a:xfrm>
        <a:custGeom>
          <a:avLst/>
          <a:gdLst/>
          <a:ahLst/>
          <a:cxnLst/>
          <a:rect l="0" t="0" r="0" b="0"/>
          <a:pathLst>
            <a:path>
              <a:moveTo>
                <a:pt x="45720" y="0"/>
              </a:moveTo>
              <a:lnTo>
                <a:pt x="45720" y="311154"/>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492A924-B638-414F-A151-91C9F557C3E3}">
      <dsp:nvSpPr>
        <dsp:cNvPr id="0" name=""/>
        <dsp:cNvSpPr/>
      </dsp:nvSpPr>
      <dsp:spPr>
        <a:xfrm>
          <a:off x="882183" y="3268673"/>
          <a:ext cx="1166831" cy="777887"/>
        </a:xfrm>
        <a:prstGeom prst="roundRect">
          <a:avLst>
            <a:gd name="adj" fmla="val 10000"/>
          </a:avLst>
        </a:prstGeom>
        <a:solidFill>
          <a:schemeClr val="accent2"/>
        </a:solidFill>
        <a:ln w="12700" cap="flat" cmpd="sng" algn="ctr">
          <a:solidFill>
            <a:schemeClr val="accent2">
              <a:shade val="50000"/>
            </a:schemeClr>
          </a:solidFill>
          <a:prstDash val="solid"/>
          <a:miter lim="800000"/>
        </a:ln>
        <a:effectLst/>
        <a:scene3d>
          <a:camera prst="orthographicFront"/>
          <a:lightRig rig="flat" dir="t"/>
        </a:scene3d>
        <a:sp3d/>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t>Forward Charge</a:t>
          </a:r>
        </a:p>
      </dsp:txBody>
      <dsp:txXfrm>
        <a:off x="904967" y="3291457"/>
        <a:ext cx="1121263" cy="732319"/>
      </dsp:txXfrm>
    </dsp:sp>
    <dsp:sp modelId="{B666A0AB-3EAC-4CE4-A611-945A14A8D225}">
      <dsp:nvSpPr>
        <dsp:cNvPr id="0" name=""/>
        <dsp:cNvSpPr/>
      </dsp:nvSpPr>
      <dsp:spPr>
        <a:xfrm>
          <a:off x="2603259" y="1868476"/>
          <a:ext cx="1137660" cy="311154"/>
        </a:xfrm>
        <a:custGeom>
          <a:avLst/>
          <a:gdLst/>
          <a:ahLst/>
          <a:cxnLst/>
          <a:rect l="0" t="0" r="0" b="0"/>
          <a:pathLst>
            <a:path>
              <a:moveTo>
                <a:pt x="0" y="0"/>
              </a:moveTo>
              <a:lnTo>
                <a:pt x="0" y="155577"/>
              </a:lnTo>
              <a:lnTo>
                <a:pt x="1137660" y="155577"/>
              </a:lnTo>
              <a:lnTo>
                <a:pt x="1137660" y="311154"/>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FA568B9-2700-4F83-B5D1-E683D87D3846}">
      <dsp:nvSpPr>
        <dsp:cNvPr id="0" name=""/>
        <dsp:cNvSpPr/>
      </dsp:nvSpPr>
      <dsp:spPr>
        <a:xfrm>
          <a:off x="3157504" y="2179631"/>
          <a:ext cx="1166831" cy="777887"/>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t>Others</a:t>
          </a:r>
        </a:p>
      </dsp:txBody>
      <dsp:txXfrm>
        <a:off x="3180288" y="2202415"/>
        <a:ext cx="1121263" cy="732319"/>
      </dsp:txXfrm>
    </dsp:sp>
    <dsp:sp modelId="{9FD3D772-B047-41A0-8C14-B68BB98A3BAE}">
      <dsp:nvSpPr>
        <dsp:cNvPr id="0" name=""/>
        <dsp:cNvSpPr/>
      </dsp:nvSpPr>
      <dsp:spPr>
        <a:xfrm>
          <a:off x="2982479" y="2957518"/>
          <a:ext cx="758440" cy="311154"/>
        </a:xfrm>
        <a:custGeom>
          <a:avLst/>
          <a:gdLst/>
          <a:ahLst/>
          <a:cxnLst/>
          <a:rect l="0" t="0" r="0" b="0"/>
          <a:pathLst>
            <a:path>
              <a:moveTo>
                <a:pt x="758440" y="0"/>
              </a:moveTo>
              <a:lnTo>
                <a:pt x="758440" y="155577"/>
              </a:lnTo>
              <a:lnTo>
                <a:pt x="0" y="155577"/>
              </a:lnTo>
              <a:lnTo>
                <a:pt x="0" y="311154"/>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8249123-D4F8-4A91-8451-037F5E7AC318}">
      <dsp:nvSpPr>
        <dsp:cNvPr id="0" name=""/>
        <dsp:cNvSpPr/>
      </dsp:nvSpPr>
      <dsp:spPr>
        <a:xfrm>
          <a:off x="2399063" y="3268673"/>
          <a:ext cx="1166831" cy="777887"/>
        </a:xfrm>
        <a:prstGeom prst="roundRect">
          <a:avLst>
            <a:gd name="adj" fmla="val 1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t>Recip –RD</a:t>
          </a:r>
        </a:p>
      </dsp:txBody>
      <dsp:txXfrm>
        <a:off x="2421847" y="3291457"/>
        <a:ext cx="1121263" cy="732319"/>
      </dsp:txXfrm>
    </dsp:sp>
    <dsp:sp modelId="{E02EA2AD-A48E-48C6-878A-79FB2EA1EC11}">
      <dsp:nvSpPr>
        <dsp:cNvPr id="0" name=""/>
        <dsp:cNvSpPr/>
      </dsp:nvSpPr>
      <dsp:spPr>
        <a:xfrm>
          <a:off x="2936759" y="4046561"/>
          <a:ext cx="91440" cy="311154"/>
        </a:xfrm>
        <a:custGeom>
          <a:avLst/>
          <a:gdLst/>
          <a:ahLst/>
          <a:cxnLst/>
          <a:rect l="0" t="0" r="0" b="0"/>
          <a:pathLst>
            <a:path>
              <a:moveTo>
                <a:pt x="45720" y="0"/>
              </a:moveTo>
              <a:lnTo>
                <a:pt x="45720" y="311154"/>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D9AEEC4-87C5-4BD7-BDFE-235085E103E5}">
      <dsp:nvSpPr>
        <dsp:cNvPr id="0" name=""/>
        <dsp:cNvSpPr/>
      </dsp:nvSpPr>
      <dsp:spPr>
        <a:xfrm>
          <a:off x="2399063" y="4357716"/>
          <a:ext cx="1166831" cy="777887"/>
        </a:xfrm>
        <a:prstGeom prst="roundRect">
          <a:avLst>
            <a:gd name="adj" fmla="val 10000"/>
          </a:avLst>
        </a:prstGeom>
        <a:solidFill>
          <a:schemeClr val="accent6"/>
        </a:solidFill>
        <a:ln w="12700" cap="flat" cmpd="sng" algn="ctr">
          <a:solidFill>
            <a:schemeClr val="accent6">
              <a:shade val="50000"/>
            </a:schemeClr>
          </a:solidFill>
          <a:prstDash val="solid"/>
          <a:miter lim="800000"/>
        </a:ln>
        <a:effectLst/>
        <a:scene3d>
          <a:camera prst="orthographicFront"/>
          <a:lightRig rig="flat" dir="t"/>
        </a:scene3d>
        <a:sp3d/>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t>Reverse Charge</a:t>
          </a:r>
        </a:p>
      </dsp:txBody>
      <dsp:txXfrm>
        <a:off x="2421847" y="4380500"/>
        <a:ext cx="1121263" cy="732319"/>
      </dsp:txXfrm>
    </dsp:sp>
    <dsp:sp modelId="{74D84A7E-05DD-495B-9FEA-BFA0604AD78B}">
      <dsp:nvSpPr>
        <dsp:cNvPr id="0" name=""/>
        <dsp:cNvSpPr/>
      </dsp:nvSpPr>
      <dsp:spPr>
        <a:xfrm>
          <a:off x="3740919" y="2957518"/>
          <a:ext cx="758440" cy="311154"/>
        </a:xfrm>
        <a:custGeom>
          <a:avLst/>
          <a:gdLst/>
          <a:ahLst/>
          <a:cxnLst/>
          <a:rect l="0" t="0" r="0" b="0"/>
          <a:pathLst>
            <a:path>
              <a:moveTo>
                <a:pt x="0" y="0"/>
              </a:moveTo>
              <a:lnTo>
                <a:pt x="0" y="155577"/>
              </a:lnTo>
              <a:lnTo>
                <a:pt x="758440" y="155577"/>
              </a:lnTo>
              <a:lnTo>
                <a:pt x="758440" y="311154"/>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9C3EBF8-199F-454A-9AFB-31335229555A}">
      <dsp:nvSpPr>
        <dsp:cNvPr id="0" name=""/>
        <dsp:cNvSpPr/>
      </dsp:nvSpPr>
      <dsp:spPr>
        <a:xfrm>
          <a:off x="3915944" y="3268673"/>
          <a:ext cx="1166831" cy="777887"/>
        </a:xfrm>
        <a:prstGeom prst="roundRect">
          <a:avLst>
            <a:gd name="adj" fmla="val 1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t>Recip –URD</a:t>
          </a:r>
        </a:p>
      </dsp:txBody>
      <dsp:txXfrm>
        <a:off x="3938728" y="3291457"/>
        <a:ext cx="1121263" cy="732319"/>
      </dsp:txXfrm>
    </dsp:sp>
    <dsp:sp modelId="{2FBD61A2-3A07-4537-88B5-D82D85F5E16B}">
      <dsp:nvSpPr>
        <dsp:cNvPr id="0" name=""/>
        <dsp:cNvSpPr/>
      </dsp:nvSpPr>
      <dsp:spPr>
        <a:xfrm>
          <a:off x="4453639" y="4046561"/>
          <a:ext cx="91440" cy="311154"/>
        </a:xfrm>
        <a:custGeom>
          <a:avLst/>
          <a:gdLst/>
          <a:ahLst/>
          <a:cxnLst/>
          <a:rect l="0" t="0" r="0" b="0"/>
          <a:pathLst>
            <a:path>
              <a:moveTo>
                <a:pt x="45720" y="0"/>
              </a:moveTo>
              <a:lnTo>
                <a:pt x="45720" y="311154"/>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DE589CB-0208-41B4-9B9F-221DDEA4E8BB}">
      <dsp:nvSpPr>
        <dsp:cNvPr id="0" name=""/>
        <dsp:cNvSpPr/>
      </dsp:nvSpPr>
      <dsp:spPr>
        <a:xfrm>
          <a:off x="3915944" y="4357716"/>
          <a:ext cx="1166831" cy="777887"/>
        </a:xfrm>
        <a:prstGeom prst="roundRect">
          <a:avLst>
            <a:gd name="adj" fmla="val 10000"/>
          </a:avLst>
        </a:prstGeom>
        <a:solidFill>
          <a:schemeClr val="accent2"/>
        </a:solidFill>
        <a:ln w="12700" cap="flat" cmpd="sng" algn="ctr">
          <a:solidFill>
            <a:schemeClr val="accent2">
              <a:shade val="50000"/>
            </a:schemeClr>
          </a:solidFill>
          <a:prstDash val="solid"/>
          <a:miter lim="800000"/>
        </a:ln>
        <a:effectLst/>
        <a:scene3d>
          <a:camera prst="orthographicFront"/>
          <a:lightRig rig="flat" dir="t"/>
        </a:scene3d>
        <a:sp3d/>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t>Forward Charge</a:t>
          </a:r>
        </a:p>
      </dsp:txBody>
      <dsp:txXfrm>
        <a:off x="3938728" y="4380500"/>
        <a:ext cx="1121263" cy="732319"/>
      </dsp:txXfrm>
    </dsp:sp>
    <dsp:sp modelId="{668008B5-915F-4F28-9F56-84167163EE24}">
      <dsp:nvSpPr>
        <dsp:cNvPr id="0" name=""/>
        <dsp:cNvSpPr/>
      </dsp:nvSpPr>
      <dsp:spPr>
        <a:xfrm>
          <a:off x="4878579" y="779433"/>
          <a:ext cx="2275320" cy="311154"/>
        </a:xfrm>
        <a:custGeom>
          <a:avLst/>
          <a:gdLst/>
          <a:ahLst/>
          <a:cxnLst/>
          <a:rect l="0" t="0" r="0" b="0"/>
          <a:pathLst>
            <a:path>
              <a:moveTo>
                <a:pt x="0" y="0"/>
              </a:moveTo>
              <a:lnTo>
                <a:pt x="0" y="155577"/>
              </a:lnTo>
              <a:lnTo>
                <a:pt x="2275320" y="155577"/>
              </a:lnTo>
              <a:lnTo>
                <a:pt x="2275320" y="311154"/>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8C1E5D7-B717-41C5-8E77-51626ED0B64E}">
      <dsp:nvSpPr>
        <dsp:cNvPr id="0" name=""/>
        <dsp:cNvSpPr/>
      </dsp:nvSpPr>
      <dsp:spPr>
        <a:xfrm>
          <a:off x="6570484" y="1090588"/>
          <a:ext cx="1166831" cy="777887"/>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t>Un Registered</a:t>
          </a:r>
        </a:p>
      </dsp:txBody>
      <dsp:txXfrm>
        <a:off x="6593268" y="1113372"/>
        <a:ext cx="1121263" cy="732319"/>
      </dsp:txXfrm>
    </dsp:sp>
    <dsp:sp modelId="{CBCD93E2-D12B-4662-85C8-FE8AD6D44D27}">
      <dsp:nvSpPr>
        <dsp:cNvPr id="0" name=""/>
        <dsp:cNvSpPr/>
      </dsp:nvSpPr>
      <dsp:spPr>
        <a:xfrm>
          <a:off x="6016240" y="1868476"/>
          <a:ext cx="1137660" cy="311154"/>
        </a:xfrm>
        <a:custGeom>
          <a:avLst/>
          <a:gdLst/>
          <a:ahLst/>
          <a:cxnLst/>
          <a:rect l="0" t="0" r="0" b="0"/>
          <a:pathLst>
            <a:path>
              <a:moveTo>
                <a:pt x="1137660" y="0"/>
              </a:moveTo>
              <a:lnTo>
                <a:pt x="1137660" y="155577"/>
              </a:lnTo>
              <a:lnTo>
                <a:pt x="0" y="155577"/>
              </a:lnTo>
              <a:lnTo>
                <a:pt x="0" y="311154"/>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CB8C3B-59A0-4020-B667-CFA9093454A6}">
      <dsp:nvSpPr>
        <dsp:cNvPr id="0" name=""/>
        <dsp:cNvSpPr/>
      </dsp:nvSpPr>
      <dsp:spPr>
        <a:xfrm>
          <a:off x="5432824" y="2179631"/>
          <a:ext cx="1166831" cy="777887"/>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t>Body Corporate</a:t>
          </a:r>
        </a:p>
      </dsp:txBody>
      <dsp:txXfrm>
        <a:off x="5455608" y="2202415"/>
        <a:ext cx="1121263" cy="732319"/>
      </dsp:txXfrm>
    </dsp:sp>
    <dsp:sp modelId="{B4F45A61-74BF-4851-9495-216CE6EFF2E7}">
      <dsp:nvSpPr>
        <dsp:cNvPr id="0" name=""/>
        <dsp:cNvSpPr/>
      </dsp:nvSpPr>
      <dsp:spPr>
        <a:xfrm>
          <a:off x="5970520" y="2957518"/>
          <a:ext cx="91440" cy="311154"/>
        </a:xfrm>
        <a:custGeom>
          <a:avLst/>
          <a:gdLst/>
          <a:ahLst/>
          <a:cxnLst/>
          <a:rect l="0" t="0" r="0" b="0"/>
          <a:pathLst>
            <a:path>
              <a:moveTo>
                <a:pt x="45720" y="0"/>
              </a:moveTo>
              <a:lnTo>
                <a:pt x="45720" y="311154"/>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0F1EB83-D522-4CE5-9EDA-80EE8C088A95}">
      <dsp:nvSpPr>
        <dsp:cNvPr id="0" name=""/>
        <dsp:cNvSpPr/>
      </dsp:nvSpPr>
      <dsp:spPr>
        <a:xfrm>
          <a:off x="5432824" y="3268673"/>
          <a:ext cx="1166831" cy="777887"/>
        </a:xfrm>
        <a:prstGeom prst="roundRect">
          <a:avLst>
            <a:gd name="adj" fmla="val 10000"/>
          </a:avLst>
        </a:prstGeom>
        <a:solidFill>
          <a:srgbClr val="FF0000"/>
        </a:solidFill>
        <a:ln w="12700" cap="flat" cmpd="sng" algn="ctr">
          <a:solidFill>
            <a:schemeClr val="accent2">
              <a:shade val="50000"/>
            </a:schemeClr>
          </a:solidFill>
          <a:prstDash val="solid"/>
          <a:miter lim="800000"/>
        </a:ln>
        <a:effectLst/>
        <a:scene3d>
          <a:camera prst="orthographicFront"/>
          <a:lightRig rig="flat" dir="t"/>
        </a:scene3d>
        <a:sp3d/>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solidFill>
                <a:srgbClr val="FFFFFF"/>
              </a:solidFill>
              <a:latin typeface="Calibri" panose="020F0502020204030204"/>
              <a:ea typeface="+mn-ea"/>
              <a:cs typeface="+mn-cs"/>
            </a:rPr>
            <a:t>No Charge</a:t>
          </a:r>
        </a:p>
      </dsp:txBody>
      <dsp:txXfrm>
        <a:off x="5455608" y="3291457"/>
        <a:ext cx="1121263" cy="732319"/>
      </dsp:txXfrm>
    </dsp:sp>
    <dsp:sp modelId="{F975D1CC-23B4-4351-B20C-9988B6E1D398}">
      <dsp:nvSpPr>
        <dsp:cNvPr id="0" name=""/>
        <dsp:cNvSpPr/>
      </dsp:nvSpPr>
      <dsp:spPr>
        <a:xfrm>
          <a:off x="7153900" y="1868476"/>
          <a:ext cx="1137660" cy="311154"/>
        </a:xfrm>
        <a:custGeom>
          <a:avLst/>
          <a:gdLst/>
          <a:ahLst/>
          <a:cxnLst/>
          <a:rect l="0" t="0" r="0" b="0"/>
          <a:pathLst>
            <a:path>
              <a:moveTo>
                <a:pt x="0" y="0"/>
              </a:moveTo>
              <a:lnTo>
                <a:pt x="0" y="155577"/>
              </a:lnTo>
              <a:lnTo>
                <a:pt x="1137660" y="155577"/>
              </a:lnTo>
              <a:lnTo>
                <a:pt x="1137660" y="311154"/>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168CF02-655A-4BBA-B6B9-6222FB6F657A}">
      <dsp:nvSpPr>
        <dsp:cNvPr id="0" name=""/>
        <dsp:cNvSpPr/>
      </dsp:nvSpPr>
      <dsp:spPr>
        <a:xfrm>
          <a:off x="7708145" y="2179631"/>
          <a:ext cx="1166831" cy="777887"/>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t>Others</a:t>
          </a:r>
        </a:p>
      </dsp:txBody>
      <dsp:txXfrm>
        <a:off x="7730929" y="2202415"/>
        <a:ext cx="1121263" cy="732319"/>
      </dsp:txXfrm>
    </dsp:sp>
    <dsp:sp modelId="{56247714-2633-4703-AE87-CD2744627AB8}">
      <dsp:nvSpPr>
        <dsp:cNvPr id="0" name=""/>
        <dsp:cNvSpPr/>
      </dsp:nvSpPr>
      <dsp:spPr>
        <a:xfrm>
          <a:off x="7533120" y="2957518"/>
          <a:ext cx="758440" cy="311154"/>
        </a:xfrm>
        <a:custGeom>
          <a:avLst/>
          <a:gdLst/>
          <a:ahLst/>
          <a:cxnLst/>
          <a:rect l="0" t="0" r="0" b="0"/>
          <a:pathLst>
            <a:path>
              <a:moveTo>
                <a:pt x="758440" y="0"/>
              </a:moveTo>
              <a:lnTo>
                <a:pt x="758440" y="155577"/>
              </a:lnTo>
              <a:lnTo>
                <a:pt x="0" y="155577"/>
              </a:lnTo>
              <a:lnTo>
                <a:pt x="0" y="311154"/>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AF176C8-C8AB-48AD-A1CF-01EDF3054C90}">
      <dsp:nvSpPr>
        <dsp:cNvPr id="0" name=""/>
        <dsp:cNvSpPr/>
      </dsp:nvSpPr>
      <dsp:spPr>
        <a:xfrm>
          <a:off x="6949705" y="3268673"/>
          <a:ext cx="1166831" cy="777887"/>
        </a:xfrm>
        <a:prstGeom prst="roundRect">
          <a:avLst>
            <a:gd name="adj" fmla="val 1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t>Recip –RD</a:t>
          </a:r>
        </a:p>
      </dsp:txBody>
      <dsp:txXfrm>
        <a:off x="6972489" y="3291457"/>
        <a:ext cx="1121263" cy="732319"/>
      </dsp:txXfrm>
    </dsp:sp>
    <dsp:sp modelId="{6A644212-694C-4955-96D0-2837588EE989}">
      <dsp:nvSpPr>
        <dsp:cNvPr id="0" name=""/>
        <dsp:cNvSpPr/>
      </dsp:nvSpPr>
      <dsp:spPr>
        <a:xfrm>
          <a:off x="7487400" y="4046561"/>
          <a:ext cx="91440" cy="311154"/>
        </a:xfrm>
        <a:custGeom>
          <a:avLst/>
          <a:gdLst/>
          <a:ahLst/>
          <a:cxnLst/>
          <a:rect l="0" t="0" r="0" b="0"/>
          <a:pathLst>
            <a:path>
              <a:moveTo>
                <a:pt x="45720" y="0"/>
              </a:moveTo>
              <a:lnTo>
                <a:pt x="45720" y="311154"/>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3CE7CCF-685B-4EFA-93DC-AD9CC40C244B}">
      <dsp:nvSpPr>
        <dsp:cNvPr id="0" name=""/>
        <dsp:cNvSpPr/>
      </dsp:nvSpPr>
      <dsp:spPr>
        <a:xfrm>
          <a:off x="6949705" y="4357716"/>
          <a:ext cx="1166831" cy="777887"/>
        </a:xfrm>
        <a:prstGeom prst="roundRect">
          <a:avLst>
            <a:gd name="adj" fmla="val 10000"/>
          </a:avLst>
        </a:prstGeom>
        <a:solidFill>
          <a:schemeClr val="accent6"/>
        </a:solidFill>
        <a:ln w="12700" cap="flat" cmpd="sng" algn="ctr">
          <a:solidFill>
            <a:schemeClr val="accent6">
              <a:shade val="50000"/>
            </a:schemeClr>
          </a:solidFill>
          <a:prstDash val="solid"/>
          <a:miter lim="800000"/>
        </a:ln>
        <a:effectLst/>
        <a:scene3d>
          <a:camera prst="orthographicFront"/>
          <a:lightRig rig="flat" dir="t"/>
        </a:scene3d>
        <a:sp3d/>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t>Reverse Charge</a:t>
          </a:r>
        </a:p>
      </dsp:txBody>
      <dsp:txXfrm>
        <a:off x="6972489" y="4380500"/>
        <a:ext cx="1121263" cy="732319"/>
      </dsp:txXfrm>
    </dsp:sp>
    <dsp:sp modelId="{D48457EF-CD7E-4E20-8EF8-74405911AC31}">
      <dsp:nvSpPr>
        <dsp:cNvPr id="0" name=""/>
        <dsp:cNvSpPr/>
      </dsp:nvSpPr>
      <dsp:spPr>
        <a:xfrm>
          <a:off x="8291560" y="2957518"/>
          <a:ext cx="758440" cy="311154"/>
        </a:xfrm>
        <a:custGeom>
          <a:avLst/>
          <a:gdLst/>
          <a:ahLst/>
          <a:cxnLst/>
          <a:rect l="0" t="0" r="0" b="0"/>
          <a:pathLst>
            <a:path>
              <a:moveTo>
                <a:pt x="0" y="0"/>
              </a:moveTo>
              <a:lnTo>
                <a:pt x="0" y="155577"/>
              </a:lnTo>
              <a:lnTo>
                <a:pt x="758440" y="155577"/>
              </a:lnTo>
              <a:lnTo>
                <a:pt x="758440" y="311154"/>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D9AFA34-FDBE-4CF3-9A1A-9B145DAB0546}">
      <dsp:nvSpPr>
        <dsp:cNvPr id="0" name=""/>
        <dsp:cNvSpPr/>
      </dsp:nvSpPr>
      <dsp:spPr>
        <a:xfrm>
          <a:off x="8466585" y="3268673"/>
          <a:ext cx="1166831" cy="777887"/>
        </a:xfrm>
        <a:prstGeom prst="roundRect">
          <a:avLst>
            <a:gd name="adj" fmla="val 1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t>Recip –URD</a:t>
          </a:r>
        </a:p>
      </dsp:txBody>
      <dsp:txXfrm>
        <a:off x="8489369" y="3291457"/>
        <a:ext cx="1121263" cy="732319"/>
      </dsp:txXfrm>
    </dsp:sp>
    <dsp:sp modelId="{D707E116-EBD5-4A96-AF8A-30CAAA2381C6}">
      <dsp:nvSpPr>
        <dsp:cNvPr id="0" name=""/>
        <dsp:cNvSpPr/>
      </dsp:nvSpPr>
      <dsp:spPr>
        <a:xfrm>
          <a:off x="9004281" y="4046561"/>
          <a:ext cx="91440" cy="311154"/>
        </a:xfrm>
        <a:custGeom>
          <a:avLst/>
          <a:gdLst/>
          <a:ahLst/>
          <a:cxnLst/>
          <a:rect l="0" t="0" r="0" b="0"/>
          <a:pathLst>
            <a:path>
              <a:moveTo>
                <a:pt x="45720" y="0"/>
              </a:moveTo>
              <a:lnTo>
                <a:pt x="45720" y="311154"/>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150CDB4-680D-4185-81F3-177542DA2E2D}">
      <dsp:nvSpPr>
        <dsp:cNvPr id="0" name=""/>
        <dsp:cNvSpPr/>
      </dsp:nvSpPr>
      <dsp:spPr>
        <a:xfrm>
          <a:off x="8466585" y="4357716"/>
          <a:ext cx="1166831" cy="777887"/>
        </a:xfrm>
        <a:prstGeom prst="roundRect">
          <a:avLst>
            <a:gd name="adj" fmla="val 10000"/>
          </a:avLst>
        </a:prstGeom>
        <a:solidFill>
          <a:srgbClr val="FF0000"/>
        </a:solidFill>
        <a:ln w="12700" cap="flat" cmpd="sng" algn="ctr">
          <a:solidFill>
            <a:schemeClr val="accent2">
              <a:shade val="50000"/>
            </a:schemeClr>
          </a:solidFill>
          <a:prstDash val="solid"/>
          <a:miter lim="800000"/>
        </a:ln>
        <a:effectLst/>
        <a:scene3d>
          <a:camera prst="orthographicFront"/>
          <a:lightRig rig="flat" dir="t"/>
        </a:scene3d>
        <a:sp3d/>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t>No Charge</a:t>
          </a:r>
        </a:p>
      </dsp:txBody>
      <dsp:txXfrm>
        <a:off x="8489369" y="4380500"/>
        <a:ext cx="1121263" cy="73231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A06AC2-EA52-40AF-94AF-C75D90DCC002}">
      <dsp:nvSpPr>
        <dsp:cNvPr id="0" name=""/>
        <dsp:cNvSpPr/>
      </dsp:nvSpPr>
      <dsp:spPr>
        <a:xfrm>
          <a:off x="1359413" y="145313"/>
          <a:ext cx="1390253" cy="926835"/>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GTA Services</a:t>
          </a:r>
        </a:p>
      </dsp:txBody>
      <dsp:txXfrm>
        <a:off x="1386559" y="172459"/>
        <a:ext cx="1335961" cy="872543"/>
      </dsp:txXfrm>
    </dsp:sp>
    <dsp:sp modelId="{BC7BC625-A4C7-4DC9-ADCD-18FDCA0FEB59}">
      <dsp:nvSpPr>
        <dsp:cNvPr id="0" name=""/>
        <dsp:cNvSpPr/>
      </dsp:nvSpPr>
      <dsp:spPr>
        <a:xfrm>
          <a:off x="699042" y="1072148"/>
          <a:ext cx="1355496" cy="370734"/>
        </a:xfrm>
        <a:custGeom>
          <a:avLst/>
          <a:gdLst/>
          <a:ahLst/>
          <a:cxnLst/>
          <a:rect l="0" t="0" r="0" b="0"/>
          <a:pathLst>
            <a:path>
              <a:moveTo>
                <a:pt x="1355496" y="0"/>
              </a:moveTo>
              <a:lnTo>
                <a:pt x="1355496" y="185367"/>
              </a:lnTo>
              <a:lnTo>
                <a:pt x="0" y="185367"/>
              </a:lnTo>
              <a:lnTo>
                <a:pt x="0" y="370734"/>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5F80D80-7233-410F-81C4-6A81680FFC72}">
      <dsp:nvSpPr>
        <dsp:cNvPr id="0" name=""/>
        <dsp:cNvSpPr/>
      </dsp:nvSpPr>
      <dsp:spPr>
        <a:xfrm>
          <a:off x="3916" y="1442882"/>
          <a:ext cx="1390253" cy="926835"/>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Forward Charge</a:t>
          </a:r>
        </a:p>
      </dsp:txBody>
      <dsp:txXfrm>
        <a:off x="31062" y="1470028"/>
        <a:ext cx="1335961" cy="872543"/>
      </dsp:txXfrm>
    </dsp:sp>
    <dsp:sp modelId="{416A893D-0CD1-40AD-9869-4910BBAA5666}">
      <dsp:nvSpPr>
        <dsp:cNvPr id="0" name=""/>
        <dsp:cNvSpPr/>
      </dsp:nvSpPr>
      <dsp:spPr>
        <a:xfrm>
          <a:off x="653322" y="2369718"/>
          <a:ext cx="91440" cy="370734"/>
        </a:xfrm>
        <a:custGeom>
          <a:avLst/>
          <a:gdLst/>
          <a:ahLst/>
          <a:cxnLst/>
          <a:rect l="0" t="0" r="0" b="0"/>
          <a:pathLst>
            <a:path>
              <a:moveTo>
                <a:pt x="45720" y="0"/>
              </a:moveTo>
              <a:lnTo>
                <a:pt x="45720" y="370734"/>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7CBD953-5337-4675-A658-F86E0F718D84}">
      <dsp:nvSpPr>
        <dsp:cNvPr id="0" name=""/>
        <dsp:cNvSpPr/>
      </dsp:nvSpPr>
      <dsp:spPr>
        <a:xfrm>
          <a:off x="3916" y="2740452"/>
          <a:ext cx="1390253" cy="926835"/>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12% by GTA</a:t>
          </a:r>
        </a:p>
      </dsp:txBody>
      <dsp:txXfrm>
        <a:off x="31062" y="2767598"/>
        <a:ext cx="1335961" cy="872543"/>
      </dsp:txXfrm>
    </dsp:sp>
    <dsp:sp modelId="{69718FCD-9EE2-4B9A-99EA-1A1EFB307521}">
      <dsp:nvSpPr>
        <dsp:cNvPr id="0" name=""/>
        <dsp:cNvSpPr/>
      </dsp:nvSpPr>
      <dsp:spPr>
        <a:xfrm>
          <a:off x="653322" y="3667288"/>
          <a:ext cx="91440" cy="370734"/>
        </a:xfrm>
        <a:custGeom>
          <a:avLst/>
          <a:gdLst/>
          <a:ahLst/>
          <a:cxnLst/>
          <a:rect l="0" t="0" r="0" b="0"/>
          <a:pathLst>
            <a:path>
              <a:moveTo>
                <a:pt x="45720" y="0"/>
              </a:moveTo>
              <a:lnTo>
                <a:pt x="45720" y="370734"/>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6D8DDDF-5214-4C38-994B-EBA56FAF21AB}">
      <dsp:nvSpPr>
        <dsp:cNvPr id="0" name=""/>
        <dsp:cNvSpPr/>
      </dsp:nvSpPr>
      <dsp:spPr>
        <a:xfrm>
          <a:off x="3916" y="4038022"/>
          <a:ext cx="1390253" cy="926835"/>
        </a:xfrm>
        <a:prstGeom prst="roundRect">
          <a:avLst>
            <a:gd name="adj" fmla="val 1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Avail ITC</a:t>
          </a:r>
        </a:p>
      </dsp:txBody>
      <dsp:txXfrm>
        <a:off x="31062" y="4065168"/>
        <a:ext cx="1335961" cy="872543"/>
      </dsp:txXfrm>
    </dsp:sp>
    <dsp:sp modelId="{6C5D7778-C0BB-48A6-B6BF-6B64903797B1}">
      <dsp:nvSpPr>
        <dsp:cNvPr id="0" name=""/>
        <dsp:cNvSpPr/>
      </dsp:nvSpPr>
      <dsp:spPr>
        <a:xfrm>
          <a:off x="2054539" y="1072148"/>
          <a:ext cx="1355496" cy="370734"/>
        </a:xfrm>
        <a:custGeom>
          <a:avLst/>
          <a:gdLst/>
          <a:ahLst/>
          <a:cxnLst/>
          <a:rect l="0" t="0" r="0" b="0"/>
          <a:pathLst>
            <a:path>
              <a:moveTo>
                <a:pt x="0" y="0"/>
              </a:moveTo>
              <a:lnTo>
                <a:pt x="0" y="185367"/>
              </a:lnTo>
              <a:lnTo>
                <a:pt x="1355496" y="185367"/>
              </a:lnTo>
              <a:lnTo>
                <a:pt x="1355496" y="370734"/>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0549700-4057-48DE-A591-FC2301547E72}">
      <dsp:nvSpPr>
        <dsp:cNvPr id="0" name=""/>
        <dsp:cNvSpPr/>
      </dsp:nvSpPr>
      <dsp:spPr>
        <a:xfrm>
          <a:off x="2714909" y="1442882"/>
          <a:ext cx="1390253" cy="926835"/>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Reverse Charge</a:t>
          </a:r>
        </a:p>
      </dsp:txBody>
      <dsp:txXfrm>
        <a:off x="2742055" y="1470028"/>
        <a:ext cx="1335961" cy="872543"/>
      </dsp:txXfrm>
    </dsp:sp>
    <dsp:sp modelId="{88A46973-BEC6-4C0B-80EC-B7D7E658EBCE}">
      <dsp:nvSpPr>
        <dsp:cNvPr id="0" name=""/>
        <dsp:cNvSpPr/>
      </dsp:nvSpPr>
      <dsp:spPr>
        <a:xfrm>
          <a:off x="3364316" y="2369718"/>
          <a:ext cx="91440" cy="370734"/>
        </a:xfrm>
        <a:custGeom>
          <a:avLst/>
          <a:gdLst/>
          <a:ahLst/>
          <a:cxnLst/>
          <a:rect l="0" t="0" r="0" b="0"/>
          <a:pathLst>
            <a:path>
              <a:moveTo>
                <a:pt x="45720" y="0"/>
              </a:moveTo>
              <a:lnTo>
                <a:pt x="45720" y="370734"/>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B57E8A2-A860-4AA8-8A00-76AF491C2D6B}">
      <dsp:nvSpPr>
        <dsp:cNvPr id="0" name=""/>
        <dsp:cNvSpPr/>
      </dsp:nvSpPr>
      <dsp:spPr>
        <a:xfrm>
          <a:off x="2714909" y="2740452"/>
          <a:ext cx="1390253" cy="926835"/>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5% by Buyer</a:t>
          </a:r>
        </a:p>
      </dsp:txBody>
      <dsp:txXfrm>
        <a:off x="2742055" y="2767598"/>
        <a:ext cx="1335961" cy="872543"/>
      </dsp:txXfrm>
    </dsp:sp>
    <dsp:sp modelId="{76BC8722-66DA-411E-AEE7-D5151A7B0263}">
      <dsp:nvSpPr>
        <dsp:cNvPr id="0" name=""/>
        <dsp:cNvSpPr/>
      </dsp:nvSpPr>
      <dsp:spPr>
        <a:xfrm>
          <a:off x="2506372" y="3667288"/>
          <a:ext cx="903664" cy="370734"/>
        </a:xfrm>
        <a:custGeom>
          <a:avLst/>
          <a:gdLst/>
          <a:ahLst/>
          <a:cxnLst/>
          <a:rect l="0" t="0" r="0" b="0"/>
          <a:pathLst>
            <a:path>
              <a:moveTo>
                <a:pt x="903664" y="0"/>
              </a:moveTo>
              <a:lnTo>
                <a:pt x="903664" y="185367"/>
              </a:lnTo>
              <a:lnTo>
                <a:pt x="0" y="185367"/>
              </a:lnTo>
              <a:lnTo>
                <a:pt x="0" y="370734"/>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EFF4D98-11EE-441E-A655-86E6D3C810F6}">
      <dsp:nvSpPr>
        <dsp:cNvPr id="0" name=""/>
        <dsp:cNvSpPr/>
      </dsp:nvSpPr>
      <dsp:spPr>
        <a:xfrm>
          <a:off x="1811245" y="4038022"/>
          <a:ext cx="1390253" cy="926835"/>
        </a:xfrm>
        <a:prstGeom prst="roundRect">
          <a:avLst>
            <a:gd name="adj" fmla="val 1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NO ITC for GTA</a:t>
          </a:r>
        </a:p>
      </dsp:txBody>
      <dsp:txXfrm>
        <a:off x="1838391" y="4065168"/>
        <a:ext cx="1335961" cy="872543"/>
      </dsp:txXfrm>
    </dsp:sp>
    <dsp:sp modelId="{94B2BCED-33A6-46CF-A747-C708ABA2CA44}">
      <dsp:nvSpPr>
        <dsp:cNvPr id="0" name=""/>
        <dsp:cNvSpPr/>
      </dsp:nvSpPr>
      <dsp:spPr>
        <a:xfrm>
          <a:off x="3410036" y="3667288"/>
          <a:ext cx="903664" cy="370734"/>
        </a:xfrm>
        <a:custGeom>
          <a:avLst/>
          <a:gdLst/>
          <a:ahLst/>
          <a:cxnLst/>
          <a:rect l="0" t="0" r="0" b="0"/>
          <a:pathLst>
            <a:path>
              <a:moveTo>
                <a:pt x="0" y="0"/>
              </a:moveTo>
              <a:lnTo>
                <a:pt x="0" y="185367"/>
              </a:lnTo>
              <a:lnTo>
                <a:pt x="903664" y="185367"/>
              </a:lnTo>
              <a:lnTo>
                <a:pt x="903664" y="370734"/>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5BA1088-7AF2-4783-8293-07B474610D3B}">
      <dsp:nvSpPr>
        <dsp:cNvPr id="0" name=""/>
        <dsp:cNvSpPr/>
      </dsp:nvSpPr>
      <dsp:spPr>
        <a:xfrm>
          <a:off x="3618574" y="4038022"/>
          <a:ext cx="1390253" cy="926835"/>
        </a:xfrm>
        <a:prstGeom prst="roundRect">
          <a:avLst>
            <a:gd name="adj" fmla="val 1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ITC allowable for buyer</a:t>
          </a:r>
        </a:p>
      </dsp:txBody>
      <dsp:txXfrm>
        <a:off x="3645720" y="4065168"/>
        <a:ext cx="1335961" cy="87254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9E734B-B625-41DD-B69E-43D61708E6C5}">
      <dsp:nvSpPr>
        <dsp:cNvPr id="0" name=""/>
        <dsp:cNvSpPr/>
      </dsp:nvSpPr>
      <dsp:spPr>
        <a:xfrm>
          <a:off x="4062510" y="70"/>
          <a:ext cx="2494682" cy="1030166"/>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mj-lt"/>
            </a:rPr>
            <a:t>Services by Advocate </a:t>
          </a:r>
        </a:p>
      </dsp:txBody>
      <dsp:txXfrm>
        <a:off x="4092683" y="30243"/>
        <a:ext cx="2434336" cy="969820"/>
      </dsp:txXfrm>
    </dsp:sp>
    <dsp:sp modelId="{04993497-B812-4001-8688-88F5D93135D7}">
      <dsp:nvSpPr>
        <dsp:cNvPr id="0" name=""/>
        <dsp:cNvSpPr/>
      </dsp:nvSpPr>
      <dsp:spPr>
        <a:xfrm>
          <a:off x="3830723" y="1030237"/>
          <a:ext cx="1479128" cy="412066"/>
        </a:xfrm>
        <a:custGeom>
          <a:avLst/>
          <a:gdLst/>
          <a:ahLst/>
          <a:cxnLst/>
          <a:rect l="0" t="0" r="0" b="0"/>
          <a:pathLst>
            <a:path>
              <a:moveTo>
                <a:pt x="1479128" y="0"/>
              </a:moveTo>
              <a:lnTo>
                <a:pt x="1479128" y="206033"/>
              </a:lnTo>
              <a:lnTo>
                <a:pt x="0" y="206033"/>
              </a:lnTo>
              <a:lnTo>
                <a:pt x="0" y="41206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E832984-F28F-4CDE-816A-24BF4351C858}">
      <dsp:nvSpPr>
        <dsp:cNvPr id="0" name=""/>
        <dsp:cNvSpPr/>
      </dsp:nvSpPr>
      <dsp:spPr>
        <a:xfrm>
          <a:off x="2583382" y="1442304"/>
          <a:ext cx="2494682" cy="1030166"/>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mj-lt"/>
            </a:rPr>
            <a:t>Legal</a:t>
          </a:r>
        </a:p>
      </dsp:txBody>
      <dsp:txXfrm>
        <a:off x="2613555" y="1472477"/>
        <a:ext cx="2434336" cy="969820"/>
      </dsp:txXfrm>
    </dsp:sp>
    <dsp:sp modelId="{ABC0AD37-6C4C-4F93-815C-3BAD56FC98EA}">
      <dsp:nvSpPr>
        <dsp:cNvPr id="0" name=""/>
        <dsp:cNvSpPr/>
      </dsp:nvSpPr>
      <dsp:spPr>
        <a:xfrm>
          <a:off x="3785003" y="2472470"/>
          <a:ext cx="91440" cy="412066"/>
        </a:xfrm>
        <a:custGeom>
          <a:avLst/>
          <a:gdLst/>
          <a:ahLst/>
          <a:cxnLst/>
          <a:rect l="0" t="0" r="0" b="0"/>
          <a:pathLst>
            <a:path>
              <a:moveTo>
                <a:pt x="45720" y="0"/>
              </a:moveTo>
              <a:lnTo>
                <a:pt x="45720" y="41206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85F820F-B2AE-4F45-B8A7-6AFFEDEC807C}">
      <dsp:nvSpPr>
        <dsp:cNvPr id="0" name=""/>
        <dsp:cNvSpPr/>
      </dsp:nvSpPr>
      <dsp:spPr>
        <a:xfrm>
          <a:off x="2583382" y="2884537"/>
          <a:ext cx="2494682" cy="1030166"/>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mj-lt"/>
            </a:rPr>
            <a:t>To Any Recipient</a:t>
          </a:r>
        </a:p>
      </dsp:txBody>
      <dsp:txXfrm>
        <a:off x="2613555" y="2914710"/>
        <a:ext cx="2434336" cy="969820"/>
      </dsp:txXfrm>
    </dsp:sp>
    <dsp:sp modelId="{F57D2E53-18DB-43DC-878A-08B4E87D2F31}">
      <dsp:nvSpPr>
        <dsp:cNvPr id="0" name=""/>
        <dsp:cNvSpPr/>
      </dsp:nvSpPr>
      <dsp:spPr>
        <a:xfrm>
          <a:off x="3785003" y="3914703"/>
          <a:ext cx="91440" cy="412066"/>
        </a:xfrm>
        <a:custGeom>
          <a:avLst/>
          <a:gdLst/>
          <a:ahLst/>
          <a:cxnLst/>
          <a:rect l="0" t="0" r="0" b="0"/>
          <a:pathLst>
            <a:path>
              <a:moveTo>
                <a:pt x="45720" y="0"/>
              </a:moveTo>
              <a:lnTo>
                <a:pt x="45720" y="41206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C3031C6-CE7D-4CAD-B1A9-2F4529B7CF36}">
      <dsp:nvSpPr>
        <dsp:cNvPr id="0" name=""/>
        <dsp:cNvSpPr/>
      </dsp:nvSpPr>
      <dsp:spPr>
        <a:xfrm>
          <a:off x="2583382" y="4326770"/>
          <a:ext cx="2494682" cy="1030166"/>
        </a:xfrm>
        <a:prstGeom prst="roundRect">
          <a:avLst>
            <a:gd name="adj" fmla="val 1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mj-lt"/>
            </a:rPr>
            <a:t>RCM by Recipient</a:t>
          </a:r>
        </a:p>
      </dsp:txBody>
      <dsp:txXfrm>
        <a:off x="2613555" y="4356943"/>
        <a:ext cx="2434336" cy="969820"/>
      </dsp:txXfrm>
    </dsp:sp>
    <dsp:sp modelId="{520B55F1-9692-427C-8352-8C0B05AFED34}">
      <dsp:nvSpPr>
        <dsp:cNvPr id="0" name=""/>
        <dsp:cNvSpPr/>
      </dsp:nvSpPr>
      <dsp:spPr>
        <a:xfrm>
          <a:off x="5309852" y="1030237"/>
          <a:ext cx="1479128" cy="412066"/>
        </a:xfrm>
        <a:custGeom>
          <a:avLst/>
          <a:gdLst/>
          <a:ahLst/>
          <a:cxnLst/>
          <a:rect l="0" t="0" r="0" b="0"/>
          <a:pathLst>
            <a:path>
              <a:moveTo>
                <a:pt x="0" y="0"/>
              </a:moveTo>
              <a:lnTo>
                <a:pt x="0" y="206033"/>
              </a:lnTo>
              <a:lnTo>
                <a:pt x="1479128" y="206033"/>
              </a:lnTo>
              <a:lnTo>
                <a:pt x="1479128" y="41206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6C957F-9232-45B7-97F2-64FC5F3D4540}">
      <dsp:nvSpPr>
        <dsp:cNvPr id="0" name=""/>
        <dsp:cNvSpPr/>
      </dsp:nvSpPr>
      <dsp:spPr>
        <a:xfrm>
          <a:off x="5541639" y="1442304"/>
          <a:ext cx="2494682" cy="1030166"/>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mj-lt"/>
            </a:rPr>
            <a:t>Other Services (Eg: Rent)</a:t>
          </a:r>
        </a:p>
      </dsp:txBody>
      <dsp:txXfrm>
        <a:off x="5571812" y="1472477"/>
        <a:ext cx="2434336" cy="969820"/>
      </dsp:txXfrm>
    </dsp:sp>
    <dsp:sp modelId="{B19774A2-D536-4EA8-8DE8-B742F9FCEE5F}">
      <dsp:nvSpPr>
        <dsp:cNvPr id="0" name=""/>
        <dsp:cNvSpPr/>
      </dsp:nvSpPr>
      <dsp:spPr>
        <a:xfrm>
          <a:off x="6743260" y="2472470"/>
          <a:ext cx="91440" cy="412066"/>
        </a:xfrm>
        <a:custGeom>
          <a:avLst/>
          <a:gdLst/>
          <a:ahLst/>
          <a:cxnLst/>
          <a:rect l="0" t="0" r="0" b="0"/>
          <a:pathLst>
            <a:path>
              <a:moveTo>
                <a:pt x="45720" y="0"/>
              </a:moveTo>
              <a:lnTo>
                <a:pt x="45720" y="41206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66A450-6A87-4396-BD55-30EECE43A221}">
      <dsp:nvSpPr>
        <dsp:cNvPr id="0" name=""/>
        <dsp:cNvSpPr/>
      </dsp:nvSpPr>
      <dsp:spPr>
        <a:xfrm>
          <a:off x="5541639" y="2884537"/>
          <a:ext cx="2494682" cy="1030166"/>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mj-lt"/>
            </a:rPr>
            <a:t>As applicable to any other Supplier</a:t>
          </a:r>
        </a:p>
      </dsp:txBody>
      <dsp:txXfrm>
        <a:off x="5571812" y="2914710"/>
        <a:ext cx="2434336" cy="969820"/>
      </dsp:txXfrm>
    </dsp:sp>
    <dsp:sp modelId="{66A03A5D-A1E1-41F7-B5F6-DDE733B7E579}">
      <dsp:nvSpPr>
        <dsp:cNvPr id="0" name=""/>
        <dsp:cNvSpPr/>
      </dsp:nvSpPr>
      <dsp:spPr>
        <a:xfrm>
          <a:off x="6743260" y="3914703"/>
          <a:ext cx="91440" cy="412066"/>
        </a:xfrm>
        <a:custGeom>
          <a:avLst/>
          <a:gdLst/>
          <a:ahLst/>
          <a:cxnLst/>
          <a:rect l="0" t="0" r="0" b="0"/>
          <a:pathLst>
            <a:path>
              <a:moveTo>
                <a:pt x="45720" y="0"/>
              </a:moveTo>
              <a:lnTo>
                <a:pt x="45720" y="41206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70D46D8-E95B-4658-B303-7D682153E73B}">
      <dsp:nvSpPr>
        <dsp:cNvPr id="0" name=""/>
        <dsp:cNvSpPr/>
      </dsp:nvSpPr>
      <dsp:spPr>
        <a:xfrm>
          <a:off x="5541639" y="4326770"/>
          <a:ext cx="2494682" cy="1030166"/>
        </a:xfrm>
        <a:prstGeom prst="roundRect">
          <a:avLst>
            <a:gd name="adj" fmla="val 1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mj-lt"/>
            </a:rPr>
            <a:t>Forward charge</a:t>
          </a:r>
        </a:p>
      </dsp:txBody>
      <dsp:txXfrm>
        <a:off x="5571812" y="4356943"/>
        <a:ext cx="2434336" cy="96982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228695-0A39-4596-8F00-C2C54972BD4D}">
      <dsp:nvSpPr>
        <dsp:cNvPr id="0" name=""/>
        <dsp:cNvSpPr/>
      </dsp:nvSpPr>
      <dsp:spPr>
        <a:xfrm>
          <a:off x="7859633" y="3943218"/>
          <a:ext cx="91440" cy="460886"/>
        </a:xfrm>
        <a:custGeom>
          <a:avLst/>
          <a:gdLst/>
          <a:ahLst/>
          <a:cxnLst/>
          <a:rect l="0" t="0" r="0" b="0"/>
          <a:pathLst>
            <a:path>
              <a:moveTo>
                <a:pt x="45720" y="0"/>
              </a:moveTo>
              <a:lnTo>
                <a:pt x="45720" y="4608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AD4F2A6-3E87-4A54-865D-10188B25DF24}">
      <dsp:nvSpPr>
        <dsp:cNvPr id="0" name=""/>
        <dsp:cNvSpPr/>
      </dsp:nvSpPr>
      <dsp:spPr>
        <a:xfrm>
          <a:off x="6611878" y="2476040"/>
          <a:ext cx="1293474" cy="460886"/>
        </a:xfrm>
        <a:custGeom>
          <a:avLst/>
          <a:gdLst/>
          <a:ahLst/>
          <a:cxnLst/>
          <a:rect l="0" t="0" r="0" b="0"/>
          <a:pathLst>
            <a:path>
              <a:moveTo>
                <a:pt x="0" y="0"/>
              </a:moveTo>
              <a:lnTo>
                <a:pt x="0" y="314080"/>
              </a:lnTo>
              <a:lnTo>
                <a:pt x="1293474" y="314080"/>
              </a:lnTo>
              <a:lnTo>
                <a:pt x="1293474" y="4608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FD567F7-E4C0-4658-8A59-F8558F0A2810}">
      <dsp:nvSpPr>
        <dsp:cNvPr id="0" name=""/>
        <dsp:cNvSpPr/>
      </dsp:nvSpPr>
      <dsp:spPr>
        <a:xfrm>
          <a:off x="5272684" y="3943218"/>
          <a:ext cx="91440" cy="460886"/>
        </a:xfrm>
        <a:custGeom>
          <a:avLst/>
          <a:gdLst/>
          <a:ahLst/>
          <a:cxnLst/>
          <a:rect l="0" t="0" r="0" b="0"/>
          <a:pathLst>
            <a:path>
              <a:moveTo>
                <a:pt x="45720" y="0"/>
              </a:moveTo>
              <a:lnTo>
                <a:pt x="45720" y="4608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007CBA-6F02-4670-8D99-989C95609185}">
      <dsp:nvSpPr>
        <dsp:cNvPr id="0" name=""/>
        <dsp:cNvSpPr/>
      </dsp:nvSpPr>
      <dsp:spPr>
        <a:xfrm>
          <a:off x="5318404" y="2476040"/>
          <a:ext cx="1293474" cy="460886"/>
        </a:xfrm>
        <a:custGeom>
          <a:avLst/>
          <a:gdLst/>
          <a:ahLst/>
          <a:cxnLst/>
          <a:rect l="0" t="0" r="0" b="0"/>
          <a:pathLst>
            <a:path>
              <a:moveTo>
                <a:pt x="1293474" y="0"/>
              </a:moveTo>
              <a:lnTo>
                <a:pt x="1293474" y="314080"/>
              </a:lnTo>
              <a:lnTo>
                <a:pt x="0" y="314080"/>
              </a:lnTo>
              <a:lnTo>
                <a:pt x="0" y="4608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14642E-1D9E-483E-8470-11BC982DBF87}">
      <dsp:nvSpPr>
        <dsp:cNvPr id="0" name=""/>
        <dsp:cNvSpPr/>
      </dsp:nvSpPr>
      <dsp:spPr>
        <a:xfrm>
          <a:off x="4671666" y="1008861"/>
          <a:ext cx="1940211" cy="460886"/>
        </a:xfrm>
        <a:custGeom>
          <a:avLst/>
          <a:gdLst/>
          <a:ahLst/>
          <a:cxnLst/>
          <a:rect l="0" t="0" r="0" b="0"/>
          <a:pathLst>
            <a:path>
              <a:moveTo>
                <a:pt x="0" y="0"/>
              </a:moveTo>
              <a:lnTo>
                <a:pt x="0" y="314080"/>
              </a:lnTo>
              <a:lnTo>
                <a:pt x="1940211" y="314080"/>
              </a:lnTo>
              <a:lnTo>
                <a:pt x="1940211" y="46088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B772A63-9625-42F5-B2E7-E08DF3130544}">
      <dsp:nvSpPr>
        <dsp:cNvPr id="0" name=""/>
        <dsp:cNvSpPr/>
      </dsp:nvSpPr>
      <dsp:spPr>
        <a:xfrm>
          <a:off x="2685734" y="3943218"/>
          <a:ext cx="91440" cy="460886"/>
        </a:xfrm>
        <a:custGeom>
          <a:avLst/>
          <a:gdLst/>
          <a:ahLst/>
          <a:cxnLst/>
          <a:rect l="0" t="0" r="0" b="0"/>
          <a:pathLst>
            <a:path>
              <a:moveTo>
                <a:pt x="45720" y="0"/>
              </a:moveTo>
              <a:lnTo>
                <a:pt x="45720" y="4608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1054513-1081-41FD-875F-B7531FE4EF9A}">
      <dsp:nvSpPr>
        <dsp:cNvPr id="0" name=""/>
        <dsp:cNvSpPr/>
      </dsp:nvSpPr>
      <dsp:spPr>
        <a:xfrm>
          <a:off x="2685734" y="2476040"/>
          <a:ext cx="91440" cy="460886"/>
        </a:xfrm>
        <a:custGeom>
          <a:avLst/>
          <a:gdLst/>
          <a:ahLst/>
          <a:cxnLst/>
          <a:rect l="0" t="0" r="0" b="0"/>
          <a:pathLst>
            <a:path>
              <a:moveTo>
                <a:pt x="45720" y="0"/>
              </a:moveTo>
              <a:lnTo>
                <a:pt x="45720" y="4608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895ACE4-0CAA-4112-B9B6-9EB274E1E9AD}">
      <dsp:nvSpPr>
        <dsp:cNvPr id="0" name=""/>
        <dsp:cNvSpPr/>
      </dsp:nvSpPr>
      <dsp:spPr>
        <a:xfrm>
          <a:off x="2731454" y="1008861"/>
          <a:ext cx="1940211" cy="460886"/>
        </a:xfrm>
        <a:custGeom>
          <a:avLst/>
          <a:gdLst/>
          <a:ahLst/>
          <a:cxnLst/>
          <a:rect l="0" t="0" r="0" b="0"/>
          <a:pathLst>
            <a:path>
              <a:moveTo>
                <a:pt x="1940211" y="0"/>
              </a:moveTo>
              <a:lnTo>
                <a:pt x="1940211" y="314080"/>
              </a:lnTo>
              <a:lnTo>
                <a:pt x="0" y="314080"/>
              </a:lnTo>
              <a:lnTo>
                <a:pt x="0" y="46088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F16C77A-05F8-4464-BC2C-285A7EEFF111}">
      <dsp:nvSpPr>
        <dsp:cNvPr id="0" name=""/>
        <dsp:cNvSpPr/>
      </dsp:nvSpPr>
      <dsp:spPr>
        <a:xfrm>
          <a:off x="3554271" y="2570"/>
          <a:ext cx="2234791" cy="100629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087C665-752E-4906-8392-0FE8F0377E6A}">
      <dsp:nvSpPr>
        <dsp:cNvPr id="0" name=""/>
        <dsp:cNvSpPr/>
      </dsp:nvSpPr>
      <dsp:spPr>
        <a:xfrm>
          <a:off x="3730350" y="169845"/>
          <a:ext cx="2234791" cy="100629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Renting by Govt</a:t>
          </a:r>
        </a:p>
      </dsp:txBody>
      <dsp:txXfrm>
        <a:off x="3759823" y="199318"/>
        <a:ext cx="2175845" cy="947345"/>
      </dsp:txXfrm>
    </dsp:sp>
    <dsp:sp modelId="{632F8303-BE28-454B-9771-0C33B8EA0975}">
      <dsp:nvSpPr>
        <dsp:cNvPr id="0" name=""/>
        <dsp:cNvSpPr/>
      </dsp:nvSpPr>
      <dsp:spPr>
        <a:xfrm>
          <a:off x="1614059" y="1469748"/>
          <a:ext cx="2234791" cy="100629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2E8106-88E3-4484-98E9-B8A37209A18C}">
      <dsp:nvSpPr>
        <dsp:cNvPr id="0" name=""/>
        <dsp:cNvSpPr/>
      </dsp:nvSpPr>
      <dsp:spPr>
        <a:xfrm>
          <a:off x="1790138" y="1637023"/>
          <a:ext cx="2234791" cy="100629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Till 24</a:t>
          </a:r>
          <a:r>
            <a:rPr lang="en-US" sz="2200" kern="1200" baseline="30000" dirty="0"/>
            <a:t>th</a:t>
          </a:r>
          <a:r>
            <a:rPr lang="en-US" sz="2200" kern="1200" dirty="0"/>
            <a:t> Jan 2018</a:t>
          </a:r>
        </a:p>
      </dsp:txBody>
      <dsp:txXfrm>
        <a:off x="1819611" y="1666496"/>
        <a:ext cx="2175845" cy="947345"/>
      </dsp:txXfrm>
    </dsp:sp>
    <dsp:sp modelId="{67EB33C7-5EB3-494D-B6EA-E15BAC1D8763}">
      <dsp:nvSpPr>
        <dsp:cNvPr id="0" name=""/>
        <dsp:cNvSpPr/>
      </dsp:nvSpPr>
      <dsp:spPr>
        <a:xfrm>
          <a:off x="1614059" y="2936926"/>
          <a:ext cx="2234791" cy="100629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F760C5-6F56-49D5-901C-8091D4177BAB}">
      <dsp:nvSpPr>
        <dsp:cNvPr id="0" name=""/>
        <dsp:cNvSpPr/>
      </dsp:nvSpPr>
      <dsp:spPr>
        <a:xfrm>
          <a:off x="1790138" y="3104201"/>
          <a:ext cx="2234791" cy="100629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To Any Recipient</a:t>
          </a:r>
        </a:p>
      </dsp:txBody>
      <dsp:txXfrm>
        <a:off x="1819611" y="3133674"/>
        <a:ext cx="2175845" cy="947345"/>
      </dsp:txXfrm>
    </dsp:sp>
    <dsp:sp modelId="{A92E0D47-9698-434C-A66D-C9DD25F50A15}">
      <dsp:nvSpPr>
        <dsp:cNvPr id="0" name=""/>
        <dsp:cNvSpPr/>
      </dsp:nvSpPr>
      <dsp:spPr>
        <a:xfrm>
          <a:off x="1614059" y="4404105"/>
          <a:ext cx="2234791" cy="100629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B45B67-A1C1-4875-AE0C-BB8C7E287518}">
      <dsp:nvSpPr>
        <dsp:cNvPr id="0" name=""/>
        <dsp:cNvSpPr/>
      </dsp:nvSpPr>
      <dsp:spPr>
        <a:xfrm>
          <a:off x="1790138" y="4571380"/>
          <a:ext cx="2234791" cy="100629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Forward charge by govt</a:t>
          </a:r>
        </a:p>
      </dsp:txBody>
      <dsp:txXfrm>
        <a:off x="1819611" y="4600853"/>
        <a:ext cx="2175845" cy="947345"/>
      </dsp:txXfrm>
    </dsp:sp>
    <dsp:sp modelId="{FBBD2288-68EE-4853-88C0-3D1083CDD86C}">
      <dsp:nvSpPr>
        <dsp:cNvPr id="0" name=""/>
        <dsp:cNvSpPr/>
      </dsp:nvSpPr>
      <dsp:spPr>
        <a:xfrm>
          <a:off x="5494482" y="1469748"/>
          <a:ext cx="2234791" cy="100629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EDB559-591D-4FB6-9142-15643759B79B}">
      <dsp:nvSpPr>
        <dsp:cNvPr id="0" name=""/>
        <dsp:cNvSpPr/>
      </dsp:nvSpPr>
      <dsp:spPr>
        <a:xfrm>
          <a:off x="5670561" y="1637023"/>
          <a:ext cx="2234791" cy="100629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From 25</a:t>
          </a:r>
          <a:r>
            <a:rPr lang="en-US" sz="2200" kern="1200" baseline="30000" dirty="0"/>
            <a:t>th</a:t>
          </a:r>
          <a:r>
            <a:rPr lang="en-US" sz="2200" kern="1200" dirty="0"/>
            <a:t> Jan 2018</a:t>
          </a:r>
        </a:p>
      </dsp:txBody>
      <dsp:txXfrm>
        <a:off x="5700034" y="1666496"/>
        <a:ext cx="2175845" cy="947345"/>
      </dsp:txXfrm>
    </dsp:sp>
    <dsp:sp modelId="{AFFE331F-57AF-4BAD-8B22-884CAA9303F2}">
      <dsp:nvSpPr>
        <dsp:cNvPr id="0" name=""/>
        <dsp:cNvSpPr/>
      </dsp:nvSpPr>
      <dsp:spPr>
        <a:xfrm>
          <a:off x="4201008" y="2936926"/>
          <a:ext cx="2234791" cy="100629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CC1D16-37D4-4794-AEDA-B4C57EBF0FA6}">
      <dsp:nvSpPr>
        <dsp:cNvPr id="0" name=""/>
        <dsp:cNvSpPr/>
      </dsp:nvSpPr>
      <dsp:spPr>
        <a:xfrm>
          <a:off x="4377087" y="3104201"/>
          <a:ext cx="2234791" cy="100629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To Un-Registered person</a:t>
          </a:r>
        </a:p>
      </dsp:txBody>
      <dsp:txXfrm>
        <a:off x="4406560" y="3133674"/>
        <a:ext cx="2175845" cy="947345"/>
      </dsp:txXfrm>
    </dsp:sp>
    <dsp:sp modelId="{695F2A70-2EF8-431D-9984-3618FD64C7B0}">
      <dsp:nvSpPr>
        <dsp:cNvPr id="0" name=""/>
        <dsp:cNvSpPr/>
      </dsp:nvSpPr>
      <dsp:spPr>
        <a:xfrm>
          <a:off x="4201008" y="4404105"/>
          <a:ext cx="2234791" cy="100629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53CD9D-2688-426F-A09C-87E5A50CC25C}">
      <dsp:nvSpPr>
        <dsp:cNvPr id="0" name=""/>
        <dsp:cNvSpPr/>
      </dsp:nvSpPr>
      <dsp:spPr>
        <a:xfrm>
          <a:off x="4377087" y="4571380"/>
          <a:ext cx="2234791" cy="100629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Forward charge by govt</a:t>
          </a:r>
        </a:p>
      </dsp:txBody>
      <dsp:txXfrm>
        <a:off x="4406560" y="4600853"/>
        <a:ext cx="2175845" cy="947345"/>
      </dsp:txXfrm>
    </dsp:sp>
    <dsp:sp modelId="{DE2F13AA-8811-48FE-9B1E-6A2F69F84BA6}">
      <dsp:nvSpPr>
        <dsp:cNvPr id="0" name=""/>
        <dsp:cNvSpPr/>
      </dsp:nvSpPr>
      <dsp:spPr>
        <a:xfrm>
          <a:off x="6787957" y="2936926"/>
          <a:ext cx="2234791" cy="100629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47C056-162B-4430-A5F1-7C763F5FE733}">
      <dsp:nvSpPr>
        <dsp:cNvPr id="0" name=""/>
        <dsp:cNvSpPr/>
      </dsp:nvSpPr>
      <dsp:spPr>
        <a:xfrm>
          <a:off x="6964036" y="3104201"/>
          <a:ext cx="2234791" cy="100629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To Registered person</a:t>
          </a:r>
        </a:p>
      </dsp:txBody>
      <dsp:txXfrm>
        <a:off x="6993509" y="3133674"/>
        <a:ext cx="2175845" cy="947345"/>
      </dsp:txXfrm>
    </dsp:sp>
    <dsp:sp modelId="{B93C0BA1-0F1D-481F-BFCA-26E14C40DFE0}">
      <dsp:nvSpPr>
        <dsp:cNvPr id="0" name=""/>
        <dsp:cNvSpPr/>
      </dsp:nvSpPr>
      <dsp:spPr>
        <a:xfrm>
          <a:off x="6920059" y="4404105"/>
          <a:ext cx="1970588" cy="100629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ABE0E9F-372C-426C-8F89-0DB2898BE8C2}">
      <dsp:nvSpPr>
        <dsp:cNvPr id="0" name=""/>
        <dsp:cNvSpPr/>
      </dsp:nvSpPr>
      <dsp:spPr>
        <a:xfrm>
          <a:off x="7096138" y="4571380"/>
          <a:ext cx="1970588" cy="100629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Reverse Charge by Recipient</a:t>
          </a:r>
        </a:p>
      </dsp:txBody>
      <dsp:txXfrm>
        <a:off x="7125611" y="4600853"/>
        <a:ext cx="1911642" cy="94734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ACEB7F-A255-4889-82E1-55B4507B1F02}">
      <dsp:nvSpPr>
        <dsp:cNvPr id="0" name=""/>
        <dsp:cNvSpPr/>
      </dsp:nvSpPr>
      <dsp:spPr>
        <a:xfrm>
          <a:off x="1818973" y="925"/>
          <a:ext cx="1880953" cy="1253968"/>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IN" sz="2300" kern="1200" dirty="0"/>
            <a:t>Supplier : Individual / HUF / Firm</a:t>
          </a:r>
        </a:p>
      </dsp:txBody>
      <dsp:txXfrm>
        <a:off x="1855700" y="37652"/>
        <a:ext cx="1807499" cy="1180514"/>
      </dsp:txXfrm>
    </dsp:sp>
    <dsp:sp modelId="{E132EAB5-7440-44BA-8615-C7E6EB479DA1}">
      <dsp:nvSpPr>
        <dsp:cNvPr id="0" name=""/>
        <dsp:cNvSpPr/>
      </dsp:nvSpPr>
      <dsp:spPr>
        <a:xfrm>
          <a:off x="1536830" y="1254894"/>
          <a:ext cx="1222619" cy="501587"/>
        </a:xfrm>
        <a:custGeom>
          <a:avLst/>
          <a:gdLst/>
          <a:ahLst/>
          <a:cxnLst/>
          <a:rect l="0" t="0" r="0" b="0"/>
          <a:pathLst>
            <a:path>
              <a:moveTo>
                <a:pt x="1222619" y="0"/>
              </a:moveTo>
              <a:lnTo>
                <a:pt x="1222619" y="250793"/>
              </a:lnTo>
              <a:lnTo>
                <a:pt x="0" y="250793"/>
              </a:lnTo>
              <a:lnTo>
                <a:pt x="0" y="501587"/>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4A9B82-0930-4AFE-B5BC-DFF60D70CC5B}">
      <dsp:nvSpPr>
        <dsp:cNvPr id="0" name=""/>
        <dsp:cNvSpPr/>
      </dsp:nvSpPr>
      <dsp:spPr>
        <a:xfrm>
          <a:off x="596353" y="1756482"/>
          <a:ext cx="1880953" cy="1253968"/>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IN" sz="2300" kern="1200" dirty="0"/>
            <a:t>TO Body Corporate</a:t>
          </a:r>
        </a:p>
      </dsp:txBody>
      <dsp:txXfrm>
        <a:off x="633080" y="1793209"/>
        <a:ext cx="1807499" cy="1180514"/>
      </dsp:txXfrm>
    </dsp:sp>
    <dsp:sp modelId="{116DFCA5-FC5D-4498-8E10-DCCB5B7D887D}">
      <dsp:nvSpPr>
        <dsp:cNvPr id="0" name=""/>
        <dsp:cNvSpPr/>
      </dsp:nvSpPr>
      <dsp:spPr>
        <a:xfrm>
          <a:off x="1491110" y="3010450"/>
          <a:ext cx="91440" cy="501587"/>
        </a:xfrm>
        <a:custGeom>
          <a:avLst/>
          <a:gdLst/>
          <a:ahLst/>
          <a:cxnLst/>
          <a:rect l="0" t="0" r="0" b="0"/>
          <a:pathLst>
            <a:path>
              <a:moveTo>
                <a:pt x="45720" y="0"/>
              </a:moveTo>
              <a:lnTo>
                <a:pt x="45720" y="501587"/>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492A924-B638-414F-A151-91C9F557C3E3}">
      <dsp:nvSpPr>
        <dsp:cNvPr id="0" name=""/>
        <dsp:cNvSpPr/>
      </dsp:nvSpPr>
      <dsp:spPr>
        <a:xfrm>
          <a:off x="596353" y="3512038"/>
          <a:ext cx="1880953" cy="1253968"/>
        </a:xfrm>
        <a:prstGeom prst="roundRect">
          <a:avLst>
            <a:gd name="adj" fmla="val 10000"/>
          </a:avLst>
        </a:prstGeom>
        <a:solidFill>
          <a:schemeClr val="accent2"/>
        </a:solidFill>
        <a:ln w="12700" cap="flat" cmpd="sng" algn="ctr">
          <a:solidFill>
            <a:schemeClr val="accent2">
              <a:shade val="50000"/>
            </a:schemeClr>
          </a:solidFill>
          <a:prstDash val="solid"/>
          <a:miter lim="800000"/>
        </a:ln>
        <a:effectLst/>
        <a:scene3d>
          <a:camera prst="orthographicFront"/>
          <a:lightRig rig="flat" dir="t"/>
        </a:scene3d>
        <a:sp3d/>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IN" sz="2300" kern="1200" dirty="0"/>
            <a:t>BC RCM</a:t>
          </a:r>
        </a:p>
      </dsp:txBody>
      <dsp:txXfrm>
        <a:off x="633080" y="3548765"/>
        <a:ext cx="1807499" cy="1180514"/>
      </dsp:txXfrm>
    </dsp:sp>
    <dsp:sp modelId="{B666A0AB-3EAC-4CE4-A611-945A14A8D225}">
      <dsp:nvSpPr>
        <dsp:cNvPr id="0" name=""/>
        <dsp:cNvSpPr/>
      </dsp:nvSpPr>
      <dsp:spPr>
        <a:xfrm>
          <a:off x="2759450" y="1254894"/>
          <a:ext cx="1222619" cy="501587"/>
        </a:xfrm>
        <a:custGeom>
          <a:avLst/>
          <a:gdLst/>
          <a:ahLst/>
          <a:cxnLst/>
          <a:rect l="0" t="0" r="0" b="0"/>
          <a:pathLst>
            <a:path>
              <a:moveTo>
                <a:pt x="0" y="0"/>
              </a:moveTo>
              <a:lnTo>
                <a:pt x="0" y="250793"/>
              </a:lnTo>
              <a:lnTo>
                <a:pt x="1222619" y="250793"/>
              </a:lnTo>
              <a:lnTo>
                <a:pt x="1222619" y="501587"/>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FA568B9-2700-4F83-B5D1-E683D87D3846}">
      <dsp:nvSpPr>
        <dsp:cNvPr id="0" name=""/>
        <dsp:cNvSpPr/>
      </dsp:nvSpPr>
      <dsp:spPr>
        <a:xfrm>
          <a:off x="3041592" y="1756482"/>
          <a:ext cx="1880953" cy="1253968"/>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IN" sz="2300" kern="1200" dirty="0"/>
            <a:t>Others</a:t>
          </a:r>
        </a:p>
      </dsp:txBody>
      <dsp:txXfrm>
        <a:off x="3078319" y="1793209"/>
        <a:ext cx="1807499" cy="1180514"/>
      </dsp:txXfrm>
    </dsp:sp>
    <dsp:sp modelId="{9FD3D772-B047-41A0-8C14-B68BB98A3BAE}">
      <dsp:nvSpPr>
        <dsp:cNvPr id="0" name=""/>
        <dsp:cNvSpPr/>
      </dsp:nvSpPr>
      <dsp:spPr>
        <a:xfrm>
          <a:off x="3936349" y="3010450"/>
          <a:ext cx="91440" cy="501587"/>
        </a:xfrm>
        <a:custGeom>
          <a:avLst/>
          <a:gdLst/>
          <a:ahLst/>
          <a:cxnLst/>
          <a:rect l="0" t="0" r="0" b="0"/>
          <a:pathLst>
            <a:path>
              <a:moveTo>
                <a:pt x="45720" y="0"/>
              </a:moveTo>
              <a:lnTo>
                <a:pt x="45720" y="501587"/>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8249123-D4F8-4A91-8451-037F5E7AC318}">
      <dsp:nvSpPr>
        <dsp:cNvPr id="0" name=""/>
        <dsp:cNvSpPr/>
      </dsp:nvSpPr>
      <dsp:spPr>
        <a:xfrm>
          <a:off x="3041592" y="3512038"/>
          <a:ext cx="1880953" cy="1253968"/>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IN" sz="2300" kern="1200" dirty="0"/>
            <a:t>Forward Charge</a:t>
          </a:r>
        </a:p>
      </dsp:txBody>
      <dsp:txXfrm>
        <a:off x="3078319" y="3548765"/>
        <a:ext cx="1807499" cy="118051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3.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uFillTx/>
              </a:defRPr>
            </a:lvl1pPr>
          </a:lstStyle>
          <a:p>
            <a:endParaRPr lang="en-IN" dirty="0">
              <a:uFillTx/>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uFillTx/>
              </a:defRPr>
            </a:lvl1pPr>
          </a:lstStyle>
          <a:p>
            <a:fld id="{D2F677B3-4FCD-433C-AE00-9ED2099A8034}" type="datetimeFigureOut">
              <a:rPr lang="en-IN" smtClean="0">
                <a:uFillTx/>
              </a:rPr>
              <a:t>20-11-2019</a:t>
            </a:fld>
            <a:endParaRPr lang="en-IN" dirty="0">
              <a:uFillTx/>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uFillTx/>
              </a:defRPr>
            </a:lvl1pPr>
          </a:lstStyle>
          <a:p>
            <a:endParaRPr lang="en-IN" dirty="0">
              <a:uFillTx/>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uFillTx/>
              </a:defRPr>
            </a:lvl1pPr>
          </a:lstStyle>
          <a:p>
            <a:fld id="{97E8FAE5-FD60-466D-9C0C-2AB250BA6A21}" type="slidenum">
              <a:rPr lang="en-IN" smtClean="0">
                <a:uFillTx/>
              </a:rPr>
              <a:t>‹#›</a:t>
            </a:fld>
            <a:endParaRPr lang="en-IN" dirty="0">
              <a:uFillTx/>
            </a:endParaRPr>
          </a:p>
        </p:txBody>
      </p:sp>
    </p:spTree>
    <p:extLst>
      <p:ext uri="{BB962C8B-B14F-4D97-AF65-F5344CB8AC3E}">
        <p14:creationId xmlns:p14="http://schemas.microsoft.com/office/powerpoint/2010/main" val="1793792265"/>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uFillTx/>
              </a:defRPr>
            </a:lvl1pPr>
          </a:lstStyle>
          <a:p>
            <a:endParaRPr lang="en-IN" dirty="0">
              <a:uFillTx/>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uFillTx/>
              </a:defRPr>
            </a:lvl1pPr>
          </a:lstStyle>
          <a:p>
            <a:fld id="{40D5579D-4049-4CBC-953F-8E56B02064FE}" type="datetimeFigureOut">
              <a:rPr lang="en-IN" smtClean="0">
                <a:uFillTx/>
              </a:rPr>
              <a:t>20-11-2019</a:t>
            </a:fld>
            <a:endParaRPr lang="en-IN" dirty="0">
              <a:uFillTx/>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srgbClr val="000000"/>
            </a:solidFill>
          </a:ln>
        </p:spPr>
        <p:txBody>
          <a:bodyPr vert="horz" lIns="91440" tIns="45720" rIns="91440" bIns="45720" rtlCol="0" anchor="ctr"/>
          <a:lstStyle/>
          <a:p>
            <a:endParaRPr lang="en-IN" dirty="0">
              <a:uFillTx/>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uFillTx/>
              </a:rPr>
              <a:t>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endParaRPr lang="en-IN">
              <a:uFillTx/>
            </a:endParaRP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uFillTx/>
              </a:defRPr>
            </a:lvl1pPr>
          </a:lstStyle>
          <a:p>
            <a:endParaRPr lang="en-IN" dirty="0">
              <a:uFillTx/>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uFillTx/>
              </a:defRPr>
            </a:lvl1pPr>
          </a:lstStyle>
          <a:p>
            <a:fld id="{2396D4A3-95C9-426E-B663-7AD0A671F08E}" type="slidenum">
              <a:rPr lang="en-IN" smtClean="0">
                <a:uFillTx/>
              </a:rPr>
              <a:t>‹#›</a:t>
            </a:fld>
            <a:endParaRPr lang="en-IN" dirty="0">
              <a:uFillTx/>
            </a:endParaRPr>
          </a:p>
        </p:txBody>
      </p:sp>
    </p:spTree>
    <p:extLst>
      <p:ext uri="{BB962C8B-B14F-4D97-AF65-F5344CB8AC3E}">
        <p14:creationId xmlns:p14="http://schemas.microsoft.com/office/powerpoint/2010/main" val="4082099879"/>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uFillTx/>
        <a:latin typeface="+mn-lt"/>
        <a:ea typeface="+mn-ea"/>
        <a:cs typeface="+mn-cs"/>
      </a:defRPr>
    </a:lvl1pPr>
    <a:lvl2pPr marL="457200" algn="l" defTabSz="914400" rtl="0" eaLnBrk="1" latinLnBrk="0" hangingPunct="1">
      <a:defRPr sz="1200" kern="1200">
        <a:solidFill>
          <a:schemeClr val="tx1"/>
        </a:solidFill>
        <a:uFillTx/>
        <a:latin typeface="+mn-lt"/>
        <a:ea typeface="+mn-ea"/>
        <a:cs typeface="+mn-cs"/>
      </a:defRPr>
    </a:lvl2pPr>
    <a:lvl3pPr marL="914400" algn="l" defTabSz="914400" rtl="0" eaLnBrk="1" latinLnBrk="0" hangingPunct="1">
      <a:defRPr sz="1200" kern="1200">
        <a:solidFill>
          <a:schemeClr val="tx1"/>
        </a:solidFill>
        <a:uFillTx/>
        <a:latin typeface="+mn-lt"/>
        <a:ea typeface="+mn-ea"/>
        <a:cs typeface="+mn-cs"/>
      </a:defRPr>
    </a:lvl3pPr>
    <a:lvl4pPr marL="1371600" algn="l" defTabSz="914400" rtl="0" eaLnBrk="1" latinLnBrk="0" hangingPunct="1">
      <a:defRPr sz="1200" kern="1200">
        <a:solidFill>
          <a:schemeClr val="tx1"/>
        </a:solidFill>
        <a:uFillTx/>
        <a:latin typeface="+mn-lt"/>
        <a:ea typeface="+mn-ea"/>
        <a:cs typeface="+mn-cs"/>
      </a:defRPr>
    </a:lvl4pPr>
    <a:lvl5pPr marL="1828800" algn="l" defTabSz="914400" rtl="0" eaLnBrk="1" latinLnBrk="0" hangingPunct="1">
      <a:defRPr sz="1200" kern="1200">
        <a:solidFill>
          <a:schemeClr val="tx1"/>
        </a:solidFill>
        <a:uFillTx/>
        <a:latin typeface="+mn-lt"/>
        <a:ea typeface="+mn-ea"/>
        <a:cs typeface="+mn-cs"/>
      </a:defRPr>
    </a:lvl5pPr>
    <a:lvl6pPr marL="2286000" algn="l" defTabSz="914400" rtl="0" eaLnBrk="1" latinLnBrk="0" hangingPunct="1">
      <a:defRPr sz="1200" kern="1200">
        <a:solidFill>
          <a:schemeClr val="tx1"/>
        </a:solidFill>
        <a:uFillTx/>
        <a:latin typeface="+mn-lt"/>
        <a:ea typeface="+mn-ea"/>
        <a:cs typeface="+mn-cs"/>
      </a:defRPr>
    </a:lvl6pPr>
    <a:lvl7pPr marL="2743200" algn="l" defTabSz="914400" rtl="0" eaLnBrk="1" latinLnBrk="0" hangingPunct="1">
      <a:defRPr sz="1200" kern="1200">
        <a:solidFill>
          <a:schemeClr val="tx1"/>
        </a:solidFill>
        <a:uFillTx/>
        <a:latin typeface="+mn-lt"/>
        <a:ea typeface="+mn-ea"/>
        <a:cs typeface="+mn-cs"/>
      </a:defRPr>
    </a:lvl7pPr>
    <a:lvl8pPr marL="3200400" algn="l" defTabSz="914400" rtl="0" eaLnBrk="1" latinLnBrk="0" hangingPunct="1">
      <a:defRPr sz="1200" kern="1200">
        <a:solidFill>
          <a:schemeClr val="tx1"/>
        </a:solidFill>
        <a:uFillTx/>
        <a:latin typeface="+mn-lt"/>
        <a:ea typeface="+mn-ea"/>
        <a:cs typeface="+mn-cs"/>
      </a:defRPr>
    </a:lvl8pPr>
    <a:lvl9pPr marL="3657600" algn="l" defTabSz="914400" rtl="0" eaLnBrk="1" latinLnBrk="0" hangingPunct="1">
      <a:defRPr sz="1200" kern="1200">
        <a:solidFill>
          <a:schemeClr val="tx1"/>
        </a:solidFill>
        <a:uFillTx/>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gstzen.in/a/section-37-of-the-central-goods-and-services-act-2017.html" TargetMode="External"/><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uFillTx/>
            </a:endParaRPr>
          </a:p>
        </p:txBody>
      </p:sp>
      <p:sp>
        <p:nvSpPr>
          <p:cNvPr id="4" name="Header Placeholder 3"/>
          <p:cNvSpPr>
            <a:spLocks noGrp="1"/>
          </p:cNvSpPr>
          <p:nvPr>
            <p:ph type="hdr" sz="quarter" idx="10"/>
          </p:nvPr>
        </p:nvSpPr>
        <p:spPr/>
        <p:txBody>
          <a:bodyPr/>
          <a:lstStyle/>
          <a:p>
            <a:endParaRPr lang="en-IN" dirty="0">
              <a:uFillTx/>
            </a:endParaRPr>
          </a:p>
        </p:txBody>
      </p:sp>
      <p:sp>
        <p:nvSpPr>
          <p:cNvPr id="5" name="Footer Placeholder 4"/>
          <p:cNvSpPr>
            <a:spLocks noGrp="1"/>
          </p:cNvSpPr>
          <p:nvPr>
            <p:ph type="ftr" sz="quarter" idx="11"/>
          </p:nvPr>
        </p:nvSpPr>
        <p:spPr/>
        <p:txBody>
          <a:bodyPr/>
          <a:lstStyle/>
          <a:p>
            <a:endParaRPr lang="en-IN" dirty="0">
              <a:uFillTx/>
            </a:endParaRPr>
          </a:p>
        </p:txBody>
      </p:sp>
      <p:sp>
        <p:nvSpPr>
          <p:cNvPr id="6" name="Slide Number Placeholder 5"/>
          <p:cNvSpPr>
            <a:spLocks noGrp="1"/>
          </p:cNvSpPr>
          <p:nvPr>
            <p:ph type="sldNum" sz="quarter" idx="12"/>
          </p:nvPr>
        </p:nvSpPr>
        <p:spPr/>
        <p:txBody>
          <a:bodyPr/>
          <a:lstStyle/>
          <a:p>
            <a:fld id="{2396D4A3-95C9-426E-B663-7AD0A671F08E}" type="slidenum">
              <a:rPr lang="en-IN" smtClean="0">
                <a:uFillTx/>
              </a:rPr>
              <a:t>4</a:t>
            </a:fld>
            <a:endParaRPr lang="en-IN" dirty="0">
              <a:uFillTx/>
            </a:endParaRPr>
          </a:p>
        </p:txBody>
      </p:sp>
    </p:spTree>
    <p:extLst>
      <p:ext uri="{BB962C8B-B14F-4D97-AF65-F5344CB8AC3E}">
        <p14:creationId xmlns:p14="http://schemas.microsoft.com/office/powerpoint/2010/main" val="32612688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What about allowability Then amendment? Is the amendment clarificatory and retrospective?</a:t>
            </a:r>
          </a:p>
          <a:p>
            <a:endParaRPr lang="en-IN" dirty="0"/>
          </a:p>
        </p:txBody>
      </p:sp>
      <p:sp>
        <p:nvSpPr>
          <p:cNvPr id="4" name="Header Placeholder 3"/>
          <p:cNvSpPr>
            <a:spLocks noGrp="1"/>
          </p:cNvSpPr>
          <p:nvPr>
            <p:ph type="hdr" sz="quarter" idx="10"/>
          </p:nvPr>
        </p:nvSpPr>
        <p:spPr/>
        <p:txBody>
          <a:bodyPr/>
          <a:lstStyle/>
          <a:p>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2396D4A3-95C9-426E-B663-7AD0A671F08E}" type="slidenum">
              <a:rPr lang="en-IN" smtClean="0"/>
              <a:t>63</a:t>
            </a:fld>
            <a:endParaRPr lang="en-IN" dirty="0"/>
          </a:p>
        </p:txBody>
      </p:sp>
    </p:spTree>
    <p:extLst>
      <p:ext uri="{BB962C8B-B14F-4D97-AF65-F5344CB8AC3E}">
        <p14:creationId xmlns:p14="http://schemas.microsoft.com/office/powerpoint/2010/main" val="8899154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uFillTx/>
              </a:rPr>
              <a:t>Explanation to Rule 43</a:t>
            </a:r>
          </a:p>
          <a:p>
            <a:r>
              <a:rPr lang="en-IN" dirty="0">
                <a:uFillTx/>
              </a:rPr>
              <a:t>1. </a:t>
            </a:r>
            <a:r>
              <a:rPr lang="en-US" sz="1200" b="1" i="1" u="none" strike="noStrike" kern="1200" baseline="0" dirty="0">
                <a:solidFill>
                  <a:schemeClr val="tx1"/>
                </a:solidFill>
                <a:uFillTx/>
                <a:latin typeface="+mn-lt"/>
                <a:ea typeface="+mn-ea"/>
                <a:cs typeface="+mn-cs"/>
              </a:rPr>
              <a:t>Notification no. 55/2017-Central Tax dated 15th November 2017 </a:t>
            </a:r>
            <a:endParaRPr lang="en-IN" dirty="0">
              <a:uFillTx/>
            </a:endParaRPr>
          </a:p>
          <a:p>
            <a:r>
              <a:rPr lang="en-IN" dirty="0">
                <a:uFillTx/>
              </a:rPr>
              <a:t>2. </a:t>
            </a:r>
            <a:r>
              <a:rPr lang="en-US" sz="1200" b="1" i="1" u="none" strike="noStrike" kern="1200" baseline="0" dirty="0">
                <a:solidFill>
                  <a:schemeClr val="tx1"/>
                </a:solidFill>
                <a:uFillTx/>
                <a:latin typeface="+mn-lt"/>
                <a:ea typeface="+mn-ea"/>
                <a:cs typeface="+mn-cs"/>
              </a:rPr>
              <a:t>Notification no. 3/2018-Central Tax dated 23rd January 2018</a:t>
            </a:r>
            <a:r>
              <a:rPr lang="en-US" sz="1200" b="0" i="0" u="none" strike="noStrike" kern="1200" baseline="0" dirty="0">
                <a:solidFill>
                  <a:schemeClr val="tx1"/>
                </a:solidFill>
                <a:uFillTx/>
                <a:latin typeface="+mn-lt"/>
                <a:ea typeface="+mn-ea"/>
                <a:cs typeface="+mn-cs"/>
              </a:rPr>
              <a:t>. </a:t>
            </a:r>
          </a:p>
          <a:p>
            <a:r>
              <a:rPr lang="en-US" sz="1200" b="0" i="0" u="none" strike="noStrike" kern="1200" baseline="0" dirty="0">
                <a:solidFill>
                  <a:schemeClr val="tx1"/>
                </a:solidFill>
                <a:uFillTx/>
                <a:latin typeface="+mn-lt"/>
                <a:ea typeface="+mn-ea"/>
                <a:cs typeface="+mn-cs"/>
              </a:rPr>
              <a:t>3. </a:t>
            </a:r>
            <a:r>
              <a:rPr lang="en-US" sz="1200" b="1" i="1" u="none" strike="noStrike" kern="1200" baseline="0" dirty="0">
                <a:solidFill>
                  <a:schemeClr val="tx1"/>
                </a:solidFill>
                <a:uFillTx/>
                <a:latin typeface="+mn-lt"/>
                <a:ea typeface="+mn-ea"/>
                <a:cs typeface="+mn-cs"/>
              </a:rPr>
              <a:t>Notification no. 3/2018-Central Tax dated 23rd January 2018. </a:t>
            </a:r>
            <a:endParaRPr lang="en-US" sz="1200" b="0" i="0" u="none" strike="noStrike" kern="1200" baseline="0" dirty="0">
              <a:solidFill>
                <a:schemeClr val="tx1"/>
              </a:solidFill>
              <a:uFillTx/>
              <a:latin typeface="+mn-lt"/>
              <a:ea typeface="+mn-ea"/>
              <a:cs typeface="+mn-cs"/>
            </a:endParaRPr>
          </a:p>
          <a:p>
            <a:endParaRPr lang="en-IN" dirty="0"/>
          </a:p>
        </p:txBody>
      </p:sp>
      <p:sp>
        <p:nvSpPr>
          <p:cNvPr id="4" name="Header Placeholder 3"/>
          <p:cNvSpPr>
            <a:spLocks noGrp="1"/>
          </p:cNvSpPr>
          <p:nvPr>
            <p:ph type="hdr" sz="quarter" idx="10"/>
          </p:nvPr>
        </p:nvSpPr>
        <p:spPr/>
        <p:txBody>
          <a:bodyPr/>
          <a:lstStyle/>
          <a:p>
            <a:endParaRPr lang="en-IN" dirty="0">
              <a:uFillTx/>
            </a:endParaRPr>
          </a:p>
        </p:txBody>
      </p:sp>
      <p:sp>
        <p:nvSpPr>
          <p:cNvPr id="5" name="Footer Placeholder 4"/>
          <p:cNvSpPr>
            <a:spLocks noGrp="1"/>
          </p:cNvSpPr>
          <p:nvPr>
            <p:ph type="ftr" sz="quarter" idx="11"/>
          </p:nvPr>
        </p:nvSpPr>
        <p:spPr/>
        <p:txBody>
          <a:bodyPr/>
          <a:lstStyle/>
          <a:p>
            <a:endParaRPr lang="en-IN" dirty="0">
              <a:uFillTx/>
            </a:endParaRPr>
          </a:p>
        </p:txBody>
      </p:sp>
      <p:sp>
        <p:nvSpPr>
          <p:cNvPr id="6" name="Slide Number Placeholder 5"/>
          <p:cNvSpPr>
            <a:spLocks noGrp="1"/>
          </p:cNvSpPr>
          <p:nvPr>
            <p:ph type="sldNum" sz="quarter" idx="12"/>
          </p:nvPr>
        </p:nvSpPr>
        <p:spPr/>
        <p:txBody>
          <a:bodyPr/>
          <a:lstStyle/>
          <a:p>
            <a:fld id="{2396D4A3-95C9-426E-B663-7AD0A671F08E}" type="slidenum">
              <a:rPr lang="en-IN" smtClean="0">
                <a:uFillTx/>
              </a:rPr>
              <a:t>68</a:t>
            </a:fld>
            <a:endParaRPr lang="en-IN" dirty="0">
              <a:uFillTx/>
            </a:endParaRPr>
          </a:p>
        </p:txBody>
      </p:sp>
    </p:spTree>
    <p:extLst>
      <p:ext uri="{BB962C8B-B14F-4D97-AF65-F5344CB8AC3E}">
        <p14:creationId xmlns:p14="http://schemas.microsoft.com/office/powerpoint/2010/main" val="30905957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IN" sz="2000" kern="1200" dirty="0">
                <a:solidFill>
                  <a:schemeClr val="tx1"/>
                </a:solidFill>
                <a:effectLst/>
                <a:latin typeface="+mj-lt"/>
                <a:ea typeface="+mn-ea"/>
                <a:cs typeface="+mn-cs"/>
              </a:rPr>
              <a:t>Arunachal Pradesh, Assam, Himachal Pradesh, Meghalaya, Sikkim and Uttarakhand has been excluded from the definition of special category  	states </a:t>
            </a:r>
          </a:p>
          <a:p>
            <a:pPr lvl="0"/>
            <a:endParaRPr lang="en-IN" sz="2000" kern="1200" dirty="0">
              <a:solidFill>
                <a:schemeClr val="tx1"/>
              </a:solidFill>
              <a:effectLst/>
              <a:latin typeface="+mj-lt"/>
              <a:ea typeface="+mn-ea"/>
              <a:cs typeface="+mn-cs"/>
            </a:endParaRPr>
          </a:p>
        </p:txBody>
      </p:sp>
      <p:sp>
        <p:nvSpPr>
          <p:cNvPr id="4" name="Header Placeholder 3"/>
          <p:cNvSpPr>
            <a:spLocks noGrp="1"/>
          </p:cNvSpPr>
          <p:nvPr>
            <p:ph type="hdr" sz="quarter" idx="10"/>
          </p:nvPr>
        </p:nvSpPr>
        <p:spPr/>
        <p:txBody>
          <a:bodyPr/>
          <a:lstStyle/>
          <a:p>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2396D4A3-95C9-426E-B663-7AD0A671F08E}" type="slidenum">
              <a:rPr lang="en-IN" smtClean="0"/>
              <a:t>71</a:t>
            </a:fld>
            <a:endParaRPr lang="en-IN" dirty="0"/>
          </a:p>
        </p:txBody>
      </p:sp>
    </p:spTree>
    <p:extLst>
      <p:ext uri="{BB962C8B-B14F-4D97-AF65-F5344CB8AC3E}">
        <p14:creationId xmlns:p14="http://schemas.microsoft.com/office/powerpoint/2010/main" val="16618799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Notn 55/2017-CT; 45/2017-CT</a:t>
            </a:r>
            <a:endParaRPr lang="en-IN" dirty="0"/>
          </a:p>
        </p:txBody>
      </p:sp>
      <p:sp>
        <p:nvSpPr>
          <p:cNvPr id="4" name="Header Placeholder 3"/>
          <p:cNvSpPr>
            <a:spLocks noGrp="1"/>
          </p:cNvSpPr>
          <p:nvPr>
            <p:ph type="hdr" sz="quarter" idx="10"/>
          </p:nvPr>
        </p:nvSpPr>
        <p:spPr/>
        <p:txBody>
          <a:bodyPr/>
          <a:lstStyle/>
          <a:p>
            <a:endParaRPr lang="en-IN" dirty="0">
              <a:uFillTx/>
            </a:endParaRPr>
          </a:p>
        </p:txBody>
      </p:sp>
      <p:sp>
        <p:nvSpPr>
          <p:cNvPr id="5" name="Footer Placeholder 4"/>
          <p:cNvSpPr>
            <a:spLocks noGrp="1"/>
          </p:cNvSpPr>
          <p:nvPr>
            <p:ph type="ftr" sz="quarter" idx="11"/>
          </p:nvPr>
        </p:nvSpPr>
        <p:spPr/>
        <p:txBody>
          <a:bodyPr/>
          <a:lstStyle/>
          <a:p>
            <a:endParaRPr lang="en-IN" dirty="0">
              <a:uFillTx/>
            </a:endParaRPr>
          </a:p>
        </p:txBody>
      </p:sp>
      <p:sp>
        <p:nvSpPr>
          <p:cNvPr id="6" name="Slide Number Placeholder 5"/>
          <p:cNvSpPr>
            <a:spLocks noGrp="1"/>
          </p:cNvSpPr>
          <p:nvPr>
            <p:ph type="sldNum" sz="quarter" idx="12"/>
          </p:nvPr>
        </p:nvSpPr>
        <p:spPr/>
        <p:txBody>
          <a:bodyPr/>
          <a:lstStyle/>
          <a:p>
            <a:fld id="{2396D4A3-95C9-426E-B663-7AD0A671F08E}" type="slidenum">
              <a:rPr lang="en-IN" smtClean="0">
                <a:uFillTx/>
              </a:rPr>
              <a:t>87</a:t>
            </a:fld>
            <a:endParaRPr lang="en-IN" dirty="0">
              <a:uFillTx/>
            </a:endParaRPr>
          </a:p>
        </p:txBody>
      </p:sp>
    </p:spTree>
    <p:extLst>
      <p:ext uri="{BB962C8B-B14F-4D97-AF65-F5344CB8AC3E}">
        <p14:creationId xmlns:p14="http://schemas.microsoft.com/office/powerpoint/2010/main" val="861204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Notn 3/2018 - CT</a:t>
            </a:r>
            <a:endParaRPr lang="en-IN" dirty="0"/>
          </a:p>
        </p:txBody>
      </p:sp>
      <p:sp>
        <p:nvSpPr>
          <p:cNvPr id="4" name="Header Placeholder 3"/>
          <p:cNvSpPr>
            <a:spLocks noGrp="1"/>
          </p:cNvSpPr>
          <p:nvPr>
            <p:ph type="hdr" sz="quarter" idx="10"/>
          </p:nvPr>
        </p:nvSpPr>
        <p:spPr/>
        <p:txBody>
          <a:bodyPr/>
          <a:lstStyle/>
          <a:p>
            <a:endParaRPr lang="en-IN" dirty="0">
              <a:uFillTx/>
            </a:endParaRPr>
          </a:p>
        </p:txBody>
      </p:sp>
      <p:sp>
        <p:nvSpPr>
          <p:cNvPr id="5" name="Footer Placeholder 4"/>
          <p:cNvSpPr>
            <a:spLocks noGrp="1"/>
          </p:cNvSpPr>
          <p:nvPr>
            <p:ph type="ftr" sz="quarter" idx="11"/>
          </p:nvPr>
        </p:nvSpPr>
        <p:spPr/>
        <p:txBody>
          <a:bodyPr/>
          <a:lstStyle/>
          <a:p>
            <a:endParaRPr lang="en-IN" dirty="0">
              <a:uFillTx/>
            </a:endParaRPr>
          </a:p>
        </p:txBody>
      </p:sp>
      <p:sp>
        <p:nvSpPr>
          <p:cNvPr id="6" name="Slide Number Placeholder 5"/>
          <p:cNvSpPr>
            <a:spLocks noGrp="1"/>
          </p:cNvSpPr>
          <p:nvPr>
            <p:ph type="sldNum" sz="quarter" idx="12"/>
          </p:nvPr>
        </p:nvSpPr>
        <p:spPr/>
        <p:txBody>
          <a:bodyPr/>
          <a:lstStyle/>
          <a:p>
            <a:fld id="{2396D4A3-95C9-426E-B663-7AD0A671F08E}" type="slidenum">
              <a:rPr lang="en-IN" smtClean="0">
                <a:uFillTx/>
              </a:rPr>
              <a:t>88</a:t>
            </a:fld>
            <a:endParaRPr lang="en-IN" dirty="0">
              <a:uFillTx/>
            </a:endParaRPr>
          </a:p>
        </p:txBody>
      </p:sp>
    </p:spTree>
    <p:extLst>
      <p:ext uri="{BB962C8B-B14F-4D97-AF65-F5344CB8AC3E}">
        <p14:creationId xmlns:p14="http://schemas.microsoft.com/office/powerpoint/2010/main" val="2077032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Notn 55/2017-CT; 45/2017-CT</a:t>
            </a:r>
            <a:endParaRPr lang="en-IN" dirty="0"/>
          </a:p>
        </p:txBody>
      </p:sp>
      <p:sp>
        <p:nvSpPr>
          <p:cNvPr id="4" name="Header Placeholder 3"/>
          <p:cNvSpPr>
            <a:spLocks noGrp="1"/>
          </p:cNvSpPr>
          <p:nvPr>
            <p:ph type="hdr" sz="quarter" idx="10"/>
          </p:nvPr>
        </p:nvSpPr>
        <p:spPr/>
        <p:txBody>
          <a:bodyPr/>
          <a:lstStyle/>
          <a:p>
            <a:endParaRPr lang="en-IN" dirty="0">
              <a:uFillTx/>
            </a:endParaRPr>
          </a:p>
        </p:txBody>
      </p:sp>
      <p:sp>
        <p:nvSpPr>
          <p:cNvPr id="5" name="Footer Placeholder 4"/>
          <p:cNvSpPr>
            <a:spLocks noGrp="1"/>
          </p:cNvSpPr>
          <p:nvPr>
            <p:ph type="ftr" sz="quarter" idx="11"/>
          </p:nvPr>
        </p:nvSpPr>
        <p:spPr/>
        <p:txBody>
          <a:bodyPr/>
          <a:lstStyle/>
          <a:p>
            <a:endParaRPr lang="en-IN" dirty="0">
              <a:uFillTx/>
            </a:endParaRPr>
          </a:p>
        </p:txBody>
      </p:sp>
      <p:sp>
        <p:nvSpPr>
          <p:cNvPr id="6" name="Slide Number Placeholder 5"/>
          <p:cNvSpPr>
            <a:spLocks noGrp="1"/>
          </p:cNvSpPr>
          <p:nvPr>
            <p:ph type="sldNum" sz="quarter" idx="12"/>
          </p:nvPr>
        </p:nvSpPr>
        <p:spPr/>
        <p:txBody>
          <a:bodyPr/>
          <a:lstStyle/>
          <a:p>
            <a:fld id="{2396D4A3-95C9-426E-B663-7AD0A671F08E}" type="slidenum">
              <a:rPr lang="en-IN" smtClean="0">
                <a:uFillTx/>
              </a:rPr>
              <a:t>90</a:t>
            </a:fld>
            <a:endParaRPr lang="en-IN" dirty="0">
              <a:uFillTx/>
            </a:endParaRPr>
          </a:p>
        </p:txBody>
      </p:sp>
    </p:spTree>
    <p:extLst>
      <p:ext uri="{BB962C8B-B14F-4D97-AF65-F5344CB8AC3E}">
        <p14:creationId xmlns:p14="http://schemas.microsoft.com/office/powerpoint/2010/main" val="931080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kern="1200" dirty="0">
                <a:solidFill>
                  <a:schemeClr val="tx1"/>
                </a:solidFill>
                <a:effectLst/>
                <a:latin typeface="+mn-lt"/>
                <a:ea typeface="+mn-ea"/>
                <a:cs typeface="+mn-cs"/>
              </a:rPr>
              <a:t>Based on the size the businesses, the type of supplies, the customers you deal with and the geography, the GST council has designed different type of GST Returns. </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kern="1200" dirty="0">
                <a:solidFill>
                  <a:schemeClr val="tx1"/>
                </a:solidFill>
                <a:effectLst/>
                <a:latin typeface="+mn-lt"/>
                <a:ea typeface="+mn-ea"/>
                <a:cs typeface="+mn-cs"/>
              </a:rPr>
              <a:t>File by 25</a:t>
            </a:r>
            <a:r>
              <a:rPr lang="en-IN" sz="1200" kern="1200" baseline="30000" dirty="0">
                <a:solidFill>
                  <a:schemeClr val="tx1"/>
                </a:solidFill>
                <a:effectLst/>
                <a:latin typeface="+mn-lt"/>
                <a:ea typeface="+mn-ea"/>
                <a:cs typeface="+mn-cs"/>
              </a:rPr>
              <a:t>th</a:t>
            </a:r>
            <a:r>
              <a:rPr lang="en-IN" sz="1200" kern="1200" dirty="0">
                <a:solidFill>
                  <a:schemeClr val="tx1"/>
                </a:solidFill>
                <a:effectLst/>
                <a:latin typeface="+mn-lt"/>
                <a:ea typeface="+mn-ea"/>
                <a:cs typeface="+mn-cs"/>
              </a:rPr>
              <a:t> after Quarter End</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kern="1200" dirty="0">
                <a:solidFill>
                  <a:schemeClr val="tx1"/>
                </a:solidFill>
                <a:effectLst/>
                <a:latin typeface="+mn-lt"/>
                <a:ea typeface="+mn-ea"/>
                <a:cs typeface="+mn-cs"/>
              </a:rPr>
              <a:t>File by 10</a:t>
            </a:r>
            <a:r>
              <a:rPr lang="en-IN" sz="1200" kern="1200" baseline="30000" dirty="0">
                <a:solidFill>
                  <a:schemeClr val="tx1"/>
                </a:solidFill>
                <a:effectLst/>
                <a:latin typeface="+mn-lt"/>
                <a:ea typeface="+mn-ea"/>
                <a:cs typeface="+mn-cs"/>
              </a:rPr>
              <a:t>th</a:t>
            </a:r>
            <a:r>
              <a:rPr lang="en-IN" sz="1200" kern="1200" dirty="0">
                <a:solidFill>
                  <a:schemeClr val="tx1"/>
                </a:solidFill>
                <a:effectLst/>
                <a:latin typeface="+mn-lt"/>
                <a:ea typeface="+mn-ea"/>
                <a:cs typeface="+mn-cs"/>
              </a:rPr>
              <a:t> after Month End</a:t>
            </a:r>
          </a:p>
          <a:p>
            <a:endParaRPr lang="en-IN" dirty="0"/>
          </a:p>
        </p:txBody>
      </p:sp>
      <p:sp>
        <p:nvSpPr>
          <p:cNvPr id="4" name="Slide Number Placeholder 3"/>
          <p:cNvSpPr>
            <a:spLocks noGrp="1"/>
          </p:cNvSpPr>
          <p:nvPr>
            <p:ph type="sldNum" sz="quarter" idx="10"/>
          </p:nvPr>
        </p:nvSpPr>
        <p:spPr/>
        <p:txBody>
          <a:bodyPr/>
          <a:lstStyle/>
          <a:p>
            <a:fld id="{6D3B194A-2B8E-44BB-8A0C-991F865F0986}" type="slidenum">
              <a:rPr lang="en-IN" smtClean="0"/>
              <a:t>91</a:t>
            </a:fld>
            <a:endParaRPr lang="en-IN" dirty="0"/>
          </a:p>
        </p:txBody>
      </p:sp>
    </p:spTree>
    <p:extLst>
      <p:ext uri="{BB962C8B-B14F-4D97-AF65-F5344CB8AC3E}">
        <p14:creationId xmlns:p14="http://schemas.microsoft.com/office/powerpoint/2010/main" val="1496332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kern="1200" dirty="0">
                <a:solidFill>
                  <a:schemeClr val="tx1"/>
                </a:solidFill>
                <a:effectLst/>
                <a:latin typeface="+mn-lt"/>
                <a:ea typeface="+mn-ea"/>
                <a:cs typeface="+mn-cs"/>
              </a:rPr>
              <a:t>It consists of three different GST return forms which business can choose based on their profile and nature of transactions. This classification aims at simplifying the GST returns for each type of business instead of a common return for all in the current phase. The returns are so simple that it requires only fewer details basis the business profile and also the compliance requirements in relation to ITC are very minimum. Thus, the cost of compliance will be less.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a:p>
            <a:endParaRPr lang="en-IN" dirty="0"/>
          </a:p>
        </p:txBody>
      </p:sp>
      <p:sp>
        <p:nvSpPr>
          <p:cNvPr id="4" name="Slide Number Placeholder 3"/>
          <p:cNvSpPr>
            <a:spLocks noGrp="1"/>
          </p:cNvSpPr>
          <p:nvPr>
            <p:ph type="sldNum" sz="quarter" idx="5"/>
          </p:nvPr>
        </p:nvSpPr>
        <p:spPr/>
        <p:txBody>
          <a:bodyPr/>
          <a:lstStyle/>
          <a:p>
            <a:fld id="{C57E5A05-287A-426F-ABE1-1F9F56B3EC56}" type="slidenum">
              <a:rPr lang="en-IN" smtClean="0"/>
              <a:t>92</a:t>
            </a:fld>
            <a:endParaRPr lang="en-IN" dirty="0"/>
          </a:p>
        </p:txBody>
      </p:sp>
    </p:spTree>
    <p:extLst>
      <p:ext uri="{BB962C8B-B14F-4D97-AF65-F5344CB8AC3E}">
        <p14:creationId xmlns:p14="http://schemas.microsoft.com/office/powerpoint/2010/main" val="18688263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41: Provisional ITC</a:t>
            </a:r>
          </a:p>
          <a:p>
            <a:r>
              <a:rPr lang="en-IN" dirty="0"/>
              <a:t>42: Matching of ITC</a:t>
            </a:r>
          </a:p>
          <a:p>
            <a:r>
              <a:rPr lang="en-IN" dirty="0"/>
              <a:t>43 : Matching of Output Tax Liability</a:t>
            </a:r>
          </a:p>
        </p:txBody>
      </p:sp>
      <p:sp>
        <p:nvSpPr>
          <p:cNvPr id="4" name="Header Placeholder 3"/>
          <p:cNvSpPr>
            <a:spLocks noGrp="1"/>
          </p:cNvSpPr>
          <p:nvPr>
            <p:ph type="hdr" sz="quarter"/>
          </p:nvPr>
        </p:nvSpPr>
        <p:spPr/>
        <p:txBody>
          <a:bodyPr/>
          <a:lstStyle/>
          <a:p>
            <a:endParaRPr lang="en-IN" dirty="0"/>
          </a:p>
        </p:txBody>
      </p:sp>
      <p:sp>
        <p:nvSpPr>
          <p:cNvPr id="5" name="Footer Placeholder 4"/>
          <p:cNvSpPr>
            <a:spLocks noGrp="1"/>
          </p:cNvSpPr>
          <p:nvPr>
            <p:ph type="ftr" sz="quarter" idx="4"/>
          </p:nvPr>
        </p:nvSpPr>
        <p:spPr/>
        <p:txBody>
          <a:bodyPr/>
          <a:lstStyle/>
          <a:p>
            <a:endParaRPr lang="en-IN" dirty="0"/>
          </a:p>
        </p:txBody>
      </p:sp>
      <p:sp>
        <p:nvSpPr>
          <p:cNvPr id="6" name="Slide Number Placeholder 5"/>
          <p:cNvSpPr>
            <a:spLocks noGrp="1"/>
          </p:cNvSpPr>
          <p:nvPr>
            <p:ph type="sldNum" sz="quarter" idx="5"/>
          </p:nvPr>
        </p:nvSpPr>
        <p:spPr/>
        <p:txBody>
          <a:bodyPr/>
          <a:lstStyle/>
          <a:p>
            <a:fld id="{2396D4A3-95C9-426E-B663-7AD0A671F08E}" type="slidenum">
              <a:rPr lang="en-IN" smtClean="0"/>
              <a:t>101</a:t>
            </a:fld>
            <a:endParaRPr lang="en-IN" dirty="0"/>
          </a:p>
        </p:txBody>
      </p:sp>
    </p:spTree>
    <p:extLst>
      <p:ext uri="{BB962C8B-B14F-4D97-AF65-F5344CB8AC3E}">
        <p14:creationId xmlns:p14="http://schemas.microsoft.com/office/powerpoint/2010/main" val="4215434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Doubt - </a:t>
            </a:r>
            <a:r>
              <a:rPr lang="en-IN" sz="1200" kern="1200" dirty="0">
                <a:solidFill>
                  <a:schemeClr val="tx1"/>
                </a:solidFill>
                <a:latin typeface="+mn-lt"/>
                <a:ea typeface="Calibri" panose="020F0502020204030204" pitchFamily="34" charset="0"/>
                <a:cs typeface="+mn-cs"/>
              </a:rPr>
              <a:t>National Anti-Profiteering Authority constituted under Section 171 of the CGST Act has been excluded  or </a:t>
            </a:r>
            <a:r>
              <a:rPr lang="en-IN" sz="1200" b="1" kern="1200" dirty="0">
                <a:solidFill>
                  <a:schemeClr val="tx1"/>
                </a:solidFill>
                <a:latin typeface="+mn-lt"/>
                <a:ea typeface="Calibri" panose="020F0502020204030204" pitchFamily="34" charset="0"/>
                <a:cs typeface="+mn-cs"/>
              </a:rPr>
              <a:t>included?</a:t>
            </a:r>
            <a:endParaRPr lang="en-IN" dirty="0"/>
          </a:p>
        </p:txBody>
      </p:sp>
      <p:sp>
        <p:nvSpPr>
          <p:cNvPr id="4" name="Header Placeholder 3"/>
          <p:cNvSpPr>
            <a:spLocks noGrp="1"/>
          </p:cNvSpPr>
          <p:nvPr>
            <p:ph type="hdr" sz="quarter"/>
          </p:nvPr>
        </p:nvSpPr>
        <p:spPr/>
        <p:txBody>
          <a:bodyPr/>
          <a:lstStyle/>
          <a:p>
            <a:endParaRPr lang="en-IN" dirty="0"/>
          </a:p>
        </p:txBody>
      </p:sp>
      <p:sp>
        <p:nvSpPr>
          <p:cNvPr id="5" name="Footer Placeholder 4"/>
          <p:cNvSpPr>
            <a:spLocks noGrp="1"/>
          </p:cNvSpPr>
          <p:nvPr>
            <p:ph type="ftr" sz="quarter" idx="4"/>
          </p:nvPr>
        </p:nvSpPr>
        <p:spPr/>
        <p:txBody>
          <a:bodyPr/>
          <a:lstStyle/>
          <a:p>
            <a:endParaRPr lang="en-IN" dirty="0"/>
          </a:p>
        </p:txBody>
      </p:sp>
      <p:sp>
        <p:nvSpPr>
          <p:cNvPr id="6" name="Slide Number Placeholder 5"/>
          <p:cNvSpPr>
            <a:spLocks noGrp="1"/>
          </p:cNvSpPr>
          <p:nvPr>
            <p:ph type="sldNum" sz="quarter" idx="5"/>
          </p:nvPr>
        </p:nvSpPr>
        <p:spPr/>
        <p:txBody>
          <a:bodyPr/>
          <a:lstStyle/>
          <a:p>
            <a:fld id="{2396D4A3-95C9-426E-B663-7AD0A671F08E}" type="slidenum">
              <a:rPr lang="en-IN" smtClean="0"/>
              <a:t>133</a:t>
            </a:fld>
            <a:endParaRPr lang="en-IN" dirty="0"/>
          </a:p>
        </p:txBody>
      </p:sp>
    </p:spTree>
    <p:extLst>
      <p:ext uri="{BB962C8B-B14F-4D97-AF65-F5344CB8AC3E}">
        <p14:creationId xmlns:p14="http://schemas.microsoft.com/office/powerpoint/2010/main" val="3611395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dirty="0"/>
              <a:t> No. 25/2019-Central Tax (Rate) </a:t>
            </a:r>
          </a:p>
          <a:p>
            <a:endParaRPr lang="en-IN" dirty="0"/>
          </a:p>
        </p:txBody>
      </p:sp>
      <p:sp>
        <p:nvSpPr>
          <p:cNvPr id="4" name="Header Placeholder 3"/>
          <p:cNvSpPr>
            <a:spLocks noGrp="1"/>
          </p:cNvSpPr>
          <p:nvPr>
            <p:ph type="hdr" sz="quarter"/>
          </p:nvPr>
        </p:nvSpPr>
        <p:spPr/>
        <p:txBody>
          <a:bodyPr/>
          <a:lstStyle/>
          <a:p>
            <a:endParaRPr lang="en-IN" dirty="0">
              <a:uFillTx/>
            </a:endParaRPr>
          </a:p>
        </p:txBody>
      </p:sp>
      <p:sp>
        <p:nvSpPr>
          <p:cNvPr id="5" name="Footer Placeholder 4"/>
          <p:cNvSpPr>
            <a:spLocks noGrp="1"/>
          </p:cNvSpPr>
          <p:nvPr>
            <p:ph type="ftr" sz="quarter" idx="4"/>
          </p:nvPr>
        </p:nvSpPr>
        <p:spPr/>
        <p:txBody>
          <a:bodyPr/>
          <a:lstStyle/>
          <a:p>
            <a:endParaRPr lang="en-IN" dirty="0">
              <a:uFillTx/>
            </a:endParaRPr>
          </a:p>
        </p:txBody>
      </p:sp>
      <p:sp>
        <p:nvSpPr>
          <p:cNvPr id="6" name="Slide Number Placeholder 5"/>
          <p:cNvSpPr>
            <a:spLocks noGrp="1"/>
          </p:cNvSpPr>
          <p:nvPr>
            <p:ph type="sldNum" sz="quarter" idx="5"/>
          </p:nvPr>
        </p:nvSpPr>
        <p:spPr/>
        <p:txBody>
          <a:bodyPr/>
          <a:lstStyle/>
          <a:p>
            <a:fld id="{2396D4A3-95C9-426E-B663-7AD0A671F08E}" type="slidenum">
              <a:rPr lang="en-IN" smtClean="0">
                <a:uFillTx/>
              </a:rPr>
              <a:t>15</a:t>
            </a:fld>
            <a:endParaRPr lang="en-IN" dirty="0">
              <a:uFillTx/>
            </a:endParaRPr>
          </a:p>
        </p:txBody>
      </p:sp>
    </p:spTree>
    <p:extLst>
      <p:ext uri="{BB962C8B-B14F-4D97-AF65-F5344CB8AC3E}">
        <p14:creationId xmlns:p14="http://schemas.microsoft.com/office/powerpoint/2010/main" val="15955383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Ensure </a:t>
            </a:r>
            <a:r>
              <a:rPr lang="en-IN" sz="1200" kern="1200" dirty="0">
                <a:solidFill>
                  <a:schemeClr val="tx1"/>
                </a:solidFill>
                <a:uFill>
                  <a:solidFill>
                    <a:srgbClr val="000000"/>
                  </a:solidFill>
                </a:uFill>
                <a:latin typeface="+mn-lt"/>
                <a:ea typeface="Calibri" panose="020F0502020204030204" pitchFamily="34" charset="0"/>
                <a:cs typeface="Calibri" panose="020F0502020204030204" pitchFamily="34" charset="0"/>
              </a:rPr>
              <a:t> equitable distribution of fund in the State’s budget - </a:t>
            </a:r>
            <a:r>
              <a:rPr lang="en-US" dirty="0"/>
              <a:t>Effect of Sec 43A?</a:t>
            </a:r>
            <a:endParaRPr lang="en-IN" dirty="0"/>
          </a:p>
        </p:txBody>
      </p:sp>
      <p:sp>
        <p:nvSpPr>
          <p:cNvPr id="4" name="Header Placeholder 3"/>
          <p:cNvSpPr>
            <a:spLocks noGrp="1"/>
          </p:cNvSpPr>
          <p:nvPr>
            <p:ph type="hdr" sz="quarter"/>
          </p:nvPr>
        </p:nvSpPr>
        <p:spPr/>
        <p:txBody>
          <a:bodyPr/>
          <a:lstStyle/>
          <a:p>
            <a:endParaRPr lang="en-IN" dirty="0"/>
          </a:p>
        </p:txBody>
      </p:sp>
      <p:sp>
        <p:nvSpPr>
          <p:cNvPr id="5" name="Footer Placeholder 4"/>
          <p:cNvSpPr>
            <a:spLocks noGrp="1"/>
          </p:cNvSpPr>
          <p:nvPr>
            <p:ph type="ftr" sz="quarter" idx="4"/>
          </p:nvPr>
        </p:nvSpPr>
        <p:spPr/>
        <p:txBody>
          <a:bodyPr/>
          <a:lstStyle/>
          <a:p>
            <a:endParaRPr lang="en-IN" dirty="0"/>
          </a:p>
        </p:txBody>
      </p:sp>
      <p:sp>
        <p:nvSpPr>
          <p:cNvPr id="6" name="Slide Number Placeholder 5"/>
          <p:cNvSpPr>
            <a:spLocks noGrp="1"/>
          </p:cNvSpPr>
          <p:nvPr>
            <p:ph type="sldNum" sz="quarter" idx="5"/>
          </p:nvPr>
        </p:nvSpPr>
        <p:spPr/>
        <p:txBody>
          <a:bodyPr/>
          <a:lstStyle/>
          <a:p>
            <a:fld id="{2396D4A3-95C9-426E-B663-7AD0A671F08E}" type="slidenum">
              <a:rPr lang="en-IN" smtClean="0"/>
              <a:t>135</a:t>
            </a:fld>
            <a:endParaRPr lang="en-IN" dirty="0"/>
          </a:p>
        </p:txBody>
      </p:sp>
    </p:spTree>
    <p:extLst>
      <p:ext uri="{BB962C8B-B14F-4D97-AF65-F5344CB8AC3E}">
        <p14:creationId xmlns:p14="http://schemas.microsoft.com/office/powerpoint/2010/main" val="23003164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proposed under Section 107(6) of the CGST Act to put a ceiling on the limit of the amount to be deposited Then filing an appeal to the appellate authorities which is 10% of the disputed tax amount subject to maximum limit of Rs.25 crores.</a:t>
            </a:r>
            <a:endParaRPr lang="en-IN" dirty="0"/>
          </a:p>
        </p:txBody>
      </p:sp>
      <p:sp>
        <p:nvSpPr>
          <p:cNvPr id="4" name="Header Placeholder 3"/>
          <p:cNvSpPr>
            <a:spLocks noGrp="1"/>
          </p:cNvSpPr>
          <p:nvPr>
            <p:ph type="hdr" sz="quarter"/>
          </p:nvPr>
        </p:nvSpPr>
        <p:spPr/>
        <p:txBody>
          <a:bodyPr/>
          <a:lstStyle/>
          <a:p>
            <a:endParaRPr lang="en-IN" dirty="0">
              <a:uFillTx/>
            </a:endParaRPr>
          </a:p>
        </p:txBody>
      </p:sp>
      <p:sp>
        <p:nvSpPr>
          <p:cNvPr id="5" name="Footer Placeholder 4"/>
          <p:cNvSpPr>
            <a:spLocks noGrp="1"/>
          </p:cNvSpPr>
          <p:nvPr>
            <p:ph type="ftr" sz="quarter" idx="4"/>
          </p:nvPr>
        </p:nvSpPr>
        <p:spPr/>
        <p:txBody>
          <a:bodyPr/>
          <a:lstStyle/>
          <a:p>
            <a:endParaRPr lang="en-IN" dirty="0">
              <a:uFillTx/>
            </a:endParaRPr>
          </a:p>
        </p:txBody>
      </p:sp>
      <p:sp>
        <p:nvSpPr>
          <p:cNvPr id="6" name="Slide Number Placeholder 5"/>
          <p:cNvSpPr>
            <a:spLocks noGrp="1"/>
          </p:cNvSpPr>
          <p:nvPr>
            <p:ph type="sldNum" sz="quarter" idx="5"/>
          </p:nvPr>
        </p:nvSpPr>
        <p:spPr/>
        <p:txBody>
          <a:bodyPr/>
          <a:lstStyle/>
          <a:p>
            <a:fld id="{2396D4A3-95C9-426E-B663-7AD0A671F08E}" type="slidenum">
              <a:rPr lang="en-IN" smtClean="0">
                <a:uFillTx/>
              </a:rPr>
              <a:t>141</a:t>
            </a:fld>
            <a:endParaRPr lang="en-IN" dirty="0">
              <a:uFillTx/>
            </a:endParaRPr>
          </a:p>
        </p:txBody>
      </p:sp>
    </p:spTree>
    <p:extLst>
      <p:ext uri="{BB962C8B-B14F-4D97-AF65-F5344CB8AC3E}">
        <p14:creationId xmlns:p14="http://schemas.microsoft.com/office/powerpoint/2010/main" val="2085731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uFillTx/>
                <a:latin typeface="+mn-lt"/>
                <a:ea typeface="+mn-ea"/>
                <a:cs typeface="+mn-cs"/>
              </a:rPr>
              <a:t>National Appellate Authority</a:t>
            </a:r>
            <a:endParaRPr lang="en-IN" dirty="0"/>
          </a:p>
        </p:txBody>
      </p:sp>
      <p:sp>
        <p:nvSpPr>
          <p:cNvPr id="4" name="Header Placeholder 3"/>
          <p:cNvSpPr>
            <a:spLocks noGrp="1"/>
          </p:cNvSpPr>
          <p:nvPr>
            <p:ph type="hdr" sz="quarter"/>
          </p:nvPr>
        </p:nvSpPr>
        <p:spPr/>
        <p:txBody>
          <a:bodyPr/>
          <a:lstStyle/>
          <a:p>
            <a:endParaRPr lang="en-IN" dirty="0">
              <a:uFillTx/>
            </a:endParaRPr>
          </a:p>
        </p:txBody>
      </p:sp>
      <p:sp>
        <p:nvSpPr>
          <p:cNvPr id="5" name="Footer Placeholder 4"/>
          <p:cNvSpPr>
            <a:spLocks noGrp="1"/>
          </p:cNvSpPr>
          <p:nvPr>
            <p:ph type="ftr" sz="quarter" idx="4"/>
          </p:nvPr>
        </p:nvSpPr>
        <p:spPr/>
        <p:txBody>
          <a:bodyPr/>
          <a:lstStyle/>
          <a:p>
            <a:endParaRPr lang="en-IN" dirty="0">
              <a:uFillTx/>
            </a:endParaRPr>
          </a:p>
        </p:txBody>
      </p:sp>
      <p:sp>
        <p:nvSpPr>
          <p:cNvPr id="6" name="Slide Number Placeholder 5"/>
          <p:cNvSpPr>
            <a:spLocks noGrp="1"/>
          </p:cNvSpPr>
          <p:nvPr>
            <p:ph type="sldNum" sz="quarter" idx="5"/>
          </p:nvPr>
        </p:nvSpPr>
        <p:spPr/>
        <p:txBody>
          <a:bodyPr/>
          <a:lstStyle/>
          <a:p>
            <a:fld id="{2396D4A3-95C9-426E-B663-7AD0A671F08E}" type="slidenum">
              <a:rPr lang="en-IN" smtClean="0">
                <a:uFillTx/>
              </a:rPr>
              <a:t>151</a:t>
            </a:fld>
            <a:endParaRPr lang="en-IN" dirty="0">
              <a:uFillTx/>
            </a:endParaRPr>
          </a:p>
        </p:txBody>
      </p:sp>
    </p:spTree>
    <p:extLst>
      <p:ext uri="{BB962C8B-B14F-4D97-AF65-F5344CB8AC3E}">
        <p14:creationId xmlns:p14="http://schemas.microsoft.com/office/powerpoint/2010/main" val="6968231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Header Placeholder 3"/>
          <p:cNvSpPr>
            <a:spLocks noGrp="1"/>
          </p:cNvSpPr>
          <p:nvPr>
            <p:ph type="hdr" sz="quarter"/>
          </p:nvPr>
        </p:nvSpPr>
        <p:spPr/>
        <p:txBody>
          <a:bodyPr/>
          <a:lstStyle/>
          <a:p>
            <a:endParaRPr lang="en-IN" dirty="0"/>
          </a:p>
        </p:txBody>
      </p:sp>
      <p:sp>
        <p:nvSpPr>
          <p:cNvPr id="5" name="Footer Placeholder 4"/>
          <p:cNvSpPr>
            <a:spLocks noGrp="1"/>
          </p:cNvSpPr>
          <p:nvPr>
            <p:ph type="ftr" sz="quarter" idx="4"/>
          </p:nvPr>
        </p:nvSpPr>
        <p:spPr/>
        <p:txBody>
          <a:bodyPr/>
          <a:lstStyle/>
          <a:p>
            <a:endParaRPr lang="en-IN" dirty="0"/>
          </a:p>
        </p:txBody>
      </p:sp>
      <p:sp>
        <p:nvSpPr>
          <p:cNvPr id="6" name="Slide Number Placeholder 5"/>
          <p:cNvSpPr>
            <a:spLocks noGrp="1"/>
          </p:cNvSpPr>
          <p:nvPr>
            <p:ph type="sldNum" sz="quarter" idx="5"/>
          </p:nvPr>
        </p:nvSpPr>
        <p:spPr/>
        <p:txBody>
          <a:bodyPr/>
          <a:lstStyle/>
          <a:p>
            <a:fld id="{2396D4A3-95C9-426E-B663-7AD0A671F08E}" type="slidenum">
              <a:rPr lang="en-IN" smtClean="0"/>
              <a:t>169</a:t>
            </a:fld>
            <a:endParaRPr lang="en-IN" dirty="0"/>
          </a:p>
        </p:txBody>
      </p:sp>
    </p:spTree>
    <p:extLst>
      <p:ext uri="{BB962C8B-B14F-4D97-AF65-F5344CB8AC3E}">
        <p14:creationId xmlns:p14="http://schemas.microsoft.com/office/powerpoint/2010/main" val="34120228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FontTx/>
              <a:buNone/>
              <a:defRPr>
                <a:uFillTx/>
              </a:defRPr>
            </a:pPr>
            <a:r>
              <a:rPr lang="en-US" dirty="0">
                <a:uFillTx/>
              </a:rPr>
              <a:t>services by way of providing accommodation in hotels, inns, guest houses, clubs, campsites or other commercial places meant for residential or lodging purposes, </a:t>
            </a:r>
            <a:r>
              <a:rPr lang="en-US" b="1" dirty="0">
                <a:uFillTx/>
              </a:rPr>
              <a:t>except</a:t>
            </a:r>
            <a:r>
              <a:rPr lang="en-US" dirty="0">
                <a:uFillTx/>
              </a:rPr>
              <a:t> where the person supplying such service through electronic commerce operator is liable for registration; Example – Oyo rooms</a:t>
            </a:r>
          </a:p>
          <a:p>
            <a:endParaRPr lang="en-US" dirty="0">
              <a:uFillTx/>
            </a:endParaRPr>
          </a:p>
        </p:txBody>
      </p:sp>
      <p:sp>
        <p:nvSpPr>
          <p:cNvPr id="4" name="Header Placeholder 3"/>
          <p:cNvSpPr>
            <a:spLocks noGrp="1"/>
          </p:cNvSpPr>
          <p:nvPr>
            <p:ph type="hdr" sz="quarter" idx="10"/>
          </p:nvPr>
        </p:nvSpPr>
        <p:spPr/>
        <p:txBody>
          <a:bodyPr/>
          <a:lstStyle/>
          <a:p>
            <a:endParaRPr lang="en-IN" dirty="0">
              <a:uFillTx/>
            </a:endParaRPr>
          </a:p>
        </p:txBody>
      </p:sp>
      <p:sp>
        <p:nvSpPr>
          <p:cNvPr id="5" name="Footer Placeholder 4"/>
          <p:cNvSpPr>
            <a:spLocks noGrp="1"/>
          </p:cNvSpPr>
          <p:nvPr>
            <p:ph type="ftr" sz="quarter" idx="11"/>
          </p:nvPr>
        </p:nvSpPr>
        <p:spPr/>
        <p:txBody>
          <a:bodyPr/>
          <a:lstStyle/>
          <a:p>
            <a:endParaRPr lang="en-IN" dirty="0">
              <a:uFillTx/>
            </a:endParaRPr>
          </a:p>
        </p:txBody>
      </p:sp>
      <p:sp>
        <p:nvSpPr>
          <p:cNvPr id="6" name="Slide Number Placeholder 5"/>
          <p:cNvSpPr>
            <a:spLocks noGrp="1"/>
          </p:cNvSpPr>
          <p:nvPr>
            <p:ph type="sldNum" sz="quarter" idx="12"/>
          </p:nvPr>
        </p:nvSpPr>
        <p:spPr/>
        <p:txBody>
          <a:bodyPr/>
          <a:lstStyle/>
          <a:p>
            <a:fld id="{2396D4A3-95C9-426E-B663-7AD0A671F08E}" type="slidenum">
              <a:rPr lang="en-IN" smtClean="0">
                <a:uFillTx/>
              </a:rPr>
              <a:t>177</a:t>
            </a:fld>
            <a:endParaRPr lang="en-IN" dirty="0">
              <a:uFillTx/>
            </a:endParaRPr>
          </a:p>
        </p:txBody>
      </p:sp>
    </p:spTree>
    <p:extLst>
      <p:ext uri="{BB962C8B-B14F-4D97-AF65-F5344CB8AC3E}">
        <p14:creationId xmlns:p14="http://schemas.microsoft.com/office/powerpoint/2010/main" val="3683388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uFillTx/>
            </a:endParaRPr>
          </a:p>
        </p:txBody>
      </p:sp>
      <p:sp>
        <p:nvSpPr>
          <p:cNvPr id="4" name="Header Placeholder 3"/>
          <p:cNvSpPr>
            <a:spLocks noGrp="1"/>
          </p:cNvSpPr>
          <p:nvPr>
            <p:ph type="hdr" sz="quarter" idx="10"/>
          </p:nvPr>
        </p:nvSpPr>
        <p:spPr/>
        <p:txBody>
          <a:bodyPr/>
          <a:lstStyle/>
          <a:p>
            <a:endParaRPr lang="en-IN" dirty="0">
              <a:uFillTx/>
            </a:endParaRPr>
          </a:p>
        </p:txBody>
      </p:sp>
      <p:sp>
        <p:nvSpPr>
          <p:cNvPr id="5" name="Footer Placeholder 4"/>
          <p:cNvSpPr>
            <a:spLocks noGrp="1"/>
          </p:cNvSpPr>
          <p:nvPr>
            <p:ph type="ftr" sz="quarter" idx="11"/>
          </p:nvPr>
        </p:nvSpPr>
        <p:spPr/>
        <p:txBody>
          <a:bodyPr/>
          <a:lstStyle/>
          <a:p>
            <a:endParaRPr lang="en-IN" dirty="0">
              <a:uFillTx/>
            </a:endParaRPr>
          </a:p>
        </p:txBody>
      </p:sp>
      <p:sp>
        <p:nvSpPr>
          <p:cNvPr id="6" name="Slide Number Placeholder 5"/>
          <p:cNvSpPr>
            <a:spLocks noGrp="1"/>
          </p:cNvSpPr>
          <p:nvPr>
            <p:ph type="sldNum" sz="quarter" idx="12"/>
          </p:nvPr>
        </p:nvSpPr>
        <p:spPr/>
        <p:txBody>
          <a:bodyPr/>
          <a:lstStyle/>
          <a:p>
            <a:fld id="{2396D4A3-95C9-426E-B663-7AD0A671F08E}" type="slidenum">
              <a:rPr lang="en-IN" smtClean="0">
                <a:uFillTx/>
              </a:rPr>
              <a:t>24</a:t>
            </a:fld>
            <a:endParaRPr lang="en-IN" dirty="0">
              <a:uFillTx/>
            </a:endParaRPr>
          </a:p>
        </p:txBody>
      </p:sp>
    </p:spTree>
    <p:extLst>
      <p:ext uri="{BB962C8B-B14F-4D97-AF65-F5344CB8AC3E}">
        <p14:creationId xmlns:p14="http://schemas.microsoft.com/office/powerpoint/2010/main" val="988647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uFillTx/>
              </a:rPr>
              <a:t>So, all supplies Now 13th October 2018 </a:t>
            </a:r>
            <a:r>
              <a:rPr lang="en-US" sz="1200" b="1" dirty="0">
                <a:uFillTx/>
              </a:rPr>
              <a:t>should be shown as exempted supplies </a:t>
            </a:r>
          </a:p>
          <a:p>
            <a:endParaRPr lang="en-IN" dirty="0"/>
          </a:p>
        </p:txBody>
      </p:sp>
      <p:sp>
        <p:nvSpPr>
          <p:cNvPr id="4" name="Header Placeholder 3"/>
          <p:cNvSpPr>
            <a:spLocks noGrp="1"/>
          </p:cNvSpPr>
          <p:nvPr>
            <p:ph type="hdr" sz="quarter"/>
          </p:nvPr>
        </p:nvSpPr>
        <p:spPr/>
        <p:txBody>
          <a:bodyPr/>
          <a:lstStyle/>
          <a:p>
            <a:endParaRPr lang="en-IN" dirty="0">
              <a:uFillTx/>
            </a:endParaRPr>
          </a:p>
        </p:txBody>
      </p:sp>
      <p:sp>
        <p:nvSpPr>
          <p:cNvPr id="5" name="Footer Placeholder 4"/>
          <p:cNvSpPr>
            <a:spLocks noGrp="1"/>
          </p:cNvSpPr>
          <p:nvPr>
            <p:ph type="ftr" sz="quarter" idx="4"/>
          </p:nvPr>
        </p:nvSpPr>
        <p:spPr/>
        <p:txBody>
          <a:bodyPr/>
          <a:lstStyle/>
          <a:p>
            <a:endParaRPr lang="en-IN" dirty="0">
              <a:uFillTx/>
            </a:endParaRPr>
          </a:p>
        </p:txBody>
      </p:sp>
      <p:sp>
        <p:nvSpPr>
          <p:cNvPr id="6" name="Slide Number Placeholder 5"/>
          <p:cNvSpPr>
            <a:spLocks noGrp="1"/>
          </p:cNvSpPr>
          <p:nvPr>
            <p:ph type="sldNum" sz="quarter" idx="5"/>
          </p:nvPr>
        </p:nvSpPr>
        <p:spPr/>
        <p:txBody>
          <a:bodyPr/>
          <a:lstStyle/>
          <a:p>
            <a:fld id="{2396D4A3-95C9-426E-B663-7AD0A671F08E}" type="slidenum">
              <a:rPr lang="en-IN" smtClean="0">
                <a:uFillTx/>
              </a:rPr>
              <a:t>31</a:t>
            </a:fld>
            <a:endParaRPr lang="en-IN" dirty="0">
              <a:uFillTx/>
            </a:endParaRPr>
          </a:p>
        </p:txBody>
      </p:sp>
    </p:spTree>
    <p:extLst>
      <p:ext uri="{BB962C8B-B14F-4D97-AF65-F5344CB8AC3E}">
        <p14:creationId xmlns:p14="http://schemas.microsoft.com/office/powerpoint/2010/main" val="2442088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uFillTx/>
                <a:latin typeface="+mn-lt"/>
                <a:ea typeface="+mn-ea"/>
                <a:cs typeface="+mn-cs"/>
              </a:rPr>
              <a:t>Further, in the computation of aggregate turnover for determining eligibility to composition scheme, value of supply of any exempt services including services by way of extending loans, advances or deposits will not be considered. </a:t>
            </a:r>
            <a:endParaRPr lang="en-US" dirty="0">
              <a:uFillTx/>
            </a:endParaRPr>
          </a:p>
        </p:txBody>
      </p:sp>
      <p:sp>
        <p:nvSpPr>
          <p:cNvPr id="4" name="Header Placeholder 3"/>
          <p:cNvSpPr>
            <a:spLocks noGrp="1"/>
          </p:cNvSpPr>
          <p:nvPr>
            <p:ph type="hdr" sz="quarter" idx="10"/>
          </p:nvPr>
        </p:nvSpPr>
        <p:spPr/>
        <p:txBody>
          <a:bodyPr/>
          <a:lstStyle/>
          <a:p>
            <a:endParaRPr lang="en-IN" dirty="0">
              <a:uFillTx/>
            </a:endParaRPr>
          </a:p>
        </p:txBody>
      </p:sp>
      <p:sp>
        <p:nvSpPr>
          <p:cNvPr id="5" name="Footer Placeholder 4"/>
          <p:cNvSpPr>
            <a:spLocks noGrp="1"/>
          </p:cNvSpPr>
          <p:nvPr>
            <p:ph type="ftr" sz="quarter" idx="11"/>
          </p:nvPr>
        </p:nvSpPr>
        <p:spPr/>
        <p:txBody>
          <a:bodyPr/>
          <a:lstStyle/>
          <a:p>
            <a:endParaRPr lang="en-IN" dirty="0">
              <a:uFillTx/>
            </a:endParaRPr>
          </a:p>
        </p:txBody>
      </p:sp>
      <p:sp>
        <p:nvSpPr>
          <p:cNvPr id="6" name="Slide Number Placeholder 5"/>
          <p:cNvSpPr>
            <a:spLocks noGrp="1"/>
          </p:cNvSpPr>
          <p:nvPr>
            <p:ph type="sldNum" sz="quarter" idx="12"/>
          </p:nvPr>
        </p:nvSpPr>
        <p:spPr/>
        <p:txBody>
          <a:bodyPr/>
          <a:lstStyle/>
          <a:p>
            <a:fld id="{2396D4A3-95C9-426E-B663-7AD0A671F08E}" type="slidenum">
              <a:rPr lang="en-IN" smtClean="0">
                <a:uFillTx/>
              </a:rPr>
              <a:t>40</a:t>
            </a:fld>
            <a:endParaRPr lang="en-IN" dirty="0">
              <a:uFillTx/>
            </a:endParaRPr>
          </a:p>
        </p:txBody>
      </p:sp>
    </p:spTree>
    <p:extLst>
      <p:ext uri="{BB962C8B-B14F-4D97-AF65-F5344CB8AC3E}">
        <p14:creationId xmlns:p14="http://schemas.microsoft.com/office/powerpoint/2010/main" val="1729081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uFillTx/>
              </a:rPr>
              <a:t>Vide Notification No. 66/2017-Central Tax </a:t>
            </a:r>
          </a:p>
        </p:txBody>
      </p:sp>
      <p:sp>
        <p:nvSpPr>
          <p:cNvPr id="4" name="Header Placeholder 3"/>
          <p:cNvSpPr>
            <a:spLocks noGrp="1"/>
          </p:cNvSpPr>
          <p:nvPr>
            <p:ph type="hdr" sz="quarter" idx="10"/>
          </p:nvPr>
        </p:nvSpPr>
        <p:spPr/>
        <p:txBody>
          <a:bodyPr/>
          <a:lstStyle/>
          <a:p>
            <a:endParaRPr lang="en-IN" dirty="0">
              <a:uFillTx/>
            </a:endParaRPr>
          </a:p>
        </p:txBody>
      </p:sp>
      <p:sp>
        <p:nvSpPr>
          <p:cNvPr id="5" name="Footer Placeholder 4"/>
          <p:cNvSpPr>
            <a:spLocks noGrp="1"/>
          </p:cNvSpPr>
          <p:nvPr>
            <p:ph type="ftr" sz="quarter" idx="11"/>
          </p:nvPr>
        </p:nvSpPr>
        <p:spPr/>
        <p:txBody>
          <a:bodyPr/>
          <a:lstStyle/>
          <a:p>
            <a:endParaRPr lang="en-IN" dirty="0">
              <a:uFillTx/>
            </a:endParaRPr>
          </a:p>
        </p:txBody>
      </p:sp>
      <p:sp>
        <p:nvSpPr>
          <p:cNvPr id="6" name="Slide Number Placeholder 5"/>
          <p:cNvSpPr>
            <a:spLocks noGrp="1"/>
          </p:cNvSpPr>
          <p:nvPr>
            <p:ph type="sldNum" sz="quarter" idx="12"/>
          </p:nvPr>
        </p:nvSpPr>
        <p:spPr/>
        <p:txBody>
          <a:bodyPr/>
          <a:lstStyle/>
          <a:p>
            <a:fld id="{2396D4A3-95C9-426E-B663-7AD0A671F08E}" type="slidenum">
              <a:rPr lang="en-IN" smtClean="0">
                <a:uFillTx/>
              </a:rPr>
              <a:t>50</a:t>
            </a:fld>
            <a:endParaRPr lang="en-IN" dirty="0">
              <a:uFillTx/>
            </a:endParaRPr>
          </a:p>
        </p:txBody>
      </p:sp>
    </p:spTree>
    <p:extLst>
      <p:ext uri="{BB962C8B-B14F-4D97-AF65-F5344CB8AC3E}">
        <p14:creationId xmlns:p14="http://schemas.microsoft.com/office/powerpoint/2010/main" val="3628292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Distinct Persons</a:t>
            </a:r>
          </a:p>
        </p:txBody>
      </p:sp>
      <p:sp>
        <p:nvSpPr>
          <p:cNvPr id="4" name="Header Placeholder 3"/>
          <p:cNvSpPr>
            <a:spLocks noGrp="1"/>
          </p:cNvSpPr>
          <p:nvPr>
            <p:ph type="hdr" sz="quarter"/>
          </p:nvPr>
        </p:nvSpPr>
        <p:spPr/>
        <p:txBody>
          <a:bodyPr/>
          <a:lstStyle/>
          <a:p>
            <a:endParaRPr lang="en-IN" dirty="0">
              <a:uFillTx/>
            </a:endParaRPr>
          </a:p>
        </p:txBody>
      </p:sp>
      <p:sp>
        <p:nvSpPr>
          <p:cNvPr id="5" name="Footer Placeholder 4"/>
          <p:cNvSpPr>
            <a:spLocks noGrp="1"/>
          </p:cNvSpPr>
          <p:nvPr>
            <p:ph type="ftr" sz="quarter" idx="4"/>
          </p:nvPr>
        </p:nvSpPr>
        <p:spPr/>
        <p:txBody>
          <a:bodyPr/>
          <a:lstStyle/>
          <a:p>
            <a:endParaRPr lang="en-IN" dirty="0">
              <a:uFillTx/>
            </a:endParaRPr>
          </a:p>
        </p:txBody>
      </p:sp>
      <p:sp>
        <p:nvSpPr>
          <p:cNvPr id="6" name="Slide Number Placeholder 5"/>
          <p:cNvSpPr>
            <a:spLocks noGrp="1"/>
          </p:cNvSpPr>
          <p:nvPr>
            <p:ph type="sldNum" sz="quarter" idx="5"/>
          </p:nvPr>
        </p:nvSpPr>
        <p:spPr/>
        <p:txBody>
          <a:bodyPr/>
          <a:lstStyle/>
          <a:p>
            <a:fld id="{2396D4A3-95C9-426E-B663-7AD0A671F08E}" type="slidenum">
              <a:rPr lang="en-IN" smtClean="0">
                <a:uFillTx/>
              </a:rPr>
              <a:t>58</a:t>
            </a:fld>
            <a:endParaRPr lang="en-IN" dirty="0">
              <a:uFillTx/>
            </a:endParaRPr>
          </a:p>
        </p:txBody>
      </p:sp>
    </p:spTree>
    <p:extLst>
      <p:ext uri="{BB962C8B-B14F-4D97-AF65-F5344CB8AC3E}">
        <p14:creationId xmlns:p14="http://schemas.microsoft.com/office/powerpoint/2010/main" val="1612834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0" i="0" kern="1200" dirty="0">
                <a:solidFill>
                  <a:schemeClr val="tx1"/>
                </a:solidFill>
                <a:effectLst/>
                <a:uFillTx/>
                <a:latin typeface="+mn-lt"/>
                <a:ea typeface="+mn-ea"/>
                <a:cs typeface="+mn-cs"/>
              </a:rPr>
              <a:t>(4) Input tax credit to be availed by a registered person in respect of invoices or debit notes, the details of which have not been uploaded by the suppliers under </a:t>
            </a:r>
            <a:r>
              <a:rPr lang="en-IN" sz="1200" b="0" i="0" u="none" strike="noStrike" kern="1200" dirty="0">
                <a:solidFill>
                  <a:schemeClr val="tx1"/>
                </a:solidFill>
                <a:effectLst/>
                <a:uFillTx/>
                <a:latin typeface="+mn-lt"/>
                <a:ea typeface="+mn-ea"/>
                <a:cs typeface="+mn-cs"/>
                <a:hlinkClick r:id="rId3" tooltip="Furnishing details of outward supplies - Section 37 of the CGST Act, 2017 (Central Goods and Services Tax Act, 2017)"/>
              </a:rPr>
              <a:t>sub-section (1) of section 37</a:t>
            </a:r>
            <a:r>
              <a:rPr lang="en-IN" sz="1200" b="0" i="0" kern="1200" dirty="0">
                <a:solidFill>
                  <a:schemeClr val="tx1"/>
                </a:solidFill>
                <a:effectLst/>
                <a:uFillTx/>
                <a:latin typeface="+mn-lt"/>
                <a:ea typeface="+mn-ea"/>
                <a:cs typeface="+mn-cs"/>
              </a:rPr>
              <a:t>, shall not exceed 20 per cent. of the eligible credit available in respect of invoices or debit notes the details of which have been uploaded by the suppliers under </a:t>
            </a:r>
            <a:r>
              <a:rPr lang="en-IN" sz="1200" b="0" i="0" u="none" strike="noStrike" kern="1200" dirty="0">
                <a:solidFill>
                  <a:schemeClr val="tx1"/>
                </a:solidFill>
                <a:effectLst/>
                <a:uFillTx/>
                <a:latin typeface="+mn-lt"/>
                <a:ea typeface="+mn-ea"/>
                <a:cs typeface="+mn-cs"/>
                <a:hlinkClick r:id="rId3" tooltip="Furnishing details of outward supplies - Section 37 of the CGST Act, 2017 (Central Goods and Services Tax Act, 2017)"/>
              </a:rPr>
              <a:t>sub-section (1) of section 37.</a:t>
            </a:r>
            <a:endParaRPr lang="en-IN" dirty="0"/>
          </a:p>
        </p:txBody>
      </p:sp>
      <p:sp>
        <p:nvSpPr>
          <p:cNvPr id="4" name="Header Placeholder 3"/>
          <p:cNvSpPr>
            <a:spLocks noGrp="1"/>
          </p:cNvSpPr>
          <p:nvPr>
            <p:ph type="hdr" sz="quarter"/>
          </p:nvPr>
        </p:nvSpPr>
        <p:spPr/>
        <p:txBody>
          <a:bodyPr/>
          <a:lstStyle/>
          <a:p>
            <a:endParaRPr lang="en-IN" dirty="0">
              <a:uFillTx/>
            </a:endParaRPr>
          </a:p>
        </p:txBody>
      </p:sp>
      <p:sp>
        <p:nvSpPr>
          <p:cNvPr id="5" name="Footer Placeholder 4"/>
          <p:cNvSpPr>
            <a:spLocks noGrp="1"/>
          </p:cNvSpPr>
          <p:nvPr>
            <p:ph type="ftr" sz="quarter" idx="4"/>
          </p:nvPr>
        </p:nvSpPr>
        <p:spPr/>
        <p:txBody>
          <a:bodyPr/>
          <a:lstStyle/>
          <a:p>
            <a:endParaRPr lang="en-IN" dirty="0">
              <a:uFillTx/>
            </a:endParaRPr>
          </a:p>
        </p:txBody>
      </p:sp>
      <p:sp>
        <p:nvSpPr>
          <p:cNvPr id="6" name="Slide Number Placeholder 5"/>
          <p:cNvSpPr>
            <a:spLocks noGrp="1"/>
          </p:cNvSpPr>
          <p:nvPr>
            <p:ph type="sldNum" sz="quarter" idx="5"/>
          </p:nvPr>
        </p:nvSpPr>
        <p:spPr/>
        <p:txBody>
          <a:bodyPr/>
          <a:lstStyle/>
          <a:p>
            <a:fld id="{2396D4A3-95C9-426E-B663-7AD0A671F08E}" type="slidenum">
              <a:rPr lang="en-IN" smtClean="0">
                <a:uFillTx/>
              </a:rPr>
              <a:t>60</a:t>
            </a:fld>
            <a:endParaRPr lang="en-IN" dirty="0">
              <a:uFillTx/>
            </a:endParaRPr>
          </a:p>
        </p:txBody>
      </p:sp>
    </p:spTree>
    <p:extLst>
      <p:ext uri="{BB962C8B-B14F-4D97-AF65-F5344CB8AC3E}">
        <p14:creationId xmlns:p14="http://schemas.microsoft.com/office/powerpoint/2010/main" val="21127966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–further supply of motor vehicle</a:t>
            </a:r>
          </a:p>
          <a:p>
            <a:r>
              <a:rPr lang="en-US" dirty="0"/>
              <a:t>B- Transport of passengers</a:t>
            </a:r>
          </a:p>
          <a:p>
            <a:r>
              <a:rPr lang="en-US" dirty="0"/>
              <a:t>C- Training</a:t>
            </a:r>
            <a:endParaRPr lang="en-IN" dirty="0"/>
          </a:p>
        </p:txBody>
      </p:sp>
      <p:sp>
        <p:nvSpPr>
          <p:cNvPr id="4" name="Header Placeholder 3"/>
          <p:cNvSpPr>
            <a:spLocks noGrp="1"/>
          </p:cNvSpPr>
          <p:nvPr>
            <p:ph type="hdr" sz="quarter"/>
          </p:nvPr>
        </p:nvSpPr>
        <p:spPr/>
        <p:txBody>
          <a:bodyPr/>
          <a:lstStyle/>
          <a:p>
            <a:endParaRPr lang="en-IN" dirty="0"/>
          </a:p>
        </p:txBody>
      </p:sp>
      <p:sp>
        <p:nvSpPr>
          <p:cNvPr id="5" name="Footer Placeholder 4"/>
          <p:cNvSpPr>
            <a:spLocks noGrp="1"/>
          </p:cNvSpPr>
          <p:nvPr>
            <p:ph type="ftr" sz="quarter" idx="4"/>
          </p:nvPr>
        </p:nvSpPr>
        <p:spPr/>
        <p:txBody>
          <a:bodyPr/>
          <a:lstStyle/>
          <a:p>
            <a:endParaRPr lang="en-IN" dirty="0"/>
          </a:p>
        </p:txBody>
      </p:sp>
      <p:sp>
        <p:nvSpPr>
          <p:cNvPr id="6" name="Slide Number Placeholder 5"/>
          <p:cNvSpPr>
            <a:spLocks noGrp="1"/>
          </p:cNvSpPr>
          <p:nvPr>
            <p:ph type="sldNum" sz="quarter" idx="5"/>
          </p:nvPr>
        </p:nvSpPr>
        <p:spPr/>
        <p:txBody>
          <a:bodyPr/>
          <a:lstStyle/>
          <a:p>
            <a:fld id="{2396D4A3-95C9-426E-B663-7AD0A671F08E}" type="slidenum">
              <a:rPr lang="en-IN" smtClean="0"/>
              <a:t>62</a:t>
            </a:fld>
            <a:endParaRPr lang="en-IN" dirty="0"/>
          </a:p>
        </p:txBody>
      </p:sp>
    </p:spTree>
    <p:extLst>
      <p:ext uri="{BB962C8B-B14F-4D97-AF65-F5344CB8AC3E}">
        <p14:creationId xmlns:p14="http://schemas.microsoft.com/office/powerpoint/2010/main" val="636300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uFillTx/>
              </a:defRPr>
            </a:lvl1pPr>
          </a:lstStyle>
          <a:p>
            <a:r>
              <a:rPr lang="en-US">
                <a:uFillTx/>
              </a:rPr>
              <a:t>Click to edit Master title style</a:t>
            </a:r>
            <a:endParaRPr lang="en-IN">
              <a:uFillTx/>
            </a:endParaRP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uFillTx/>
              </a:defRPr>
            </a:lvl1pPr>
            <a:lvl2pPr marL="457200" indent="0" algn="ctr">
              <a:buNone/>
              <a:defRPr sz="2000">
                <a:uFillTx/>
              </a:defRPr>
            </a:lvl2pPr>
            <a:lvl3pPr marL="914400" indent="0" algn="ctr">
              <a:buNone/>
              <a:defRPr sz="1800">
                <a:uFillTx/>
              </a:defRPr>
            </a:lvl3pPr>
            <a:lvl4pPr marL="1371600" indent="0" algn="ctr">
              <a:buNone/>
              <a:defRPr sz="1600">
                <a:uFillTx/>
              </a:defRPr>
            </a:lvl4pPr>
            <a:lvl5pPr marL="1828800" indent="0" algn="ctr">
              <a:buNone/>
              <a:defRPr sz="1600">
                <a:uFillTx/>
              </a:defRPr>
            </a:lvl5pPr>
            <a:lvl6pPr marL="2286000" indent="0" algn="ctr">
              <a:buNone/>
              <a:defRPr sz="1600">
                <a:uFillTx/>
              </a:defRPr>
            </a:lvl6pPr>
            <a:lvl7pPr marL="2743200" indent="0" algn="ctr">
              <a:buNone/>
              <a:defRPr sz="1600">
                <a:uFillTx/>
              </a:defRPr>
            </a:lvl7pPr>
            <a:lvl8pPr marL="3200400" indent="0" algn="ctr">
              <a:buNone/>
              <a:defRPr sz="1600">
                <a:uFillTx/>
              </a:defRPr>
            </a:lvl8pPr>
            <a:lvl9pPr marL="3657600" indent="0" algn="ctr">
              <a:buNone/>
              <a:defRPr sz="1600">
                <a:uFillTx/>
              </a:defRPr>
            </a:lvl9pPr>
          </a:lstStyle>
          <a:p>
            <a:r>
              <a:rPr lang="en-US">
                <a:uFillTx/>
              </a:rPr>
              <a:t>Click to edit Master subtitle style</a:t>
            </a:r>
            <a:endParaRPr lang="en-IN">
              <a:uFillTx/>
            </a:endParaRPr>
          </a:p>
        </p:txBody>
      </p:sp>
      <p:sp>
        <p:nvSpPr>
          <p:cNvPr id="4" name="Date Placeholder 3"/>
          <p:cNvSpPr>
            <a:spLocks noGrp="1"/>
          </p:cNvSpPr>
          <p:nvPr>
            <p:ph type="dt" sz="half" idx="10"/>
          </p:nvPr>
        </p:nvSpPr>
        <p:spPr/>
        <p:txBody>
          <a:bodyPr/>
          <a:lstStyle/>
          <a:p>
            <a:fld id="{CC40338F-765D-4A28-A173-95B9FDBF6DA8}" type="datetime1">
              <a:rPr lang="en-IN" smtClean="0">
                <a:uFillTx/>
              </a:rPr>
              <a:t>20-11-2019</a:t>
            </a:fld>
            <a:endParaRPr lang="en-IN" dirty="0">
              <a:uFillTx/>
            </a:endParaRPr>
          </a:p>
        </p:txBody>
      </p:sp>
      <p:sp>
        <p:nvSpPr>
          <p:cNvPr id="5" name="Footer Placeholder 4"/>
          <p:cNvSpPr>
            <a:spLocks noGrp="1"/>
          </p:cNvSpPr>
          <p:nvPr>
            <p:ph type="ftr" sz="quarter" idx="11"/>
          </p:nvPr>
        </p:nvSpPr>
        <p:spPr/>
        <p:txBody>
          <a:bodyPr/>
          <a:lstStyle/>
          <a:p>
            <a:endParaRPr lang="en-IN" dirty="0">
              <a:uFillTx/>
            </a:endParaRPr>
          </a:p>
        </p:txBody>
      </p:sp>
      <p:sp>
        <p:nvSpPr>
          <p:cNvPr id="6" name="Slide Number Placeholder 5"/>
          <p:cNvSpPr>
            <a:spLocks noGrp="1"/>
          </p:cNvSpPr>
          <p:nvPr>
            <p:ph type="sldNum" sz="quarter" idx="12"/>
          </p:nvPr>
        </p:nvSpPr>
        <p:spPr/>
        <p:txBody>
          <a:bodyPr/>
          <a:lstStyle/>
          <a:p>
            <a:fld id="{72CC1286-1CFD-434F-91E2-447085530BDC}" type="slidenum">
              <a:rPr lang="en-IN" smtClean="0">
                <a:uFillTx/>
              </a:rPr>
              <a:t>‹#›</a:t>
            </a:fld>
            <a:endParaRPr lang="en-IN" dirty="0">
              <a:uFillTx/>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uFillTx/>
              </a:rPr>
              <a:t>Click to edit Master title style</a:t>
            </a:r>
            <a:endParaRPr lang="en-IN">
              <a:uFillTx/>
            </a:endParaRPr>
          </a:p>
        </p:txBody>
      </p:sp>
      <p:sp>
        <p:nvSpPr>
          <p:cNvPr id="3" name="Vertical Text Placeholder 2"/>
          <p:cNvSpPr>
            <a:spLocks noGrp="1"/>
          </p:cNvSpPr>
          <p:nvPr>
            <p:ph type="body" orient="vert" idx="1"/>
          </p:nvPr>
        </p:nvSpPr>
        <p:spPr/>
        <p:txBody>
          <a:bodyPr vert="eaVert"/>
          <a:lstStyle/>
          <a:p>
            <a:pPr lvl="0"/>
            <a:r>
              <a:rPr lang="en-US">
                <a:uFillTx/>
              </a:rPr>
              <a:t>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endParaRPr lang="en-IN">
              <a:uFillTx/>
            </a:endParaRPr>
          </a:p>
        </p:txBody>
      </p:sp>
      <p:sp>
        <p:nvSpPr>
          <p:cNvPr id="4" name="Date Placeholder 3"/>
          <p:cNvSpPr>
            <a:spLocks noGrp="1"/>
          </p:cNvSpPr>
          <p:nvPr>
            <p:ph type="dt" sz="half" idx="10"/>
          </p:nvPr>
        </p:nvSpPr>
        <p:spPr/>
        <p:txBody>
          <a:bodyPr/>
          <a:lstStyle/>
          <a:p>
            <a:fld id="{362D7E0A-8801-473C-BC61-9D7B4BD9A752}" type="datetime1">
              <a:rPr lang="en-IN" smtClean="0">
                <a:uFillTx/>
              </a:rPr>
              <a:t>20-11-2019</a:t>
            </a:fld>
            <a:endParaRPr lang="en-IN" dirty="0">
              <a:uFillTx/>
            </a:endParaRPr>
          </a:p>
        </p:txBody>
      </p:sp>
      <p:sp>
        <p:nvSpPr>
          <p:cNvPr id="5" name="Footer Placeholder 4"/>
          <p:cNvSpPr>
            <a:spLocks noGrp="1"/>
          </p:cNvSpPr>
          <p:nvPr>
            <p:ph type="ftr" sz="quarter" idx="11"/>
          </p:nvPr>
        </p:nvSpPr>
        <p:spPr/>
        <p:txBody>
          <a:bodyPr/>
          <a:lstStyle/>
          <a:p>
            <a:endParaRPr lang="en-IN" dirty="0">
              <a:uFillTx/>
            </a:endParaRPr>
          </a:p>
        </p:txBody>
      </p:sp>
      <p:sp>
        <p:nvSpPr>
          <p:cNvPr id="6" name="Slide Number Placeholder 5"/>
          <p:cNvSpPr>
            <a:spLocks noGrp="1"/>
          </p:cNvSpPr>
          <p:nvPr>
            <p:ph type="sldNum" sz="quarter" idx="12"/>
          </p:nvPr>
        </p:nvSpPr>
        <p:spPr/>
        <p:txBody>
          <a:bodyPr/>
          <a:lstStyle/>
          <a:p>
            <a:fld id="{72CC1286-1CFD-434F-91E2-447085530BDC}" type="slidenum">
              <a:rPr lang="en-IN" smtClean="0">
                <a:uFillTx/>
              </a:rPr>
              <a:t>‹#›</a:t>
            </a:fld>
            <a:endParaRPr lang="en-IN" dirty="0">
              <a:uFillTx/>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uFillTx/>
              </a:rPr>
              <a:t>Click to edit Master title style</a:t>
            </a:r>
            <a:endParaRPr lang="en-IN">
              <a:uFillTx/>
            </a:endParaRP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uFillTx/>
              </a:rPr>
              <a:t>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endParaRPr lang="en-IN">
              <a:uFillTx/>
            </a:endParaRPr>
          </a:p>
        </p:txBody>
      </p:sp>
      <p:sp>
        <p:nvSpPr>
          <p:cNvPr id="4" name="Date Placeholder 3"/>
          <p:cNvSpPr>
            <a:spLocks noGrp="1"/>
          </p:cNvSpPr>
          <p:nvPr>
            <p:ph type="dt" sz="half" idx="10"/>
          </p:nvPr>
        </p:nvSpPr>
        <p:spPr/>
        <p:txBody>
          <a:bodyPr/>
          <a:lstStyle/>
          <a:p>
            <a:fld id="{DD1F18C4-306F-43EA-920C-3BFE8428D543}" type="datetime1">
              <a:rPr lang="en-IN" smtClean="0">
                <a:uFillTx/>
              </a:rPr>
              <a:t>20-11-2019</a:t>
            </a:fld>
            <a:endParaRPr lang="en-IN" dirty="0">
              <a:uFillTx/>
            </a:endParaRPr>
          </a:p>
        </p:txBody>
      </p:sp>
      <p:sp>
        <p:nvSpPr>
          <p:cNvPr id="5" name="Footer Placeholder 4"/>
          <p:cNvSpPr>
            <a:spLocks noGrp="1"/>
          </p:cNvSpPr>
          <p:nvPr>
            <p:ph type="ftr" sz="quarter" idx="11"/>
          </p:nvPr>
        </p:nvSpPr>
        <p:spPr/>
        <p:txBody>
          <a:bodyPr/>
          <a:lstStyle/>
          <a:p>
            <a:endParaRPr lang="en-IN" dirty="0">
              <a:uFillTx/>
            </a:endParaRPr>
          </a:p>
        </p:txBody>
      </p:sp>
      <p:sp>
        <p:nvSpPr>
          <p:cNvPr id="6" name="Slide Number Placeholder 5"/>
          <p:cNvSpPr>
            <a:spLocks noGrp="1"/>
          </p:cNvSpPr>
          <p:nvPr>
            <p:ph type="sldNum" sz="quarter" idx="12"/>
          </p:nvPr>
        </p:nvSpPr>
        <p:spPr/>
        <p:txBody>
          <a:bodyPr/>
          <a:lstStyle/>
          <a:p>
            <a:fld id="{72CC1286-1CFD-434F-91E2-447085530BDC}" type="slidenum">
              <a:rPr lang="en-IN" smtClean="0">
                <a:uFillTx/>
              </a:rPr>
              <a:t>‹#›</a:t>
            </a:fld>
            <a:endParaRPr lang="en-IN" dirty="0">
              <a:uFillTx/>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uFillTx/>
              </a:rPr>
              <a:t>Click to edit Master title style</a:t>
            </a:r>
            <a:endParaRPr lang="en-IN">
              <a:uFillTx/>
            </a:endParaRPr>
          </a:p>
        </p:txBody>
      </p:sp>
      <p:sp>
        <p:nvSpPr>
          <p:cNvPr id="3" name="Text Placeholder 2"/>
          <p:cNvSpPr>
            <a:spLocks noGrp="1"/>
          </p:cNvSpPr>
          <p:nvPr>
            <p:ph type="body" idx="1"/>
          </p:nvPr>
        </p:nvSpPr>
        <p:spPr/>
        <p:txBody>
          <a:bodyPr/>
          <a:lstStyle/>
          <a:p>
            <a:pPr lvl="0"/>
            <a:r>
              <a:rPr lang="en-US">
                <a:uFillTx/>
              </a:rPr>
              <a:t>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endParaRPr lang="en-IN">
              <a:uFillTx/>
            </a:endParaRPr>
          </a:p>
        </p:txBody>
      </p:sp>
      <p:sp>
        <p:nvSpPr>
          <p:cNvPr id="4" name="Date Placeholder 3"/>
          <p:cNvSpPr>
            <a:spLocks noGrp="1"/>
          </p:cNvSpPr>
          <p:nvPr>
            <p:ph type="dt" sz="half" idx="10"/>
          </p:nvPr>
        </p:nvSpPr>
        <p:spPr/>
        <p:txBody>
          <a:bodyPr/>
          <a:lstStyle/>
          <a:p>
            <a:fld id="{2F91E4E2-59CE-4119-A723-D97263C5D3F0}" type="datetime1">
              <a:rPr lang="en-IN" smtClean="0">
                <a:uFillTx/>
              </a:rPr>
              <a:t>20-11-2019</a:t>
            </a:fld>
            <a:endParaRPr lang="en-IN" dirty="0">
              <a:uFillTx/>
            </a:endParaRPr>
          </a:p>
        </p:txBody>
      </p:sp>
      <p:sp>
        <p:nvSpPr>
          <p:cNvPr id="5" name="Footer Placeholder 4"/>
          <p:cNvSpPr>
            <a:spLocks noGrp="1"/>
          </p:cNvSpPr>
          <p:nvPr>
            <p:ph type="ftr" sz="quarter" idx="11"/>
          </p:nvPr>
        </p:nvSpPr>
        <p:spPr/>
        <p:txBody>
          <a:bodyPr/>
          <a:lstStyle/>
          <a:p>
            <a:endParaRPr lang="en-IN" dirty="0">
              <a:uFillTx/>
            </a:endParaRPr>
          </a:p>
        </p:txBody>
      </p:sp>
      <p:sp>
        <p:nvSpPr>
          <p:cNvPr id="6" name="Slide Number Placeholder 5"/>
          <p:cNvSpPr>
            <a:spLocks noGrp="1"/>
          </p:cNvSpPr>
          <p:nvPr>
            <p:ph type="sldNum" sz="quarter" idx="12"/>
          </p:nvPr>
        </p:nvSpPr>
        <p:spPr/>
        <p:txBody>
          <a:bodyPr/>
          <a:lstStyle/>
          <a:p>
            <a:fld id="{72CC1286-1CFD-434F-91E2-447085530BDC}" type="slidenum">
              <a:rPr lang="en-IN" smtClean="0">
                <a:uFillTx/>
              </a:rPr>
              <a:t>‹#›</a:t>
            </a:fld>
            <a:endParaRPr lang="en-IN" dirty="0">
              <a:uFillTx/>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uFillTx/>
              </a:rPr>
              <a:t>Click to edit Master title style</a:t>
            </a:r>
            <a:endParaRPr lang="en-IN">
              <a:uFillTx/>
            </a:endParaRPr>
          </a:p>
        </p:txBody>
      </p:sp>
      <p:sp>
        <p:nvSpPr>
          <p:cNvPr id="3" name="Date Placeholder 2"/>
          <p:cNvSpPr>
            <a:spLocks noGrp="1"/>
          </p:cNvSpPr>
          <p:nvPr>
            <p:ph type="dt" sz="half" idx="10"/>
          </p:nvPr>
        </p:nvSpPr>
        <p:spPr/>
        <p:txBody>
          <a:bodyPr/>
          <a:lstStyle/>
          <a:p>
            <a:fld id="{69AA7A3B-683F-41EE-9373-BFFEA5711EF0}" type="datetime1">
              <a:rPr lang="en-IN" smtClean="0">
                <a:uFillTx/>
              </a:rPr>
              <a:t>20-11-2019</a:t>
            </a:fld>
            <a:endParaRPr lang="en-IN" dirty="0">
              <a:uFillTx/>
            </a:endParaRPr>
          </a:p>
        </p:txBody>
      </p:sp>
      <p:sp>
        <p:nvSpPr>
          <p:cNvPr id="4" name="Footer Placeholder 3"/>
          <p:cNvSpPr>
            <a:spLocks noGrp="1"/>
          </p:cNvSpPr>
          <p:nvPr>
            <p:ph type="ftr" sz="quarter" idx="11"/>
          </p:nvPr>
        </p:nvSpPr>
        <p:spPr/>
        <p:txBody>
          <a:bodyPr/>
          <a:lstStyle/>
          <a:p>
            <a:endParaRPr lang="en-IN" dirty="0">
              <a:uFillTx/>
            </a:endParaRPr>
          </a:p>
        </p:txBody>
      </p:sp>
      <p:sp>
        <p:nvSpPr>
          <p:cNvPr id="5" name="Slide Number Placeholder 4"/>
          <p:cNvSpPr>
            <a:spLocks noGrp="1"/>
          </p:cNvSpPr>
          <p:nvPr>
            <p:ph type="sldNum" sz="quarter" idx="12"/>
          </p:nvPr>
        </p:nvSpPr>
        <p:spPr/>
        <p:txBody>
          <a:bodyPr/>
          <a:lstStyle/>
          <a:p>
            <a:fld id="{72CC1286-1CFD-434F-91E2-447085530BDC}" type="slidenum">
              <a:rPr lang="en-IN" smtClean="0">
                <a:uFillTx/>
              </a:rPr>
              <a:t>‹#›</a:t>
            </a:fld>
            <a:endParaRPr lang="en-IN" dirty="0">
              <a:uFillTx/>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99235"/>
            <a:ext cx="10515600" cy="471203"/>
          </a:xfr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rgbClr val="000000"/>
          </a:lnRef>
          <a:fillRef idx="0">
            <a:srgbClr val="000000"/>
          </a:fillRef>
          <a:effectRef idx="0">
            <a:srgbClr val="000000"/>
          </a:effectRef>
          <a:fontRef idx="minor">
            <a:schemeClr val="lt1"/>
          </a:fontRef>
        </p:style>
        <p:txBody>
          <a:bodyPr>
            <a:noAutofit/>
          </a:bodyPr>
          <a:lstStyle>
            <a:lvl1pPr algn="ctr">
              <a:defRPr sz="4000">
                <a:solidFill>
                  <a:schemeClr val="bg1"/>
                </a:solidFill>
                <a:uFillTx/>
              </a:defRPr>
            </a:lvl1pPr>
          </a:lstStyle>
          <a:p>
            <a:r>
              <a:rPr lang="en-US" dirty="0">
                <a:uFillTx/>
              </a:rPr>
              <a:t>Click to edit Master title style</a:t>
            </a:r>
            <a:endParaRPr lang="en-IN" dirty="0">
              <a:uFillTx/>
            </a:endParaRPr>
          </a:p>
        </p:txBody>
      </p:sp>
      <p:sp>
        <p:nvSpPr>
          <p:cNvPr id="3" name="Content Placeholder 2"/>
          <p:cNvSpPr>
            <a:spLocks noGrp="1"/>
          </p:cNvSpPr>
          <p:nvPr>
            <p:ph idx="1"/>
          </p:nvPr>
        </p:nvSpPr>
        <p:spPr>
          <a:xfrm>
            <a:off x="838200" y="977642"/>
            <a:ext cx="10515600" cy="5199322"/>
          </a:xfrm>
        </p:spPr>
        <p:style>
          <a:lnRef idx="2">
            <a:schemeClr val="accent2"/>
          </a:lnRef>
          <a:fillRef idx="1">
            <a:schemeClr val="lt1"/>
          </a:fillRef>
          <a:effectRef idx="0">
            <a:schemeClr val="accent2"/>
          </a:effectRef>
          <a:fontRef idx="minor">
            <a:schemeClr val="dk1"/>
          </a:fontRef>
        </p:style>
        <p:txBody>
          <a:bodyPr/>
          <a:lstStyle>
            <a:lvl1pPr algn="just">
              <a:defRPr>
                <a:solidFill>
                  <a:srgbClr val="0070C0"/>
                </a:solidFill>
                <a:uFillTx/>
                <a:latin typeface="+mj-lt"/>
              </a:defRPr>
            </a:lvl1pPr>
            <a:lvl2pPr algn="just">
              <a:defRPr>
                <a:solidFill>
                  <a:schemeClr val="tx1"/>
                </a:solidFill>
                <a:uFillTx/>
                <a:latin typeface="+mj-lt"/>
              </a:defRPr>
            </a:lvl2pPr>
            <a:lvl3pPr algn="just">
              <a:defRPr>
                <a:solidFill>
                  <a:schemeClr val="tx1"/>
                </a:solidFill>
                <a:uFillTx/>
                <a:latin typeface="+mj-lt"/>
              </a:defRPr>
            </a:lvl3pPr>
            <a:lvl4pPr algn="just">
              <a:defRPr>
                <a:solidFill>
                  <a:schemeClr val="tx1"/>
                </a:solidFill>
                <a:uFillTx/>
                <a:latin typeface="+mj-lt"/>
              </a:defRPr>
            </a:lvl4pPr>
            <a:lvl5pPr algn="just">
              <a:defRPr>
                <a:solidFill>
                  <a:schemeClr val="tx1"/>
                </a:solidFill>
                <a:uFillTx/>
                <a:latin typeface="+mj-lt"/>
              </a:defRPr>
            </a:lvl5pPr>
          </a:lstStyle>
          <a:p>
            <a:pPr lvl="0"/>
            <a:r>
              <a:rPr lang="en-US" dirty="0">
                <a:uFillTx/>
              </a:rPr>
              <a:t>Edit Master text styles</a:t>
            </a:r>
          </a:p>
          <a:p>
            <a:pPr lvl="1"/>
            <a:r>
              <a:rPr lang="en-US" dirty="0">
                <a:uFillTx/>
              </a:rPr>
              <a:t>Second level</a:t>
            </a:r>
          </a:p>
          <a:p>
            <a:pPr lvl="2"/>
            <a:r>
              <a:rPr lang="en-US" dirty="0">
                <a:uFillTx/>
              </a:rPr>
              <a:t>Third level</a:t>
            </a:r>
          </a:p>
          <a:p>
            <a:pPr lvl="3"/>
            <a:r>
              <a:rPr lang="en-US" dirty="0">
                <a:uFillTx/>
              </a:rPr>
              <a:t>Fourth level</a:t>
            </a:r>
          </a:p>
          <a:p>
            <a:pPr lvl="4"/>
            <a:r>
              <a:rPr lang="en-US" dirty="0">
                <a:uFillTx/>
              </a:rPr>
              <a:t>Fifth level</a:t>
            </a:r>
            <a:endParaRPr lang="en-IN" dirty="0">
              <a:uFillTx/>
            </a:endParaRPr>
          </a:p>
        </p:txBody>
      </p:sp>
      <p:sp>
        <p:nvSpPr>
          <p:cNvPr id="4" name="Date Placeholder 3"/>
          <p:cNvSpPr>
            <a:spLocks noGrp="1"/>
          </p:cNvSpPr>
          <p:nvPr>
            <p:ph type="dt" sz="half" idx="10"/>
          </p:nvPr>
        </p:nvSpPr>
        <p:spPr/>
        <p:txBody>
          <a:bodyPr/>
          <a:lstStyle/>
          <a:p>
            <a:fld id="{BE03D322-1532-4CC0-AC1D-7B7F13C8095C}" type="datetime1">
              <a:rPr lang="en-IN" smtClean="0">
                <a:uFillTx/>
              </a:rPr>
              <a:t>20-11-2019</a:t>
            </a:fld>
            <a:endParaRPr lang="en-IN" dirty="0">
              <a:uFillTx/>
            </a:endParaRPr>
          </a:p>
        </p:txBody>
      </p:sp>
      <p:sp>
        <p:nvSpPr>
          <p:cNvPr id="5" name="Footer Placeholder 4"/>
          <p:cNvSpPr>
            <a:spLocks noGrp="1"/>
          </p:cNvSpPr>
          <p:nvPr>
            <p:ph type="ftr" sz="quarter" idx="11"/>
          </p:nvPr>
        </p:nvSpPr>
        <p:spPr/>
        <p:txBody>
          <a:bodyPr/>
          <a:lstStyle/>
          <a:p>
            <a:endParaRPr lang="en-IN" dirty="0">
              <a:uFillTx/>
            </a:endParaRPr>
          </a:p>
        </p:txBody>
      </p:sp>
      <p:sp>
        <p:nvSpPr>
          <p:cNvPr id="6" name="Slide Number Placeholder 5"/>
          <p:cNvSpPr>
            <a:spLocks noGrp="1"/>
          </p:cNvSpPr>
          <p:nvPr>
            <p:ph type="sldNum" sz="quarter" idx="12"/>
          </p:nvPr>
        </p:nvSpPr>
        <p:spPr/>
        <p:txBody>
          <a:bodyPr/>
          <a:lstStyle/>
          <a:p>
            <a:fld id="{72CC1286-1CFD-434F-91E2-447085530BDC}" type="slidenum">
              <a:rPr lang="en-IN" smtClean="0">
                <a:uFillTx/>
              </a:rPr>
              <a:t>‹#›</a:t>
            </a:fld>
            <a:endParaRPr lang="en-IN" dirty="0">
              <a:uFillTx/>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uFillTx/>
              </a:defRPr>
            </a:lvl1pPr>
          </a:lstStyle>
          <a:p>
            <a:r>
              <a:rPr lang="en-US">
                <a:uFillTx/>
              </a:rPr>
              <a:t>Click to edit Master title style</a:t>
            </a:r>
            <a:endParaRPr lang="en-IN">
              <a:uFillTx/>
            </a:endParaRP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uFillTx/>
              </a:defRPr>
            </a:lvl1pPr>
            <a:lvl2pPr marL="457200" indent="0">
              <a:buNone/>
              <a:defRPr sz="2000">
                <a:solidFill>
                  <a:schemeClr val="tx1">
                    <a:tint val="75000"/>
                  </a:schemeClr>
                </a:solidFill>
                <a:uFillTx/>
              </a:defRPr>
            </a:lvl2pPr>
            <a:lvl3pPr marL="914400" indent="0">
              <a:buNone/>
              <a:defRPr sz="1800">
                <a:solidFill>
                  <a:schemeClr val="tx1">
                    <a:tint val="75000"/>
                  </a:schemeClr>
                </a:solidFill>
                <a:uFillTx/>
              </a:defRPr>
            </a:lvl3pPr>
            <a:lvl4pPr marL="1371600" indent="0">
              <a:buNone/>
              <a:defRPr sz="1600">
                <a:solidFill>
                  <a:schemeClr val="tx1">
                    <a:tint val="75000"/>
                  </a:schemeClr>
                </a:solidFill>
                <a:uFillTx/>
              </a:defRPr>
            </a:lvl4pPr>
            <a:lvl5pPr marL="1828800" indent="0">
              <a:buNone/>
              <a:defRPr sz="1600">
                <a:solidFill>
                  <a:schemeClr val="tx1">
                    <a:tint val="75000"/>
                  </a:schemeClr>
                </a:solidFill>
                <a:uFillTx/>
              </a:defRPr>
            </a:lvl5pPr>
            <a:lvl6pPr marL="2286000" indent="0">
              <a:buNone/>
              <a:defRPr sz="1600">
                <a:solidFill>
                  <a:schemeClr val="tx1">
                    <a:tint val="75000"/>
                  </a:schemeClr>
                </a:solidFill>
                <a:uFillTx/>
              </a:defRPr>
            </a:lvl6pPr>
            <a:lvl7pPr marL="2743200" indent="0">
              <a:buNone/>
              <a:defRPr sz="1600">
                <a:solidFill>
                  <a:schemeClr val="tx1">
                    <a:tint val="75000"/>
                  </a:schemeClr>
                </a:solidFill>
                <a:uFillTx/>
              </a:defRPr>
            </a:lvl7pPr>
            <a:lvl8pPr marL="3200400" indent="0">
              <a:buNone/>
              <a:defRPr sz="1600">
                <a:solidFill>
                  <a:schemeClr val="tx1">
                    <a:tint val="75000"/>
                  </a:schemeClr>
                </a:solidFill>
                <a:uFillTx/>
              </a:defRPr>
            </a:lvl8pPr>
            <a:lvl9pPr marL="3657600" indent="0">
              <a:buNone/>
              <a:defRPr sz="1600">
                <a:solidFill>
                  <a:schemeClr val="tx1">
                    <a:tint val="75000"/>
                  </a:schemeClr>
                </a:solidFill>
                <a:uFillTx/>
              </a:defRPr>
            </a:lvl9pPr>
          </a:lstStyle>
          <a:p>
            <a:pPr lvl="0"/>
            <a:r>
              <a:rPr lang="en-US">
                <a:uFillTx/>
              </a:rPr>
              <a:t>Edit Master text styles</a:t>
            </a:r>
          </a:p>
        </p:txBody>
      </p:sp>
      <p:sp>
        <p:nvSpPr>
          <p:cNvPr id="4" name="Date Placeholder 3"/>
          <p:cNvSpPr>
            <a:spLocks noGrp="1"/>
          </p:cNvSpPr>
          <p:nvPr>
            <p:ph type="dt" sz="half" idx="10"/>
          </p:nvPr>
        </p:nvSpPr>
        <p:spPr/>
        <p:txBody>
          <a:bodyPr/>
          <a:lstStyle/>
          <a:p>
            <a:fld id="{B30FBD8F-37BD-46B2-871F-C4AB7FDE9057}" type="datetime1">
              <a:rPr lang="en-IN" smtClean="0">
                <a:uFillTx/>
              </a:rPr>
              <a:t>20-11-2019</a:t>
            </a:fld>
            <a:endParaRPr lang="en-IN" dirty="0">
              <a:uFillTx/>
            </a:endParaRPr>
          </a:p>
        </p:txBody>
      </p:sp>
      <p:sp>
        <p:nvSpPr>
          <p:cNvPr id="5" name="Footer Placeholder 4"/>
          <p:cNvSpPr>
            <a:spLocks noGrp="1"/>
          </p:cNvSpPr>
          <p:nvPr>
            <p:ph type="ftr" sz="quarter" idx="11"/>
          </p:nvPr>
        </p:nvSpPr>
        <p:spPr/>
        <p:txBody>
          <a:bodyPr/>
          <a:lstStyle/>
          <a:p>
            <a:endParaRPr lang="en-IN" dirty="0">
              <a:uFillTx/>
            </a:endParaRPr>
          </a:p>
        </p:txBody>
      </p:sp>
      <p:sp>
        <p:nvSpPr>
          <p:cNvPr id="6" name="Slide Number Placeholder 5"/>
          <p:cNvSpPr>
            <a:spLocks noGrp="1"/>
          </p:cNvSpPr>
          <p:nvPr>
            <p:ph type="sldNum" sz="quarter" idx="12"/>
          </p:nvPr>
        </p:nvSpPr>
        <p:spPr/>
        <p:txBody>
          <a:bodyPr/>
          <a:lstStyle/>
          <a:p>
            <a:fld id="{72CC1286-1CFD-434F-91E2-447085530BDC}" type="slidenum">
              <a:rPr lang="en-IN" smtClean="0">
                <a:uFillTx/>
              </a:rPr>
              <a:t>‹#›</a:t>
            </a:fld>
            <a:endParaRPr lang="en-IN" dirty="0">
              <a:uFillTx/>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13930"/>
          </a:xfr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rgbClr val="000000"/>
          </a:lnRef>
          <a:fillRef idx="0">
            <a:srgbClr val="000000"/>
          </a:fillRef>
          <a:effectRef idx="0">
            <a:srgbClr val="000000"/>
          </a:effectRef>
          <a:fontRef idx="minor">
            <a:schemeClr val="lt1"/>
          </a:fontRef>
        </p:style>
        <p:txBody>
          <a:bodyPr vert="horz" lIns="91440" tIns="45720" rIns="91440" bIns="45720" rtlCol="0" anchor="ctr">
            <a:noAutofit/>
          </a:bodyPr>
          <a:lstStyle>
            <a:lvl1pPr>
              <a:defRPr lang="en-IN" sz="4000">
                <a:solidFill>
                  <a:schemeClr val="bg1"/>
                </a:solidFill>
                <a:latin typeface="+mn-lt"/>
                <a:ea typeface="+mn-ea"/>
                <a:cs typeface="+mn-cs"/>
              </a:defRPr>
            </a:lvl1pPr>
          </a:lstStyle>
          <a:p>
            <a:pPr lvl="0" algn="ctr"/>
            <a:r>
              <a:rPr lang="en-US" dirty="0">
                <a:uFillTx/>
              </a:rPr>
              <a:t>Click to edit Master title style</a:t>
            </a:r>
            <a:endParaRPr lang="en-IN" dirty="0">
              <a:uFillTx/>
            </a:endParaRPr>
          </a:p>
        </p:txBody>
      </p:sp>
      <p:sp>
        <p:nvSpPr>
          <p:cNvPr id="3" name="Content Placeholder 2"/>
          <p:cNvSpPr>
            <a:spLocks noGrp="1"/>
          </p:cNvSpPr>
          <p:nvPr>
            <p:ph sz="half" idx="1"/>
          </p:nvPr>
        </p:nvSpPr>
        <p:spPr>
          <a:xfrm>
            <a:off x="838200" y="1086259"/>
            <a:ext cx="5181600" cy="5090704"/>
          </a:xfrm>
        </p:spPr>
        <p:style>
          <a:lnRef idx="2">
            <a:schemeClr val="accent2"/>
          </a:lnRef>
          <a:fillRef idx="1">
            <a:schemeClr val="lt1"/>
          </a:fillRef>
          <a:effectRef idx="0">
            <a:schemeClr val="accent2"/>
          </a:effectRef>
          <a:fontRef idx="minor">
            <a:schemeClr val="dk1"/>
          </a:fontRef>
        </p:style>
        <p:txBody>
          <a:bodyPr/>
          <a:lstStyle/>
          <a:p>
            <a:pPr lvl="0"/>
            <a:r>
              <a:rPr lang="en-US" dirty="0">
                <a:uFillTx/>
              </a:rPr>
              <a:t>Edit Master text styles</a:t>
            </a:r>
          </a:p>
          <a:p>
            <a:pPr lvl="1"/>
            <a:r>
              <a:rPr lang="en-US" dirty="0">
                <a:uFillTx/>
              </a:rPr>
              <a:t>Second level</a:t>
            </a:r>
          </a:p>
          <a:p>
            <a:pPr lvl="2"/>
            <a:r>
              <a:rPr lang="en-US" dirty="0">
                <a:uFillTx/>
              </a:rPr>
              <a:t>Third level</a:t>
            </a:r>
          </a:p>
          <a:p>
            <a:pPr lvl="3"/>
            <a:r>
              <a:rPr lang="en-US" dirty="0">
                <a:uFillTx/>
              </a:rPr>
              <a:t>Fourth level</a:t>
            </a:r>
          </a:p>
          <a:p>
            <a:pPr lvl="4"/>
            <a:r>
              <a:rPr lang="en-US" dirty="0">
                <a:uFillTx/>
              </a:rPr>
              <a:t>Fifth level</a:t>
            </a:r>
            <a:endParaRPr lang="en-IN" dirty="0">
              <a:uFillTx/>
            </a:endParaRPr>
          </a:p>
        </p:txBody>
      </p:sp>
      <p:sp>
        <p:nvSpPr>
          <p:cNvPr id="4" name="Content Placeholder 3"/>
          <p:cNvSpPr>
            <a:spLocks noGrp="1"/>
          </p:cNvSpPr>
          <p:nvPr>
            <p:ph sz="half" idx="2"/>
          </p:nvPr>
        </p:nvSpPr>
        <p:spPr>
          <a:xfrm>
            <a:off x="6172200" y="1086259"/>
            <a:ext cx="5181600" cy="5090704"/>
          </a:xfrm>
        </p:spPr>
        <p:style>
          <a:lnRef idx="2">
            <a:schemeClr val="accent2"/>
          </a:lnRef>
          <a:fillRef idx="1">
            <a:schemeClr val="lt1"/>
          </a:fillRef>
          <a:effectRef idx="0">
            <a:schemeClr val="accent2"/>
          </a:effectRef>
          <a:fontRef idx="minor">
            <a:schemeClr val="dk1"/>
          </a:fontRef>
        </p:style>
        <p:txBody>
          <a:bodyPr/>
          <a:lstStyle/>
          <a:p>
            <a:pPr lvl="0"/>
            <a:r>
              <a:rPr lang="en-US" dirty="0">
                <a:uFillTx/>
              </a:rPr>
              <a:t>Edit Master text styles</a:t>
            </a:r>
          </a:p>
          <a:p>
            <a:pPr lvl="1"/>
            <a:r>
              <a:rPr lang="en-US" dirty="0">
                <a:uFillTx/>
              </a:rPr>
              <a:t>Second level</a:t>
            </a:r>
          </a:p>
          <a:p>
            <a:pPr lvl="2"/>
            <a:r>
              <a:rPr lang="en-US" dirty="0">
                <a:uFillTx/>
              </a:rPr>
              <a:t>Third level</a:t>
            </a:r>
          </a:p>
          <a:p>
            <a:pPr lvl="3"/>
            <a:r>
              <a:rPr lang="en-US" dirty="0">
                <a:uFillTx/>
              </a:rPr>
              <a:t>Fourth level</a:t>
            </a:r>
          </a:p>
          <a:p>
            <a:pPr lvl="4"/>
            <a:r>
              <a:rPr lang="en-US" dirty="0">
                <a:uFillTx/>
              </a:rPr>
              <a:t>Fifth level</a:t>
            </a:r>
            <a:endParaRPr lang="en-IN" dirty="0">
              <a:uFillTx/>
            </a:endParaRPr>
          </a:p>
        </p:txBody>
      </p:sp>
      <p:sp>
        <p:nvSpPr>
          <p:cNvPr id="5" name="Date Placeholder 4"/>
          <p:cNvSpPr>
            <a:spLocks noGrp="1"/>
          </p:cNvSpPr>
          <p:nvPr>
            <p:ph type="dt" sz="half" idx="10"/>
          </p:nvPr>
        </p:nvSpPr>
        <p:spPr/>
        <p:txBody>
          <a:bodyPr/>
          <a:lstStyle/>
          <a:p>
            <a:fld id="{A34D6DE6-C401-43FF-80EE-09304223CF10}" type="datetime1">
              <a:rPr lang="en-IN" smtClean="0">
                <a:uFillTx/>
              </a:rPr>
              <a:t>20-11-2019</a:t>
            </a:fld>
            <a:endParaRPr lang="en-IN" dirty="0">
              <a:uFillTx/>
            </a:endParaRPr>
          </a:p>
        </p:txBody>
      </p:sp>
      <p:sp>
        <p:nvSpPr>
          <p:cNvPr id="6" name="Footer Placeholder 5"/>
          <p:cNvSpPr>
            <a:spLocks noGrp="1"/>
          </p:cNvSpPr>
          <p:nvPr>
            <p:ph type="ftr" sz="quarter" idx="11"/>
          </p:nvPr>
        </p:nvSpPr>
        <p:spPr/>
        <p:txBody>
          <a:bodyPr/>
          <a:lstStyle/>
          <a:p>
            <a:endParaRPr lang="en-IN" dirty="0">
              <a:uFillTx/>
            </a:endParaRPr>
          </a:p>
        </p:txBody>
      </p:sp>
      <p:sp>
        <p:nvSpPr>
          <p:cNvPr id="7" name="Slide Number Placeholder 6"/>
          <p:cNvSpPr>
            <a:spLocks noGrp="1"/>
          </p:cNvSpPr>
          <p:nvPr>
            <p:ph type="sldNum" sz="quarter" idx="12"/>
          </p:nvPr>
        </p:nvSpPr>
        <p:spPr/>
        <p:txBody>
          <a:bodyPr/>
          <a:lstStyle/>
          <a:p>
            <a:fld id="{72CC1286-1CFD-434F-91E2-447085530BDC}" type="slidenum">
              <a:rPr lang="en-IN" smtClean="0">
                <a:uFillTx/>
              </a:rPr>
              <a:t>‹#›</a:t>
            </a:fld>
            <a:endParaRPr lang="en-IN" dirty="0">
              <a:uFillTx/>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632402"/>
          </a:xfr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rgbClr val="000000"/>
          </a:lnRef>
          <a:fillRef idx="0">
            <a:srgbClr val="000000"/>
          </a:fillRef>
          <a:effectRef idx="0">
            <a:srgbClr val="000000"/>
          </a:effectRef>
          <a:fontRef idx="minor">
            <a:schemeClr val="lt1"/>
          </a:fontRef>
        </p:style>
        <p:txBody>
          <a:bodyPr vert="horz" lIns="91440" tIns="45720" rIns="91440" bIns="45720" rtlCol="0" anchor="ctr">
            <a:noAutofit/>
          </a:bodyPr>
          <a:lstStyle>
            <a:lvl1pPr>
              <a:defRPr lang="en-IN" sz="4000" dirty="0">
                <a:solidFill>
                  <a:schemeClr val="bg1"/>
                </a:solidFill>
                <a:latin typeface="+mn-lt"/>
                <a:ea typeface="+mn-ea"/>
                <a:cs typeface="+mn-cs"/>
              </a:defRPr>
            </a:lvl1pPr>
          </a:lstStyle>
          <a:p>
            <a:pPr lvl="0" algn="ctr"/>
            <a:r>
              <a:rPr lang="en-US" dirty="0">
                <a:uFillTx/>
              </a:rPr>
              <a:t>Click to edit Master title style</a:t>
            </a:r>
            <a:endParaRPr lang="en-IN" dirty="0">
              <a:uFillTx/>
            </a:endParaRPr>
          </a:p>
        </p:txBody>
      </p:sp>
      <p:sp>
        <p:nvSpPr>
          <p:cNvPr id="3" name="Text Placeholder 2"/>
          <p:cNvSpPr>
            <a:spLocks noGrp="1"/>
          </p:cNvSpPr>
          <p:nvPr>
            <p:ph type="body" idx="1"/>
          </p:nvPr>
        </p:nvSpPr>
        <p:spPr>
          <a:xfrm>
            <a:off x="839788" y="1104731"/>
            <a:ext cx="5157787" cy="823912"/>
          </a:xfrm>
        </p:spPr>
        <p:style>
          <a:lnRef idx="2">
            <a:schemeClr val="accent2">
              <a:shade val="50000"/>
            </a:schemeClr>
          </a:lnRef>
          <a:fillRef idx="1">
            <a:schemeClr val="accent2"/>
          </a:fillRef>
          <a:effectRef idx="0">
            <a:schemeClr val="accent2"/>
          </a:effectRef>
          <a:fontRef idx="minor">
            <a:schemeClr val="lt1"/>
          </a:fontRef>
        </p:style>
        <p:txBody>
          <a:bodyPr anchor="b"/>
          <a:lstStyle>
            <a:lvl1pPr marL="0" indent="0">
              <a:buNone/>
              <a:defRPr sz="2400" b="1">
                <a:uFillTx/>
              </a:defRPr>
            </a:lvl1pPr>
            <a:lvl2pPr marL="457200" indent="0">
              <a:buNone/>
              <a:defRPr sz="2000" b="1">
                <a:uFillTx/>
              </a:defRPr>
            </a:lvl2pPr>
            <a:lvl3pPr marL="914400" indent="0">
              <a:buNone/>
              <a:defRPr sz="1800" b="1">
                <a:uFillTx/>
              </a:defRPr>
            </a:lvl3pPr>
            <a:lvl4pPr marL="1371600" indent="0">
              <a:buNone/>
              <a:defRPr sz="1600" b="1">
                <a:uFillTx/>
              </a:defRPr>
            </a:lvl4pPr>
            <a:lvl5pPr marL="1828800" indent="0">
              <a:buNone/>
              <a:defRPr sz="1600" b="1">
                <a:uFillTx/>
              </a:defRPr>
            </a:lvl5pPr>
            <a:lvl6pPr marL="2286000" indent="0">
              <a:buNone/>
              <a:defRPr sz="1600" b="1">
                <a:uFillTx/>
              </a:defRPr>
            </a:lvl6pPr>
            <a:lvl7pPr marL="2743200" indent="0">
              <a:buNone/>
              <a:defRPr sz="1600" b="1">
                <a:uFillTx/>
              </a:defRPr>
            </a:lvl7pPr>
            <a:lvl8pPr marL="3200400" indent="0">
              <a:buNone/>
              <a:defRPr sz="1600" b="1">
                <a:uFillTx/>
              </a:defRPr>
            </a:lvl8pPr>
            <a:lvl9pPr marL="3657600" indent="0">
              <a:buNone/>
              <a:defRPr sz="1600" b="1">
                <a:uFillTx/>
              </a:defRPr>
            </a:lvl9pPr>
          </a:lstStyle>
          <a:p>
            <a:pPr lvl="0"/>
            <a:r>
              <a:rPr lang="en-US" dirty="0">
                <a:uFillTx/>
              </a:rPr>
              <a:t>Edit Master text styles</a:t>
            </a:r>
          </a:p>
        </p:txBody>
      </p:sp>
      <p:sp>
        <p:nvSpPr>
          <p:cNvPr id="4" name="Content Placeholder 3"/>
          <p:cNvSpPr>
            <a:spLocks noGrp="1"/>
          </p:cNvSpPr>
          <p:nvPr>
            <p:ph sz="half" idx="2"/>
          </p:nvPr>
        </p:nvSpPr>
        <p:spPr>
          <a:xfrm>
            <a:off x="839788" y="1928643"/>
            <a:ext cx="5157787" cy="4320504"/>
          </a:xfrm>
        </p:spPr>
        <p:style>
          <a:lnRef idx="2">
            <a:schemeClr val="accent2"/>
          </a:lnRef>
          <a:fillRef idx="1">
            <a:schemeClr val="lt1"/>
          </a:fillRef>
          <a:effectRef idx="0">
            <a:schemeClr val="accent2"/>
          </a:effectRef>
          <a:fontRef idx="minor">
            <a:schemeClr val="dk1"/>
          </a:fontRef>
        </p:style>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a:uFillTx/>
              </a:rPr>
              <a:t>Edit Master text styles</a:t>
            </a:r>
          </a:p>
          <a:p>
            <a:pPr lvl="1"/>
            <a:r>
              <a:rPr lang="en-US" dirty="0">
                <a:uFillTx/>
              </a:rPr>
              <a:t>Second level</a:t>
            </a:r>
          </a:p>
          <a:p>
            <a:pPr lvl="2"/>
            <a:r>
              <a:rPr lang="en-US" dirty="0">
                <a:uFillTx/>
              </a:rPr>
              <a:t>Third level</a:t>
            </a:r>
          </a:p>
          <a:p>
            <a:pPr lvl="3"/>
            <a:r>
              <a:rPr lang="en-US" dirty="0">
                <a:uFillTx/>
              </a:rPr>
              <a:t>Fourth level</a:t>
            </a:r>
          </a:p>
          <a:p>
            <a:pPr lvl="4"/>
            <a:r>
              <a:rPr lang="en-US" dirty="0">
                <a:uFillTx/>
              </a:rPr>
              <a:t>Fifth level</a:t>
            </a:r>
            <a:endParaRPr lang="en-IN" dirty="0">
              <a:uFillTx/>
            </a:endParaRPr>
          </a:p>
        </p:txBody>
      </p:sp>
      <p:sp>
        <p:nvSpPr>
          <p:cNvPr id="5" name="Text Placeholder 4"/>
          <p:cNvSpPr>
            <a:spLocks noGrp="1"/>
          </p:cNvSpPr>
          <p:nvPr>
            <p:ph type="body" sz="quarter" idx="3"/>
          </p:nvPr>
        </p:nvSpPr>
        <p:spPr>
          <a:xfrm>
            <a:off x="6172200" y="1104731"/>
            <a:ext cx="5183188" cy="823912"/>
          </a:xfrm>
        </p:spPr>
        <p:style>
          <a:lnRef idx="2">
            <a:schemeClr val="accent2">
              <a:shade val="50000"/>
            </a:schemeClr>
          </a:lnRef>
          <a:fillRef idx="1">
            <a:schemeClr val="accent2"/>
          </a:fillRef>
          <a:effectRef idx="0">
            <a:schemeClr val="accent2"/>
          </a:effectRef>
          <a:fontRef idx="minor">
            <a:schemeClr val="lt1"/>
          </a:fontRef>
        </p:style>
        <p:txBody>
          <a:bodyPr anchor="b"/>
          <a:lstStyle>
            <a:lvl1pPr marL="0" indent="0">
              <a:buNone/>
              <a:defRPr sz="2400" b="1">
                <a:uFillTx/>
              </a:defRPr>
            </a:lvl1pPr>
            <a:lvl2pPr marL="457200" indent="0">
              <a:buNone/>
              <a:defRPr sz="2000" b="1">
                <a:uFillTx/>
              </a:defRPr>
            </a:lvl2pPr>
            <a:lvl3pPr marL="914400" indent="0">
              <a:buNone/>
              <a:defRPr sz="1800" b="1">
                <a:uFillTx/>
              </a:defRPr>
            </a:lvl3pPr>
            <a:lvl4pPr marL="1371600" indent="0">
              <a:buNone/>
              <a:defRPr sz="1600" b="1">
                <a:uFillTx/>
              </a:defRPr>
            </a:lvl4pPr>
            <a:lvl5pPr marL="1828800" indent="0">
              <a:buNone/>
              <a:defRPr sz="1600" b="1">
                <a:uFillTx/>
              </a:defRPr>
            </a:lvl5pPr>
            <a:lvl6pPr marL="2286000" indent="0">
              <a:buNone/>
              <a:defRPr sz="1600" b="1">
                <a:uFillTx/>
              </a:defRPr>
            </a:lvl6pPr>
            <a:lvl7pPr marL="2743200" indent="0">
              <a:buNone/>
              <a:defRPr sz="1600" b="1">
                <a:uFillTx/>
              </a:defRPr>
            </a:lvl7pPr>
            <a:lvl8pPr marL="3200400" indent="0">
              <a:buNone/>
              <a:defRPr sz="1600" b="1">
                <a:uFillTx/>
              </a:defRPr>
            </a:lvl8pPr>
            <a:lvl9pPr marL="3657600" indent="0">
              <a:buNone/>
              <a:defRPr sz="1600" b="1">
                <a:uFillTx/>
              </a:defRPr>
            </a:lvl9pPr>
          </a:lstStyle>
          <a:p>
            <a:pPr lvl="0"/>
            <a:r>
              <a:rPr lang="en-US" dirty="0">
                <a:uFillTx/>
              </a:rPr>
              <a:t>Edit Master text styles</a:t>
            </a:r>
          </a:p>
        </p:txBody>
      </p:sp>
      <p:sp>
        <p:nvSpPr>
          <p:cNvPr id="6" name="Content Placeholder 5"/>
          <p:cNvSpPr>
            <a:spLocks noGrp="1"/>
          </p:cNvSpPr>
          <p:nvPr>
            <p:ph sz="quarter" idx="4"/>
          </p:nvPr>
        </p:nvSpPr>
        <p:spPr>
          <a:xfrm>
            <a:off x="6172200" y="1928643"/>
            <a:ext cx="5183188" cy="4320504"/>
          </a:xfrm>
        </p:spPr>
        <p:style>
          <a:lnRef idx="2">
            <a:schemeClr val="accent2"/>
          </a:lnRef>
          <a:fillRef idx="1">
            <a:schemeClr val="lt1"/>
          </a:fillRef>
          <a:effectRef idx="0">
            <a:schemeClr val="accent2"/>
          </a:effectRef>
          <a:fontRef idx="minor">
            <a:schemeClr val="dk1"/>
          </a:fontRef>
        </p:style>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a:uFillTx/>
              </a:rPr>
              <a:t>Edit Master text styles</a:t>
            </a:r>
          </a:p>
          <a:p>
            <a:pPr lvl="1"/>
            <a:r>
              <a:rPr lang="en-US" dirty="0">
                <a:uFillTx/>
              </a:rPr>
              <a:t>Second level</a:t>
            </a:r>
          </a:p>
          <a:p>
            <a:pPr lvl="2"/>
            <a:r>
              <a:rPr lang="en-US" dirty="0">
                <a:uFillTx/>
              </a:rPr>
              <a:t>Third level</a:t>
            </a:r>
          </a:p>
          <a:p>
            <a:pPr lvl="3"/>
            <a:r>
              <a:rPr lang="en-US" dirty="0">
                <a:uFillTx/>
              </a:rPr>
              <a:t>Fourth level</a:t>
            </a:r>
          </a:p>
          <a:p>
            <a:pPr lvl="4"/>
            <a:r>
              <a:rPr lang="en-US" dirty="0">
                <a:uFillTx/>
              </a:rPr>
              <a:t>Fifth level</a:t>
            </a:r>
            <a:endParaRPr lang="en-IN" dirty="0">
              <a:uFillTx/>
            </a:endParaRPr>
          </a:p>
        </p:txBody>
      </p:sp>
      <p:sp>
        <p:nvSpPr>
          <p:cNvPr id="7" name="Date Placeholder 6"/>
          <p:cNvSpPr>
            <a:spLocks noGrp="1"/>
          </p:cNvSpPr>
          <p:nvPr>
            <p:ph type="dt" sz="half" idx="10"/>
          </p:nvPr>
        </p:nvSpPr>
        <p:spPr/>
        <p:txBody>
          <a:bodyPr/>
          <a:lstStyle/>
          <a:p>
            <a:fld id="{78E5E1F9-338A-4D58-A5D6-83FF753F7938}" type="datetime1">
              <a:rPr lang="en-IN" smtClean="0">
                <a:uFillTx/>
              </a:rPr>
              <a:t>20-11-2019</a:t>
            </a:fld>
            <a:endParaRPr lang="en-IN" dirty="0">
              <a:uFillTx/>
            </a:endParaRPr>
          </a:p>
        </p:txBody>
      </p:sp>
      <p:sp>
        <p:nvSpPr>
          <p:cNvPr id="8" name="Footer Placeholder 7"/>
          <p:cNvSpPr>
            <a:spLocks noGrp="1"/>
          </p:cNvSpPr>
          <p:nvPr>
            <p:ph type="ftr" sz="quarter" idx="11"/>
          </p:nvPr>
        </p:nvSpPr>
        <p:spPr/>
        <p:txBody>
          <a:bodyPr/>
          <a:lstStyle/>
          <a:p>
            <a:endParaRPr lang="en-IN" dirty="0">
              <a:uFillTx/>
            </a:endParaRPr>
          </a:p>
        </p:txBody>
      </p:sp>
      <p:sp>
        <p:nvSpPr>
          <p:cNvPr id="9" name="Slide Number Placeholder 8"/>
          <p:cNvSpPr>
            <a:spLocks noGrp="1"/>
          </p:cNvSpPr>
          <p:nvPr>
            <p:ph type="sldNum" sz="quarter" idx="12"/>
          </p:nvPr>
        </p:nvSpPr>
        <p:spPr/>
        <p:txBody>
          <a:bodyPr/>
          <a:lstStyle/>
          <a:p>
            <a:fld id="{72CC1286-1CFD-434F-91E2-447085530BDC}" type="slidenum">
              <a:rPr lang="en-IN" smtClean="0">
                <a:uFillTx/>
              </a:rPr>
              <a:t>‹#›</a:t>
            </a:fld>
            <a:endParaRPr lang="en-IN" dirty="0">
              <a:uFillTx/>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uFillTx/>
              </a:rPr>
              <a:t>Click to edit Master title style</a:t>
            </a:r>
            <a:endParaRPr lang="en-IN">
              <a:uFillTx/>
            </a:endParaRPr>
          </a:p>
        </p:txBody>
      </p:sp>
      <p:sp>
        <p:nvSpPr>
          <p:cNvPr id="3" name="Date Placeholder 2"/>
          <p:cNvSpPr>
            <a:spLocks noGrp="1"/>
          </p:cNvSpPr>
          <p:nvPr>
            <p:ph type="dt" sz="half" idx="10"/>
          </p:nvPr>
        </p:nvSpPr>
        <p:spPr/>
        <p:txBody>
          <a:bodyPr/>
          <a:lstStyle/>
          <a:p>
            <a:fld id="{8140BF10-1ACA-4AD8-BA80-C4573E836AF5}" type="datetime1">
              <a:rPr lang="en-IN" smtClean="0">
                <a:uFillTx/>
              </a:rPr>
              <a:t>20-11-2019</a:t>
            </a:fld>
            <a:endParaRPr lang="en-IN" dirty="0">
              <a:uFillTx/>
            </a:endParaRPr>
          </a:p>
        </p:txBody>
      </p:sp>
      <p:sp>
        <p:nvSpPr>
          <p:cNvPr id="4" name="Footer Placeholder 3"/>
          <p:cNvSpPr>
            <a:spLocks noGrp="1"/>
          </p:cNvSpPr>
          <p:nvPr>
            <p:ph type="ftr" sz="quarter" idx="11"/>
          </p:nvPr>
        </p:nvSpPr>
        <p:spPr/>
        <p:txBody>
          <a:bodyPr/>
          <a:lstStyle/>
          <a:p>
            <a:endParaRPr lang="en-IN" dirty="0">
              <a:uFillTx/>
            </a:endParaRPr>
          </a:p>
        </p:txBody>
      </p:sp>
      <p:sp>
        <p:nvSpPr>
          <p:cNvPr id="5" name="Slide Number Placeholder 4"/>
          <p:cNvSpPr>
            <a:spLocks noGrp="1"/>
          </p:cNvSpPr>
          <p:nvPr>
            <p:ph type="sldNum" sz="quarter" idx="12"/>
          </p:nvPr>
        </p:nvSpPr>
        <p:spPr/>
        <p:txBody>
          <a:bodyPr/>
          <a:lstStyle/>
          <a:p>
            <a:fld id="{72CC1286-1CFD-434F-91E2-447085530BDC}" type="slidenum">
              <a:rPr lang="en-IN" smtClean="0">
                <a:uFillTx/>
              </a:rPr>
              <a:t>‹#›</a:t>
            </a:fld>
            <a:endParaRPr lang="en-IN" dirty="0">
              <a:uFillTx/>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5AFB25-A072-4F69-A591-AFBE5C5C30A8}" type="datetime1">
              <a:rPr lang="en-IN" smtClean="0">
                <a:uFillTx/>
              </a:rPr>
              <a:t>20-11-2019</a:t>
            </a:fld>
            <a:endParaRPr lang="en-IN" dirty="0">
              <a:uFillTx/>
            </a:endParaRPr>
          </a:p>
        </p:txBody>
      </p:sp>
      <p:sp>
        <p:nvSpPr>
          <p:cNvPr id="3" name="Footer Placeholder 2"/>
          <p:cNvSpPr>
            <a:spLocks noGrp="1"/>
          </p:cNvSpPr>
          <p:nvPr>
            <p:ph type="ftr" sz="quarter" idx="11"/>
          </p:nvPr>
        </p:nvSpPr>
        <p:spPr/>
        <p:txBody>
          <a:bodyPr/>
          <a:lstStyle/>
          <a:p>
            <a:endParaRPr lang="en-IN" dirty="0">
              <a:uFillTx/>
            </a:endParaRPr>
          </a:p>
        </p:txBody>
      </p:sp>
      <p:sp>
        <p:nvSpPr>
          <p:cNvPr id="4" name="Slide Number Placeholder 3"/>
          <p:cNvSpPr>
            <a:spLocks noGrp="1"/>
          </p:cNvSpPr>
          <p:nvPr>
            <p:ph type="sldNum" sz="quarter" idx="12"/>
          </p:nvPr>
        </p:nvSpPr>
        <p:spPr/>
        <p:txBody>
          <a:bodyPr/>
          <a:lstStyle/>
          <a:p>
            <a:fld id="{72CC1286-1CFD-434F-91E2-447085530BDC}" type="slidenum">
              <a:rPr lang="en-IN" smtClean="0">
                <a:uFillTx/>
              </a:rPr>
              <a:t>‹#›</a:t>
            </a:fld>
            <a:endParaRPr lang="en-IN" dirty="0">
              <a:uFillTx/>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uFillTx/>
              </a:defRPr>
            </a:lvl1pPr>
          </a:lstStyle>
          <a:p>
            <a:r>
              <a:rPr lang="en-US">
                <a:uFillTx/>
              </a:rPr>
              <a:t>Click to edit Master title style</a:t>
            </a:r>
            <a:endParaRPr lang="en-IN">
              <a:uFillTx/>
            </a:endParaRPr>
          </a:p>
        </p:txBody>
      </p:sp>
      <p:sp>
        <p:nvSpPr>
          <p:cNvPr id="3" name="Content Placeholder 2"/>
          <p:cNvSpPr>
            <a:spLocks noGrp="1"/>
          </p:cNvSpPr>
          <p:nvPr>
            <p:ph idx="1"/>
          </p:nvPr>
        </p:nvSpPr>
        <p:spPr>
          <a:xfrm>
            <a:off x="5183188" y="987425"/>
            <a:ext cx="6172200" cy="4873625"/>
          </a:xfrm>
        </p:spPr>
        <p:txBody>
          <a:bodyPr/>
          <a:lstStyle>
            <a:lvl1pPr>
              <a:defRPr sz="3200">
                <a:uFillTx/>
              </a:defRPr>
            </a:lvl1pPr>
            <a:lvl2pPr>
              <a:defRPr sz="2800">
                <a:uFillTx/>
              </a:defRPr>
            </a:lvl2pPr>
            <a:lvl3pPr>
              <a:defRPr sz="2400">
                <a:uFillTx/>
              </a:defRPr>
            </a:lvl3pPr>
            <a:lvl4pPr>
              <a:defRPr sz="2000">
                <a:uFillTx/>
              </a:defRPr>
            </a:lvl4pPr>
            <a:lvl5pPr>
              <a:defRPr sz="2000">
                <a:uFillTx/>
              </a:defRPr>
            </a:lvl5pPr>
            <a:lvl6pPr>
              <a:defRPr sz="2000">
                <a:uFillTx/>
              </a:defRPr>
            </a:lvl6pPr>
            <a:lvl7pPr>
              <a:defRPr sz="2000">
                <a:uFillTx/>
              </a:defRPr>
            </a:lvl7pPr>
            <a:lvl8pPr>
              <a:defRPr sz="2000">
                <a:uFillTx/>
              </a:defRPr>
            </a:lvl8pPr>
            <a:lvl9pPr>
              <a:defRPr sz="2000">
                <a:uFillTx/>
              </a:defRPr>
            </a:lvl9pPr>
          </a:lstStyle>
          <a:p>
            <a:pPr lvl="0"/>
            <a:r>
              <a:rPr lang="en-US">
                <a:uFillTx/>
              </a:rPr>
              <a:t>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endParaRPr lang="en-IN">
              <a:uFillTx/>
            </a:endParaRP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uFillTx/>
              </a:defRPr>
            </a:lvl1pPr>
            <a:lvl2pPr marL="457200" indent="0">
              <a:buNone/>
              <a:defRPr sz="1400">
                <a:uFillTx/>
              </a:defRPr>
            </a:lvl2pPr>
            <a:lvl3pPr marL="914400" indent="0">
              <a:buNone/>
              <a:defRPr sz="1200">
                <a:uFillTx/>
              </a:defRPr>
            </a:lvl3pPr>
            <a:lvl4pPr marL="1371600" indent="0">
              <a:buNone/>
              <a:defRPr sz="1000">
                <a:uFillTx/>
              </a:defRPr>
            </a:lvl4pPr>
            <a:lvl5pPr marL="1828800" indent="0">
              <a:buNone/>
              <a:defRPr sz="1000">
                <a:uFillTx/>
              </a:defRPr>
            </a:lvl5pPr>
            <a:lvl6pPr marL="2286000" indent="0">
              <a:buNone/>
              <a:defRPr sz="1000">
                <a:uFillTx/>
              </a:defRPr>
            </a:lvl6pPr>
            <a:lvl7pPr marL="2743200" indent="0">
              <a:buNone/>
              <a:defRPr sz="1000">
                <a:uFillTx/>
              </a:defRPr>
            </a:lvl7pPr>
            <a:lvl8pPr marL="3200400" indent="0">
              <a:buNone/>
              <a:defRPr sz="1000">
                <a:uFillTx/>
              </a:defRPr>
            </a:lvl8pPr>
            <a:lvl9pPr marL="3657600" indent="0">
              <a:buNone/>
              <a:defRPr sz="1000">
                <a:uFillTx/>
              </a:defRPr>
            </a:lvl9pPr>
          </a:lstStyle>
          <a:p>
            <a:pPr lvl="0"/>
            <a:r>
              <a:rPr lang="en-US">
                <a:uFillTx/>
              </a:rPr>
              <a:t>Edit Master text styles</a:t>
            </a:r>
          </a:p>
        </p:txBody>
      </p:sp>
      <p:sp>
        <p:nvSpPr>
          <p:cNvPr id="5" name="Date Placeholder 4"/>
          <p:cNvSpPr>
            <a:spLocks noGrp="1"/>
          </p:cNvSpPr>
          <p:nvPr>
            <p:ph type="dt" sz="half" idx="10"/>
          </p:nvPr>
        </p:nvSpPr>
        <p:spPr/>
        <p:txBody>
          <a:bodyPr/>
          <a:lstStyle/>
          <a:p>
            <a:fld id="{51EBD6BF-DC72-4C99-AB5F-43201FA286FC}" type="datetime1">
              <a:rPr lang="en-IN" smtClean="0">
                <a:uFillTx/>
              </a:rPr>
              <a:t>20-11-2019</a:t>
            </a:fld>
            <a:endParaRPr lang="en-IN" dirty="0">
              <a:uFillTx/>
            </a:endParaRPr>
          </a:p>
        </p:txBody>
      </p:sp>
      <p:sp>
        <p:nvSpPr>
          <p:cNvPr id="6" name="Footer Placeholder 5"/>
          <p:cNvSpPr>
            <a:spLocks noGrp="1"/>
          </p:cNvSpPr>
          <p:nvPr>
            <p:ph type="ftr" sz="quarter" idx="11"/>
          </p:nvPr>
        </p:nvSpPr>
        <p:spPr/>
        <p:txBody>
          <a:bodyPr/>
          <a:lstStyle/>
          <a:p>
            <a:endParaRPr lang="en-IN" dirty="0">
              <a:uFillTx/>
            </a:endParaRPr>
          </a:p>
        </p:txBody>
      </p:sp>
      <p:sp>
        <p:nvSpPr>
          <p:cNvPr id="7" name="Slide Number Placeholder 6"/>
          <p:cNvSpPr>
            <a:spLocks noGrp="1"/>
          </p:cNvSpPr>
          <p:nvPr>
            <p:ph type="sldNum" sz="quarter" idx="12"/>
          </p:nvPr>
        </p:nvSpPr>
        <p:spPr/>
        <p:txBody>
          <a:bodyPr/>
          <a:lstStyle/>
          <a:p>
            <a:fld id="{72CC1286-1CFD-434F-91E2-447085530BDC}" type="slidenum">
              <a:rPr lang="en-IN" smtClean="0">
                <a:uFillTx/>
              </a:rPr>
              <a:t>‹#›</a:t>
            </a:fld>
            <a:endParaRPr lang="en-IN" dirty="0">
              <a:uFillTx/>
            </a:endParaRPr>
          </a:p>
        </p:txBody>
      </p:sp>
      <p:sp>
        <p:nvSpPr>
          <p:cNvPr id="8" name="Rectangle 7"/>
          <p:cNvSpPr>
            <a:spLocks/>
          </p:cNvSpPr>
          <p:nvPr userDrawn="1"/>
        </p:nvSpPr>
        <p:spPr>
          <a:xfrm>
            <a:off x="10748720" y="6488668"/>
            <a:ext cx="1443280" cy="369332"/>
          </a:xfrm>
          <a:prstGeom prst="rect">
            <a:avLst/>
          </a:prstGeom>
        </p:spPr>
        <p:txBody>
          <a:bodyPr wrap="none">
            <a:spAutoFit/>
          </a:bodyPr>
          <a:lstStyle/>
          <a:p>
            <a:r>
              <a:rPr lang="en-IN" dirty="0">
                <a:uFillTx/>
              </a:rPr>
              <a:t>Venu &amp; Vinay</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uFillTx/>
              </a:defRPr>
            </a:lvl1pPr>
          </a:lstStyle>
          <a:p>
            <a:r>
              <a:rPr lang="en-US">
                <a:uFillTx/>
              </a:rPr>
              <a:t>Click to edit Master title style</a:t>
            </a:r>
            <a:endParaRPr lang="en-IN">
              <a:uFillTx/>
            </a:endParaRP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uFillTx/>
              </a:defRPr>
            </a:lvl1pPr>
            <a:lvl2pPr marL="457200" indent="0">
              <a:buNone/>
              <a:defRPr sz="2800">
                <a:uFillTx/>
              </a:defRPr>
            </a:lvl2pPr>
            <a:lvl3pPr marL="914400" indent="0">
              <a:buNone/>
              <a:defRPr sz="2400">
                <a:uFillTx/>
              </a:defRPr>
            </a:lvl3pPr>
            <a:lvl4pPr marL="1371600" indent="0">
              <a:buNone/>
              <a:defRPr sz="2000">
                <a:uFillTx/>
              </a:defRPr>
            </a:lvl4pPr>
            <a:lvl5pPr marL="1828800" indent="0">
              <a:buNone/>
              <a:defRPr sz="2000">
                <a:uFillTx/>
              </a:defRPr>
            </a:lvl5pPr>
            <a:lvl6pPr marL="2286000" indent="0">
              <a:buNone/>
              <a:defRPr sz="2000">
                <a:uFillTx/>
              </a:defRPr>
            </a:lvl6pPr>
            <a:lvl7pPr marL="2743200" indent="0">
              <a:buNone/>
              <a:defRPr sz="2000">
                <a:uFillTx/>
              </a:defRPr>
            </a:lvl7pPr>
            <a:lvl8pPr marL="3200400" indent="0">
              <a:buNone/>
              <a:defRPr sz="2000">
                <a:uFillTx/>
              </a:defRPr>
            </a:lvl8pPr>
            <a:lvl9pPr marL="3657600" indent="0">
              <a:buNone/>
              <a:defRPr sz="2000">
                <a:uFillTx/>
              </a:defRPr>
            </a:lvl9pPr>
          </a:lstStyle>
          <a:p>
            <a:r>
              <a:rPr lang="en-US" dirty="0">
                <a:uFillTx/>
              </a:rPr>
              <a:t>Click icon to add picture</a:t>
            </a:r>
            <a:endParaRPr lang="en-IN" dirty="0">
              <a:uFillTx/>
            </a:endParaRP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uFillTx/>
              </a:defRPr>
            </a:lvl1pPr>
            <a:lvl2pPr marL="457200" indent="0">
              <a:buNone/>
              <a:defRPr sz="1400">
                <a:uFillTx/>
              </a:defRPr>
            </a:lvl2pPr>
            <a:lvl3pPr marL="914400" indent="0">
              <a:buNone/>
              <a:defRPr sz="1200">
                <a:uFillTx/>
              </a:defRPr>
            </a:lvl3pPr>
            <a:lvl4pPr marL="1371600" indent="0">
              <a:buNone/>
              <a:defRPr sz="1000">
                <a:uFillTx/>
              </a:defRPr>
            </a:lvl4pPr>
            <a:lvl5pPr marL="1828800" indent="0">
              <a:buNone/>
              <a:defRPr sz="1000">
                <a:uFillTx/>
              </a:defRPr>
            </a:lvl5pPr>
            <a:lvl6pPr marL="2286000" indent="0">
              <a:buNone/>
              <a:defRPr sz="1000">
                <a:uFillTx/>
              </a:defRPr>
            </a:lvl6pPr>
            <a:lvl7pPr marL="2743200" indent="0">
              <a:buNone/>
              <a:defRPr sz="1000">
                <a:uFillTx/>
              </a:defRPr>
            </a:lvl7pPr>
            <a:lvl8pPr marL="3200400" indent="0">
              <a:buNone/>
              <a:defRPr sz="1000">
                <a:uFillTx/>
              </a:defRPr>
            </a:lvl8pPr>
            <a:lvl9pPr marL="3657600" indent="0">
              <a:buNone/>
              <a:defRPr sz="1000">
                <a:uFillTx/>
              </a:defRPr>
            </a:lvl9pPr>
          </a:lstStyle>
          <a:p>
            <a:pPr lvl="0"/>
            <a:r>
              <a:rPr lang="en-US">
                <a:uFillTx/>
              </a:rPr>
              <a:t>Edit Master text styles</a:t>
            </a:r>
          </a:p>
        </p:txBody>
      </p:sp>
      <p:sp>
        <p:nvSpPr>
          <p:cNvPr id="5" name="Date Placeholder 4"/>
          <p:cNvSpPr>
            <a:spLocks noGrp="1"/>
          </p:cNvSpPr>
          <p:nvPr>
            <p:ph type="dt" sz="half" idx="10"/>
          </p:nvPr>
        </p:nvSpPr>
        <p:spPr/>
        <p:txBody>
          <a:bodyPr/>
          <a:lstStyle/>
          <a:p>
            <a:fld id="{333C194C-32DC-46CA-B198-B28832C6E369}" type="datetime1">
              <a:rPr lang="en-IN" smtClean="0">
                <a:uFillTx/>
              </a:rPr>
              <a:t>20-11-2019</a:t>
            </a:fld>
            <a:endParaRPr lang="en-IN" dirty="0">
              <a:uFillTx/>
            </a:endParaRPr>
          </a:p>
        </p:txBody>
      </p:sp>
      <p:sp>
        <p:nvSpPr>
          <p:cNvPr id="6" name="Footer Placeholder 5"/>
          <p:cNvSpPr>
            <a:spLocks noGrp="1"/>
          </p:cNvSpPr>
          <p:nvPr>
            <p:ph type="ftr" sz="quarter" idx="11"/>
          </p:nvPr>
        </p:nvSpPr>
        <p:spPr/>
        <p:txBody>
          <a:bodyPr/>
          <a:lstStyle/>
          <a:p>
            <a:endParaRPr lang="en-IN" dirty="0">
              <a:uFillTx/>
            </a:endParaRPr>
          </a:p>
        </p:txBody>
      </p:sp>
      <p:sp>
        <p:nvSpPr>
          <p:cNvPr id="7" name="Slide Number Placeholder 6"/>
          <p:cNvSpPr>
            <a:spLocks noGrp="1"/>
          </p:cNvSpPr>
          <p:nvPr>
            <p:ph type="sldNum" sz="quarter" idx="12"/>
          </p:nvPr>
        </p:nvSpPr>
        <p:spPr/>
        <p:txBody>
          <a:bodyPr/>
          <a:lstStyle/>
          <a:p>
            <a:fld id="{72CC1286-1CFD-434F-91E2-447085530BDC}" type="slidenum">
              <a:rPr lang="en-IN" smtClean="0">
                <a:uFillTx/>
              </a:rPr>
              <a:t>‹#›</a:t>
            </a:fld>
            <a:endParaRPr lang="en-IN" dirty="0">
              <a:uFillTx/>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Table 7"/>
          <p:cNvGraphicFramePr>
            <a:graphicFrameLocks noGrp="1"/>
          </p:cNvGraphicFramePr>
          <p:nvPr userDrawn="1"/>
        </p:nvGraphicFramePr>
        <p:xfrm>
          <a:off x="0" y="6463553"/>
          <a:ext cx="12192000" cy="394447"/>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394447">
                <a:tc>
                  <a:txBody>
                    <a:bodyPr/>
                    <a:lstStyle/>
                    <a:p>
                      <a:endParaRPr lang="en-IN" dirty="0">
                        <a:uFillTx/>
                      </a:endParaRPr>
                    </a:p>
                  </a:txBody>
                  <a:tcPr>
                    <a:solidFill>
                      <a:srgbClr val="1D5996"/>
                    </a:solidFill>
                  </a:tcPr>
                </a:tc>
                <a:tc>
                  <a:txBody>
                    <a:bodyPr/>
                    <a:lstStyle/>
                    <a:p>
                      <a:endParaRPr lang="en-IN" dirty="0">
                        <a:uFillTx/>
                      </a:endParaRPr>
                    </a:p>
                  </a:txBody>
                  <a:tcPr>
                    <a:solidFill>
                      <a:srgbClr val="80FF33"/>
                    </a:solidFill>
                  </a:tcPr>
                </a:tc>
                <a:extLst>
                  <a:ext uri="{0D108BD9-81ED-4DB2-BD59-A6C34878D82A}">
                    <a16:rowId xmlns:a16="http://schemas.microsoft.com/office/drawing/2014/main" val="10000"/>
                  </a:ext>
                </a:extLst>
              </a:tr>
            </a:tbl>
          </a:graphicData>
        </a:graphic>
      </p:graphicFrame>
      <p:sp>
        <p:nvSpPr>
          <p:cNvPr id="2" name="Title Placeholder 1"/>
          <p:cNvSpPr>
            <a:spLocks noGrp="1"/>
          </p:cNvSpPr>
          <p:nvPr>
            <p:ph type="title"/>
          </p:nvPr>
        </p:nvSpPr>
        <p:spPr>
          <a:xfrm>
            <a:off x="838200" y="365126"/>
            <a:ext cx="10515600" cy="609924"/>
          </a:xfrm>
          <a:prstGeom prst="rect">
            <a:avLst/>
          </a:prstGeom>
        </p:spPr>
        <p:txBody>
          <a:bodyPr vert="horz" lIns="91440" tIns="45720" rIns="91440" bIns="45720" rtlCol="0" anchor="ctr">
            <a:normAutofit/>
          </a:bodyPr>
          <a:lstStyle/>
          <a:p>
            <a:r>
              <a:rPr lang="en-US" dirty="0">
                <a:uFillTx/>
              </a:rPr>
              <a:t>Click to edit Master title style</a:t>
            </a:r>
            <a:endParaRPr lang="en-IN" dirty="0">
              <a:uFillTx/>
            </a:endParaRPr>
          </a:p>
        </p:txBody>
      </p:sp>
      <p:sp>
        <p:nvSpPr>
          <p:cNvPr id="3" name="Text Placeholder 2"/>
          <p:cNvSpPr>
            <a:spLocks noGrp="1"/>
          </p:cNvSpPr>
          <p:nvPr>
            <p:ph type="body" idx="1"/>
          </p:nvPr>
        </p:nvSpPr>
        <p:spPr>
          <a:xfrm>
            <a:off x="838200" y="1040363"/>
            <a:ext cx="10515600" cy="5136600"/>
          </a:xfrm>
          <a:prstGeom prst="rect">
            <a:avLst/>
          </a:prstGeom>
        </p:spPr>
        <p:txBody>
          <a:bodyPr vert="horz" lIns="91440" tIns="45720" rIns="91440" bIns="45720" rtlCol="0">
            <a:normAutofit/>
          </a:bodyPr>
          <a:lstStyle/>
          <a:p>
            <a:pPr lvl="0"/>
            <a:r>
              <a:rPr lang="en-US" dirty="0">
                <a:uFillTx/>
              </a:rPr>
              <a:t>Edit Master text styles</a:t>
            </a:r>
          </a:p>
          <a:p>
            <a:pPr lvl="1"/>
            <a:r>
              <a:rPr lang="en-US" dirty="0">
                <a:uFillTx/>
              </a:rPr>
              <a:t>Second level</a:t>
            </a:r>
          </a:p>
          <a:p>
            <a:pPr lvl="2"/>
            <a:r>
              <a:rPr lang="en-US" dirty="0">
                <a:uFillTx/>
              </a:rPr>
              <a:t>Third level</a:t>
            </a:r>
          </a:p>
          <a:p>
            <a:pPr lvl="3"/>
            <a:r>
              <a:rPr lang="en-US" dirty="0">
                <a:uFillTx/>
              </a:rPr>
              <a:t>Fourth level</a:t>
            </a:r>
          </a:p>
          <a:p>
            <a:pPr lvl="4"/>
            <a:r>
              <a:rPr lang="en-US" dirty="0">
                <a:uFillTx/>
              </a:rPr>
              <a:t>Fifth level</a:t>
            </a:r>
            <a:endParaRPr lang="en-IN" dirty="0">
              <a:uFillTx/>
            </a:endParaRPr>
          </a:p>
        </p:txBody>
      </p:sp>
      <p:sp>
        <p:nvSpPr>
          <p:cNvPr id="4" name="Date Placeholder 3"/>
          <p:cNvSpPr>
            <a:spLocks noGrp="1"/>
          </p:cNvSpPr>
          <p:nvPr>
            <p:ph type="dt" sz="half" idx="2"/>
          </p:nvPr>
        </p:nvSpPr>
        <p:spPr>
          <a:xfrm>
            <a:off x="2338754" y="6463553"/>
            <a:ext cx="2233246" cy="365125"/>
          </a:xfrm>
          <a:prstGeom prst="rect">
            <a:avLst/>
          </a:prstGeom>
        </p:spPr>
        <p:txBody>
          <a:bodyPr vert="horz" lIns="91440" tIns="45720" rIns="91440" bIns="45720" rtlCol="0" anchor="ctr"/>
          <a:lstStyle>
            <a:lvl1pPr algn="l">
              <a:defRPr sz="1200">
                <a:solidFill>
                  <a:schemeClr val="tx1">
                    <a:tint val="75000"/>
                  </a:schemeClr>
                </a:solidFill>
                <a:uFillTx/>
              </a:defRPr>
            </a:lvl1pPr>
          </a:lstStyle>
          <a:p>
            <a:fld id="{1FA60289-F94B-45E2-97FA-259A79594C4B}" type="datetime1">
              <a:rPr lang="en-IN" smtClean="0">
                <a:uFillTx/>
              </a:rPr>
              <a:t>20-11-2019</a:t>
            </a:fld>
            <a:endParaRPr lang="en-IN" dirty="0">
              <a:uFillTx/>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uFillTx/>
              </a:defRPr>
            </a:lvl1pPr>
          </a:lstStyle>
          <a:p>
            <a:endParaRPr lang="en-IN" dirty="0">
              <a:uFillTx/>
            </a:endParaRPr>
          </a:p>
        </p:txBody>
      </p:sp>
      <p:sp>
        <p:nvSpPr>
          <p:cNvPr id="6" name="Slide Number Placeholder 5"/>
          <p:cNvSpPr>
            <a:spLocks noGrp="1"/>
          </p:cNvSpPr>
          <p:nvPr>
            <p:ph type="sldNum" sz="quarter" idx="4"/>
          </p:nvPr>
        </p:nvSpPr>
        <p:spPr>
          <a:xfrm>
            <a:off x="9287607" y="6463553"/>
            <a:ext cx="2743200" cy="365125"/>
          </a:xfrm>
          <a:prstGeom prst="rect">
            <a:avLst/>
          </a:prstGeom>
        </p:spPr>
        <p:txBody>
          <a:bodyPr vert="horz" lIns="91440" tIns="45720" rIns="91440" bIns="45720" rtlCol="0" anchor="ctr"/>
          <a:lstStyle>
            <a:lvl1pPr algn="r">
              <a:defRPr sz="1200">
                <a:solidFill>
                  <a:schemeClr val="tx1"/>
                </a:solidFill>
                <a:uFillTx/>
              </a:defRPr>
            </a:lvl1pPr>
          </a:lstStyle>
          <a:p>
            <a:fld id="{72CC1286-1CFD-434F-91E2-447085530BDC}" type="slidenum">
              <a:rPr lang="en-IN" smtClean="0">
                <a:uFillTx/>
              </a:rPr>
              <a:pPr/>
              <a:t>‹#›</a:t>
            </a:fld>
            <a:endParaRPr lang="en-IN" dirty="0">
              <a:uFillTx/>
            </a:endParaRPr>
          </a:p>
        </p:txBody>
      </p:sp>
      <p:graphicFrame>
        <p:nvGraphicFramePr>
          <p:cNvPr id="7" name="Table 6"/>
          <p:cNvGraphicFramePr>
            <a:graphicFrameLocks noGrp="1"/>
          </p:cNvGraphicFramePr>
          <p:nvPr userDrawn="1"/>
        </p:nvGraphicFramePr>
        <p:xfrm>
          <a:off x="0" y="-1"/>
          <a:ext cx="12192000" cy="394447"/>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394447">
                <a:tc>
                  <a:txBody>
                    <a:bodyPr/>
                    <a:lstStyle/>
                    <a:p>
                      <a:endParaRPr lang="en-IN" dirty="0">
                        <a:uFillTx/>
                      </a:endParaRPr>
                    </a:p>
                  </a:txBody>
                  <a:tcPr>
                    <a:solidFill>
                      <a:srgbClr val="1D5996"/>
                    </a:solidFill>
                  </a:tcPr>
                </a:tc>
                <a:tc>
                  <a:txBody>
                    <a:bodyPr/>
                    <a:lstStyle/>
                    <a:p>
                      <a:endParaRPr lang="en-IN" dirty="0">
                        <a:uFillTx/>
                      </a:endParaRPr>
                    </a:p>
                  </a:txBody>
                  <a:tcPr>
                    <a:solidFill>
                      <a:srgbClr val="80FF33"/>
                    </a:solidFill>
                  </a:tcPr>
                </a:tc>
                <a:extLst>
                  <a:ext uri="{0D108BD9-81ED-4DB2-BD59-A6C34878D82A}">
                    <a16:rowId xmlns:a16="http://schemas.microsoft.com/office/drawing/2014/main" val="10000"/>
                  </a:ext>
                </a:extLst>
              </a:tr>
            </a:tbl>
          </a:graphicData>
        </a:graphic>
      </p:graphicFrame>
      <p:sp>
        <p:nvSpPr>
          <p:cNvPr id="9" name="Rectangle 8"/>
          <p:cNvSpPr>
            <a:spLocks/>
          </p:cNvSpPr>
          <p:nvPr userDrawn="1"/>
        </p:nvSpPr>
        <p:spPr>
          <a:xfrm>
            <a:off x="320509" y="6474007"/>
            <a:ext cx="2018245" cy="369332"/>
          </a:xfrm>
          <a:prstGeom prst="rect">
            <a:avLst/>
          </a:prstGeom>
        </p:spPr>
        <p:txBody>
          <a:bodyPr wrap="none">
            <a:spAutoFit/>
          </a:bodyPr>
          <a:lstStyle/>
          <a:p>
            <a:r>
              <a:rPr lang="en-IN" dirty="0">
                <a:solidFill>
                  <a:schemeClr val="bg1"/>
                </a:solidFill>
                <a:uFillTx/>
              </a:rPr>
              <a:t>CA Venugopal Gella</a:t>
            </a:r>
          </a:p>
        </p:txBody>
      </p:sp>
      <p:sp>
        <p:nvSpPr>
          <p:cNvPr id="10" name="Rectangle 9"/>
          <p:cNvSpPr>
            <a:spLocks/>
          </p:cNvSpPr>
          <p:nvPr userDrawn="1"/>
        </p:nvSpPr>
        <p:spPr>
          <a:xfrm>
            <a:off x="8832532" y="6463553"/>
            <a:ext cx="563744" cy="369332"/>
          </a:xfrm>
          <a:prstGeom prst="rect">
            <a:avLst/>
          </a:prstGeom>
        </p:spPr>
        <p:txBody>
          <a:bodyPr wrap="none">
            <a:spAutoFit/>
          </a:bodyPr>
          <a:lstStyle/>
          <a:p>
            <a:r>
              <a:rPr lang="en-IN" sz="1800" kern="1200" dirty="0">
                <a:solidFill>
                  <a:schemeClr val="tx1"/>
                </a:solidFill>
                <a:effectLst/>
                <a:uFillTx/>
                <a:latin typeface="+mn-lt"/>
                <a:ea typeface="+mn-ea"/>
                <a:cs typeface="+mn-cs"/>
              </a:rPr>
              <a:t>VnV</a:t>
            </a:r>
            <a:endParaRPr lang="en-IN" dirty="0">
              <a:solidFill>
                <a:schemeClr val="tx1"/>
              </a:solidFill>
              <a:uFillTx/>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l" defTabSz="914400" rtl="0" eaLnBrk="1" latinLnBrk="0" hangingPunct="1">
        <a:lnSpc>
          <a:spcPct val="90000"/>
        </a:lnSpc>
        <a:spcBef>
          <a:spcPct val="0"/>
        </a:spcBef>
        <a:buNone/>
        <a:defRPr sz="4400" kern="1200">
          <a:solidFill>
            <a:schemeClr val="tx1"/>
          </a:solidFill>
          <a:uFillTx/>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uFillTx/>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uFillTx/>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uFillTx/>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9pPr>
    </p:bodyStyle>
    <p:otherStyle>
      <a:defPPr>
        <a:defRPr lang="en-US">
          <a:uFillTx/>
        </a:defRPr>
      </a:defPPr>
      <a:lvl1pPr marL="0" algn="l" defTabSz="914400" rtl="0" eaLnBrk="1" latinLnBrk="0" hangingPunct="1">
        <a:defRPr sz="1800" kern="1200">
          <a:solidFill>
            <a:schemeClr val="tx1"/>
          </a:solidFill>
          <a:uFillTx/>
          <a:latin typeface="+mn-lt"/>
          <a:ea typeface="+mn-ea"/>
          <a:cs typeface="+mn-cs"/>
        </a:defRPr>
      </a:lvl1pPr>
      <a:lvl2pPr marL="457200" algn="l" defTabSz="914400" rtl="0" eaLnBrk="1" latinLnBrk="0" hangingPunct="1">
        <a:defRPr sz="1800" kern="1200">
          <a:solidFill>
            <a:schemeClr val="tx1"/>
          </a:solidFill>
          <a:uFillTx/>
          <a:latin typeface="+mn-lt"/>
          <a:ea typeface="+mn-ea"/>
          <a:cs typeface="+mn-cs"/>
        </a:defRPr>
      </a:lvl2pPr>
      <a:lvl3pPr marL="914400" algn="l" defTabSz="914400" rtl="0" eaLnBrk="1" latinLnBrk="0" hangingPunct="1">
        <a:defRPr sz="1800" kern="1200">
          <a:solidFill>
            <a:schemeClr val="tx1"/>
          </a:solidFill>
          <a:uFillTx/>
          <a:latin typeface="+mn-lt"/>
          <a:ea typeface="+mn-ea"/>
          <a:cs typeface="+mn-cs"/>
        </a:defRPr>
      </a:lvl3pPr>
      <a:lvl4pPr marL="1371600" algn="l" defTabSz="914400" rtl="0" eaLnBrk="1" latinLnBrk="0" hangingPunct="1">
        <a:defRPr sz="1800" kern="1200">
          <a:solidFill>
            <a:schemeClr val="tx1"/>
          </a:solidFill>
          <a:uFillTx/>
          <a:latin typeface="+mn-lt"/>
          <a:ea typeface="+mn-ea"/>
          <a:cs typeface="+mn-cs"/>
        </a:defRPr>
      </a:lvl4pPr>
      <a:lvl5pPr marL="1828800" algn="l" defTabSz="914400" rtl="0" eaLnBrk="1" latinLnBrk="0" hangingPunct="1">
        <a:defRPr sz="1800" kern="1200">
          <a:solidFill>
            <a:schemeClr val="tx1"/>
          </a:solidFill>
          <a:uFillTx/>
          <a:latin typeface="+mn-lt"/>
          <a:ea typeface="+mn-ea"/>
          <a:cs typeface="+mn-cs"/>
        </a:defRPr>
      </a:lvl5pPr>
      <a:lvl6pPr marL="2286000" algn="l" defTabSz="914400" rtl="0" eaLnBrk="1" latinLnBrk="0" hangingPunct="1">
        <a:defRPr sz="1800" kern="1200">
          <a:solidFill>
            <a:schemeClr val="tx1"/>
          </a:solidFill>
          <a:uFillTx/>
          <a:latin typeface="+mn-lt"/>
          <a:ea typeface="+mn-ea"/>
          <a:cs typeface="+mn-cs"/>
        </a:defRPr>
      </a:lvl6pPr>
      <a:lvl7pPr marL="2743200" algn="l" defTabSz="914400" rtl="0" eaLnBrk="1" latinLnBrk="0" hangingPunct="1">
        <a:defRPr sz="1800" kern="1200">
          <a:solidFill>
            <a:schemeClr val="tx1"/>
          </a:solidFill>
          <a:uFillTx/>
          <a:latin typeface="+mn-lt"/>
          <a:ea typeface="+mn-ea"/>
          <a:cs typeface="+mn-cs"/>
        </a:defRPr>
      </a:lvl7pPr>
      <a:lvl8pPr marL="3200400" algn="l" defTabSz="914400" rtl="0" eaLnBrk="1" latinLnBrk="0" hangingPunct="1">
        <a:defRPr sz="1800" kern="1200">
          <a:solidFill>
            <a:schemeClr val="tx1"/>
          </a:solidFill>
          <a:uFillTx/>
          <a:latin typeface="+mn-lt"/>
          <a:ea typeface="+mn-ea"/>
          <a:cs typeface="+mn-cs"/>
        </a:defRPr>
      </a:lvl8pPr>
      <a:lvl9pPr marL="3657600" algn="l" defTabSz="914400" rtl="0" eaLnBrk="1" latinLnBrk="0" hangingPunct="1">
        <a:defRPr sz="1800" kern="1200">
          <a:solidFill>
            <a:schemeClr val="tx1"/>
          </a:solidFill>
          <a:uFillTx/>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6.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4.xml.rels><?xml version="1.0" encoding="UTF-8" standalone="yes"?>
<Relationships xmlns="http://schemas.openxmlformats.org/package/2006/relationships"><Relationship Id="rId2" Type="http://schemas.openxmlformats.org/officeDocument/2006/relationships/hyperlink" Target="https://taxguru.in/goods-and-service-tax/changes-cgst-rates-various-services-wef-01-10-2019.html" TargetMode="Externa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0.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161.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162.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3" Type="http://schemas.openxmlformats.org/officeDocument/2006/relationships/diagramData" Target="../diagrams/data27.xml"/><Relationship Id="rId7" Type="http://schemas.microsoft.com/office/2007/relationships/diagramDrawing" Target="../diagrams/drawing27.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27.xml"/><Relationship Id="rId5" Type="http://schemas.openxmlformats.org/officeDocument/2006/relationships/diagramQuickStyle" Target="../diagrams/quickStyle27.xml"/><Relationship Id="rId4" Type="http://schemas.openxmlformats.org/officeDocument/2006/relationships/diagramLayout" Target="../diagrams/layout2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2.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173.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3" Type="http://schemas.openxmlformats.org/officeDocument/2006/relationships/diagramData" Target="../diagrams/data30.xml"/><Relationship Id="rId7" Type="http://schemas.microsoft.com/office/2007/relationships/diagramDrawing" Target="../diagrams/drawing30.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30.xml"/><Relationship Id="rId5" Type="http://schemas.openxmlformats.org/officeDocument/2006/relationships/diagramQuickStyle" Target="../diagrams/quickStyle30.xml"/><Relationship Id="rId4" Type="http://schemas.openxmlformats.org/officeDocument/2006/relationships/diagramLayout" Target="../diagrams/layout30.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8.xml.rels><?xml version="1.0" encoding="UTF-8" standalone="yes"?>
<Relationships xmlns="http://schemas.openxmlformats.org/package/2006/relationships"><Relationship Id="rId8" Type="http://schemas.openxmlformats.org/officeDocument/2006/relationships/diagramLayout" Target="../diagrams/layout10.xml"/><Relationship Id="rId3" Type="http://schemas.openxmlformats.org/officeDocument/2006/relationships/diagramLayout" Target="../diagrams/layout9.xml"/><Relationship Id="rId7" Type="http://schemas.openxmlformats.org/officeDocument/2006/relationships/diagramData" Target="../diagrams/data10.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0" Type="http://schemas.openxmlformats.org/officeDocument/2006/relationships/diagramColors" Target="../diagrams/colors10.xml"/><Relationship Id="rId4" Type="http://schemas.openxmlformats.org/officeDocument/2006/relationships/diagramQuickStyle" Target="../diagrams/quickStyle9.xml"/><Relationship Id="rId9" Type="http://schemas.openxmlformats.org/officeDocument/2006/relationships/diagramQuickStyle" Target="../diagrams/quickStyle10.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9.xml.rels><?xml version="1.0" encoding="UTF-8" standalone="yes"?>
<Relationships xmlns="http://schemas.openxmlformats.org/package/2006/relationships"><Relationship Id="rId8" Type="http://schemas.openxmlformats.org/officeDocument/2006/relationships/diagramLayout" Target="../diagrams/layout14.xml"/><Relationship Id="rId3" Type="http://schemas.openxmlformats.org/officeDocument/2006/relationships/diagramLayout" Target="../diagrams/layout13.xml"/><Relationship Id="rId7" Type="http://schemas.openxmlformats.org/officeDocument/2006/relationships/diagramData" Target="../diagrams/data14.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11" Type="http://schemas.microsoft.com/office/2007/relationships/diagramDrawing" Target="../diagrams/drawing14.xml"/><Relationship Id="rId5" Type="http://schemas.openxmlformats.org/officeDocument/2006/relationships/diagramColors" Target="../diagrams/colors13.xml"/><Relationship Id="rId10" Type="http://schemas.openxmlformats.org/officeDocument/2006/relationships/diagramColors" Target="../diagrams/colors14.xml"/><Relationship Id="rId4" Type="http://schemas.openxmlformats.org/officeDocument/2006/relationships/diagramQuickStyle" Target="../diagrams/quickStyle13.xml"/><Relationship Id="rId9" Type="http://schemas.openxmlformats.org/officeDocument/2006/relationships/diagramQuickStyle" Target="../diagrams/quickStyle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0.xml.rels><?xml version="1.0" encoding="UTF-8" standalone="yes"?>
<Relationships xmlns="http://schemas.openxmlformats.org/package/2006/relationships"><Relationship Id="rId8" Type="http://schemas.openxmlformats.org/officeDocument/2006/relationships/diagramLayout" Target="../diagrams/layout18.xml"/><Relationship Id="rId3" Type="http://schemas.openxmlformats.org/officeDocument/2006/relationships/diagramLayout" Target="../diagrams/layout17.xml"/><Relationship Id="rId7" Type="http://schemas.openxmlformats.org/officeDocument/2006/relationships/diagramData" Target="../diagrams/data18.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11" Type="http://schemas.microsoft.com/office/2007/relationships/diagramDrawing" Target="../diagrams/drawing18.xml"/><Relationship Id="rId5" Type="http://schemas.openxmlformats.org/officeDocument/2006/relationships/diagramColors" Target="../diagrams/colors17.xml"/><Relationship Id="rId10" Type="http://schemas.openxmlformats.org/officeDocument/2006/relationships/diagramColors" Target="../diagrams/colors18.xml"/><Relationship Id="rId4" Type="http://schemas.openxmlformats.org/officeDocument/2006/relationships/diagramQuickStyle" Target="../diagrams/quickStyle17.xml"/><Relationship Id="rId9" Type="http://schemas.openxmlformats.org/officeDocument/2006/relationships/diagramQuickStyle" Target="../diagrams/quickStyle18.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0.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15.xml"/><Relationship Id="rId1" Type="http://schemas.openxmlformats.org/officeDocument/2006/relationships/slideLayout" Target="../slideLayouts/slideLayout5.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9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6.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59448877"/>
              </p:ext>
            </p:extLst>
          </p:nvPr>
        </p:nvGraphicFramePr>
        <p:xfrm>
          <a:off x="3450292" y="1146753"/>
          <a:ext cx="5578834" cy="2574109"/>
        </p:xfrm>
        <a:graphic>
          <a:graphicData uri="http://schemas.openxmlformats.org/drawingml/2006/table">
            <a:tbl>
              <a:tblPr firstRow="1" bandRow="1">
                <a:tableStyleId>{5C22544A-7EE6-4342-B048-85BDC9FD1C3A}</a:tableStyleId>
              </a:tblPr>
              <a:tblGrid>
                <a:gridCol w="5578834">
                  <a:extLst>
                    <a:ext uri="{9D8B030D-6E8A-4147-A177-3AD203B41FA5}">
                      <a16:colId xmlns:a16="http://schemas.microsoft.com/office/drawing/2014/main" val="20000"/>
                    </a:ext>
                  </a:extLst>
                </a:gridCol>
              </a:tblGrid>
              <a:tr h="1050109">
                <a:tc>
                  <a:txBody>
                    <a:bodyPr/>
                    <a:lstStyle/>
                    <a:p>
                      <a:pPr algn="ctr"/>
                      <a:r>
                        <a:rPr lang="en-US" sz="4400" dirty="0">
                          <a:uFillTx/>
                        </a:rPr>
                        <a:t>Latest Updates</a:t>
                      </a:r>
                    </a:p>
                  </a:txBody>
                  <a:tcPr>
                    <a:solidFill>
                      <a:srgbClr val="1D5996"/>
                    </a:solidFill>
                  </a:tcPr>
                </a:tc>
                <a:extLst>
                  <a:ext uri="{0D108BD9-81ED-4DB2-BD59-A6C34878D82A}">
                    <a16:rowId xmlns:a16="http://schemas.microsoft.com/office/drawing/2014/main" val="10000"/>
                  </a:ext>
                </a:extLst>
              </a:tr>
              <a:tr h="656849">
                <a:tc>
                  <a:txBody>
                    <a:bodyPr/>
                    <a:lstStyle/>
                    <a:p>
                      <a:pPr algn="ctr"/>
                      <a:r>
                        <a:rPr lang="en-US" sz="4400" dirty="0">
                          <a:uFillTx/>
                        </a:rPr>
                        <a:t>in</a:t>
                      </a:r>
                    </a:p>
                  </a:txBody>
                  <a:tcPr>
                    <a:solidFill>
                      <a:srgbClr val="80FF33"/>
                    </a:solidFill>
                  </a:tcPr>
                </a:tc>
                <a:extLst>
                  <a:ext uri="{0D108BD9-81ED-4DB2-BD59-A6C34878D82A}">
                    <a16:rowId xmlns:a16="http://schemas.microsoft.com/office/drawing/2014/main" val="10001"/>
                  </a:ext>
                </a:extLst>
              </a:tr>
              <a:tr h="656849">
                <a:tc>
                  <a:txBody>
                    <a:bodyPr/>
                    <a:lstStyle/>
                    <a:p>
                      <a:pPr algn="ctr"/>
                      <a:r>
                        <a:rPr lang="en-US" sz="4400" b="1" dirty="0">
                          <a:solidFill>
                            <a:schemeClr val="bg1"/>
                          </a:solidFill>
                          <a:uFillTx/>
                        </a:rPr>
                        <a:t>GST</a:t>
                      </a:r>
                    </a:p>
                  </a:txBody>
                  <a:tcPr>
                    <a:solidFill>
                      <a:srgbClr val="1D5996"/>
                    </a:solidFill>
                  </a:tcPr>
                </a:tc>
                <a:extLst>
                  <a:ext uri="{0D108BD9-81ED-4DB2-BD59-A6C34878D82A}">
                    <a16:rowId xmlns:a16="http://schemas.microsoft.com/office/drawing/2014/main" val="10002"/>
                  </a:ext>
                </a:extLst>
              </a:tr>
            </a:tbl>
          </a:graphicData>
        </a:graphic>
      </p:graphicFrame>
      <p:sp>
        <p:nvSpPr>
          <p:cNvPr id="3" name="Title 1"/>
          <p:cNvSpPr txBox="1">
            <a:spLocks/>
          </p:cNvSpPr>
          <p:nvPr/>
        </p:nvSpPr>
        <p:spPr>
          <a:xfrm>
            <a:off x="350183" y="4442477"/>
            <a:ext cx="5375914" cy="1603215"/>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uFillTx/>
                <a:latin typeface="+mj-lt"/>
                <a:ea typeface="+mj-ea"/>
                <a:cs typeface="+mj-cs"/>
              </a:defRPr>
            </a:lvl1pPr>
          </a:lstStyle>
          <a:p>
            <a:r>
              <a:rPr lang="en-US" sz="2800" dirty="0">
                <a:uFillTx/>
              </a:rPr>
              <a:t>Bangalore Branch of SIRC</a:t>
            </a:r>
          </a:p>
          <a:p>
            <a:r>
              <a:rPr lang="en-US" sz="2800" dirty="0"/>
              <a:t>20</a:t>
            </a:r>
            <a:r>
              <a:rPr lang="en-US" sz="2800" baseline="30000" dirty="0"/>
              <a:t>th</a:t>
            </a:r>
            <a:r>
              <a:rPr lang="en-US" sz="2800" dirty="0"/>
              <a:t> Nov 2019</a:t>
            </a:r>
            <a:endParaRPr lang="en-US" sz="2800" dirty="0">
              <a:uFillTx/>
            </a:endParaRPr>
          </a:p>
          <a:p>
            <a:endParaRPr lang="en-US" sz="2800" dirty="0">
              <a:uFillTx/>
            </a:endParaRPr>
          </a:p>
        </p:txBody>
      </p:sp>
      <p:sp>
        <p:nvSpPr>
          <p:cNvPr id="4" name="Title 1"/>
          <p:cNvSpPr txBox="1">
            <a:spLocks/>
          </p:cNvSpPr>
          <p:nvPr/>
        </p:nvSpPr>
        <p:spPr>
          <a:xfrm>
            <a:off x="6098959" y="4442478"/>
            <a:ext cx="5499770" cy="1603214"/>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uFillTx/>
                <a:latin typeface="+mj-lt"/>
                <a:ea typeface="+mj-ea"/>
                <a:cs typeface="+mj-cs"/>
              </a:defRPr>
            </a:lvl1pPr>
          </a:lstStyle>
          <a:p>
            <a:r>
              <a:rPr lang="en-IN" sz="2800" b="1" u="sng" dirty="0">
                <a:uFillTx/>
              </a:rPr>
              <a:t>Discussion on</a:t>
            </a:r>
          </a:p>
          <a:p>
            <a:pPr marL="514350" indent="-514350" algn="l">
              <a:buFont typeface="+mj-lt"/>
              <a:buAutoNum type="arabicPeriod"/>
            </a:pPr>
            <a:r>
              <a:rPr lang="en-IN" sz="2800" dirty="0">
                <a:uFillTx/>
              </a:rPr>
              <a:t>GST Then and NOW</a:t>
            </a:r>
          </a:p>
          <a:p>
            <a:pPr marL="514350" indent="-514350" algn="l">
              <a:buFont typeface="+mj-lt"/>
              <a:buAutoNum type="arabicPeriod"/>
            </a:pPr>
            <a:r>
              <a:rPr lang="en-IN" sz="2800" dirty="0"/>
              <a:t>Divergent views in the Industry</a:t>
            </a:r>
            <a:endParaRPr lang="en-IN" dirty="0">
              <a:uFillTx/>
            </a:endParaRPr>
          </a:p>
        </p:txBody>
      </p:sp>
      <p:sp>
        <p:nvSpPr>
          <p:cNvPr id="7" name="Slide Number Placeholder 6"/>
          <p:cNvSpPr>
            <a:spLocks noGrp="1"/>
          </p:cNvSpPr>
          <p:nvPr>
            <p:ph type="sldNum" sz="quarter" idx="12"/>
          </p:nvPr>
        </p:nvSpPr>
        <p:spPr/>
        <p:txBody>
          <a:bodyPr/>
          <a:lstStyle/>
          <a:p>
            <a:fld id="{72CC1286-1CFD-434F-91E2-447085530BDC}" type="slidenum">
              <a:rPr lang="en-IN" smtClean="0">
                <a:uFillTx/>
              </a:rPr>
              <a:t>1</a:t>
            </a:fld>
            <a:endParaRPr lang="en-IN" dirty="0">
              <a:uFillTx/>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a:uFillTx/>
              </a:rPr>
              <a:t>Notification | Circular | Order</a:t>
            </a:r>
          </a:p>
        </p:txBody>
      </p:sp>
      <p:sp>
        <p:nvSpPr>
          <p:cNvPr id="9" name="Content Placeholder 8"/>
          <p:cNvSpPr>
            <a:spLocks noGrp="1"/>
          </p:cNvSpPr>
          <p:nvPr>
            <p:ph idx="1"/>
          </p:nvPr>
        </p:nvSpPr>
        <p:spPr/>
        <p:txBody>
          <a:bodyPr>
            <a:normAutofit/>
          </a:bodyPr>
          <a:lstStyle/>
          <a:p>
            <a:r>
              <a:rPr lang="en-US" dirty="0">
                <a:uFillTx/>
              </a:rPr>
              <a:t>Notification</a:t>
            </a:r>
          </a:p>
          <a:p>
            <a:pPr lvl="1"/>
            <a:r>
              <a:rPr lang="en-US" dirty="0">
                <a:uFillTx/>
              </a:rPr>
              <a:t>Notification is said to be the part of the statute itself</a:t>
            </a:r>
          </a:p>
          <a:p>
            <a:pPr lvl="1"/>
            <a:r>
              <a:rPr lang="en-US" dirty="0">
                <a:uFillTx/>
              </a:rPr>
              <a:t>Has the force equal to the statutory provisions i.e., it is issued to amend any provision in the act</a:t>
            </a:r>
          </a:p>
          <a:p>
            <a:endParaRPr lang="en-US" dirty="0">
              <a:uFillTx/>
            </a:endParaRPr>
          </a:p>
          <a:p>
            <a:r>
              <a:rPr lang="en-US" dirty="0">
                <a:uFillTx/>
              </a:rPr>
              <a:t>Circular – Sec 168</a:t>
            </a:r>
          </a:p>
          <a:p>
            <a:pPr lvl="1"/>
            <a:r>
              <a:rPr lang="en-US" dirty="0">
                <a:uFillTx/>
              </a:rPr>
              <a:t>Circular is said to be binding upon the department / office falling under the jurisdiction of issuing authority</a:t>
            </a:r>
          </a:p>
          <a:p>
            <a:pPr lvl="1"/>
            <a:r>
              <a:rPr lang="en-US" dirty="0">
                <a:uFillTx/>
              </a:rPr>
              <a:t>A circular which is beneficial to the assessee can avail the benefit of circular </a:t>
            </a:r>
          </a:p>
          <a:p>
            <a:pPr lvl="1"/>
            <a:r>
              <a:rPr lang="en-US" dirty="0">
                <a:uFillTx/>
              </a:rPr>
              <a:t>But if it is against the interest of assessee, it can not restrict options of the assessee</a:t>
            </a:r>
          </a:p>
        </p:txBody>
      </p:sp>
      <p:sp>
        <p:nvSpPr>
          <p:cNvPr id="7" name="Slide Number Placeholder 6"/>
          <p:cNvSpPr>
            <a:spLocks noGrp="1"/>
          </p:cNvSpPr>
          <p:nvPr>
            <p:ph type="sldNum" sz="quarter" idx="12"/>
          </p:nvPr>
        </p:nvSpPr>
        <p:spPr/>
        <p:txBody>
          <a:bodyPr/>
          <a:lstStyle/>
          <a:p>
            <a:fld id="{72CC1286-1CFD-434F-91E2-447085530BDC}" type="slidenum">
              <a:rPr lang="en-IN" smtClean="0">
                <a:uFillTx/>
              </a:rPr>
              <a:t>10</a:t>
            </a:fld>
            <a:endParaRPr lang="en-IN" dirty="0">
              <a:uFillTx/>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57B434F-4EF3-453B-A0C6-C9718554748D}"/>
              </a:ext>
            </a:extLst>
          </p:cNvPr>
          <p:cNvSpPr>
            <a:spLocks noGrp="1"/>
          </p:cNvSpPr>
          <p:nvPr>
            <p:ph type="title"/>
          </p:nvPr>
        </p:nvSpPr>
        <p:spPr/>
        <p:txBody>
          <a:bodyPr/>
          <a:lstStyle/>
          <a:p>
            <a:r>
              <a:rPr lang="en-IN" dirty="0"/>
              <a:t>43A</a:t>
            </a:r>
          </a:p>
        </p:txBody>
      </p:sp>
      <p:sp>
        <p:nvSpPr>
          <p:cNvPr id="6" name="Text Placeholder 5">
            <a:extLst>
              <a:ext uri="{FF2B5EF4-FFF2-40B4-BE49-F238E27FC236}">
                <a16:creationId xmlns:a16="http://schemas.microsoft.com/office/drawing/2014/main" id="{B8C17517-59F3-4E2F-B235-7F8EEF4877B2}"/>
              </a:ext>
            </a:extLst>
          </p:cNvPr>
          <p:cNvSpPr>
            <a:spLocks noGrp="1"/>
          </p:cNvSpPr>
          <p:nvPr>
            <p:ph type="body" idx="1"/>
          </p:nvPr>
        </p:nvSpPr>
        <p:spPr/>
        <p:txBody>
          <a:bodyPr>
            <a:normAutofit/>
          </a:bodyPr>
          <a:lstStyle/>
          <a:p>
            <a:r>
              <a:rPr lang="en-IN" dirty="0"/>
              <a:t>Procedure for furnishing  return and availing input tax credit.</a:t>
            </a:r>
          </a:p>
        </p:txBody>
      </p:sp>
      <p:sp>
        <p:nvSpPr>
          <p:cNvPr id="4" name="Slide Number Placeholder 3">
            <a:extLst>
              <a:ext uri="{FF2B5EF4-FFF2-40B4-BE49-F238E27FC236}">
                <a16:creationId xmlns:a16="http://schemas.microsoft.com/office/drawing/2014/main" id="{D62C0ACC-87CB-402C-9D8D-616ED772108E}"/>
              </a:ext>
            </a:extLst>
          </p:cNvPr>
          <p:cNvSpPr>
            <a:spLocks noGrp="1"/>
          </p:cNvSpPr>
          <p:nvPr>
            <p:ph type="sldNum" sz="quarter" idx="12"/>
          </p:nvPr>
        </p:nvSpPr>
        <p:spPr/>
        <p:txBody>
          <a:bodyPr/>
          <a:lstStyle/>
          <a:p>
            <a:fld id="{72CC1286-1CFD-434F-91E2-447085530BDC}" type="slidenum">
              <a:rPr lang="en-IN" smtClean="0"/>
              <a:t>100</a:t>
            </a:fld>
            <a:endParaRPr lang="en-IN" dirty="0"/>
          </a:p>
        </p:txBody>
      </p:sp>
    </p:spTree>
    <p:extLst>
      <p:ext uri="{BB962C8B-B14F-4D97-AF65-F5344CB8AC3E}">
        <p14:creationId xmlns:p14="http://schemas.microsoft.com/office/powerpoint/2010/main" val="159454565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783C693-630D-462C-A7D6-BC3F486B318E}"/>
              </a:ext>
            </a:extLst>
          </p:cNvPr>
          <p:cNvSpPr>
            <a:spLocks noGrp="1"/>
          </p:cNvSpPr>
          <p:nvPr>
            <p:ph type="title"/>
          </p:nvPr>
        </p:nvSpPr>
        <p:spPr/>
        <p:txBody>
          <a:bodyPr>
            <a:normAutofit fontScale="90000"/>
          </a:bodyPr>
          <a:lstStyle/>
          <a:p>
            <a:r>
              <a:rPr lang="en-IN" dirty="0"/>
              <a:t>Inward Receipts Validation : 43A(1) &amp; (2)</a:t>
            </a:r>
          </a:p>
        </p:txBody>
      </p:sp>
      <p:sp>
        <p:nvSpPr>
          <p:cNvPr id="6" name="Content Placeholder 5">
            <a:extLst>
              <a:ext uri="{FF2B5EF4-FFF2-40B4-BE49-F238E27FC236}">
                <a16:creationId xmlns:a16="http://schemas.microsoft.com/office/drawing/2014/main" id="{D525CB61-6D9E-49F8-B61A-0FFC5189E97C}"/>
              </a:ext>
            </a:extLst>
          </p:cNvPr>
          <p:cNvSpPr>
            <a:spLocks noGrp="1"/>
          </p:cNvSpPr>
          <p:nvPr>
            <p:ph idx="1"/>
          </p:nvPr>
        </p:nvSpPr>
        <p:spPr/>
        <p:txBody>
          <a:bodyPr>
            <a:normAutofit lnSpcReduction="10000"/>
          </a:bodyPr>
          <a:lstStyle/>
          <a:p>
            <a:pPr algn="just"/>
            <a:r>
              <a:rPr lang="en-IN" dirty="0"/>
              <a:t>43A(1)</a:t>
            </a:r>
          </a:p>
          <a:p>
            <a:pPr lvl="1" algn="just"/>
            <a:r>
              <a:rPr lang="en-IN" dirty="0"/>
              <a:t>Notwithstanding anything contained in sub-section (2) of section 16, section 37 or section 38, every registered person shall in the returns furnished under sub-section (1) of section 39 </a:t>
            </a:r>
            <a:r>
              <a:rPr lang="en-IN" b="1" dirty="0"/>
              <a:t>verify, validate, modify or delete</a:t>
            </a:r>
            <a:r>
              <a:rPr lang="en-IN" dirty="0"/>
              <a:t> the details of supplies furnished by the suppliers</a:t>
            </a:r>
          </a:p>
          <a:p>
            <a:pPr algn="just"/>
            <a:r>
              <a:rPr lang="en-IN" dirty="0"/>
              <a:t>43A(2)</a:t>
            </a:r>
          </a:p>
          <a:p>
            <a:pPr lvl="1" algn="just"/>
            <a:r>
              <a:rPr lang="en-IN" dirty="0"/>
              <a:t>Notwithstanding anything contained in section 41, section 42 or section 43, the procedure for availing of input tax credit by the recipient and verification thereof shall be </a:t>
            </a:r>
            <a:r>
              <a:rPr lang="en-IN" u="sng" dirty="0"/>
              <a:t>such as may be prescribed.</a:t>
            </a:r>
          </a:p>
          <a:p>
            <a:pPr lvl="1" algn="just"/>
            <a:endParaRPr lang="en-IN" dirty="0"/>
          </a:p>
          <a:p>
            <a:pPr algn="just"/>
            <a:r>
              <a:rPr lang="en-IN" dirty="0"/>
              <a:t>Inference</a:t>
            </a:r>
          </a:p>
          <a:p>
            <a:pPr lvl="1" algn="just"/>
            <a:r>
              <a:rPr lang="en-IN" dirty="0"/>
              <a:t>Mandatory Action to be taken by Recipient</a:t>
            </a:r>
          </a:p>
          <a:p>
            <a:pPr lvl="1" algn="just"/>
            <a:r>
              <a:rPr lang="en-IN" dirty="0"/>
              <a:t>Modus operandi Similar to GSTR 2</a:t>
            </a:r>
          </a:p>
          <a:p>
            <a:pPr lvl="1" algn="just"/>
            <a:r>
              <a:rPr lang="en-IN" dirty="0"/>
              <a:t>Deemed acceptance provision would be made available in Simplified form</a:t>
            </a:r>
          </a:p>
          <a:p>
            <a:pPr lvl="1" algn="just"/>
            <a:endParaRPr lang="en-IN" dirty="0"/>
          </a:p>
        </p:txBody>
      </p:sp>
      <p:sp>
        <p:nvSpPr>
          <p:cNvPr id="4" name="Slide Number Placeholder 3">
            <a:extLst>
              <a:ext uri="{FF2B5EF4-FFF2-40B4-BE49-F238E27FC236}">
                <a16:creationId xmlns:a16="http://schemas.microsoft.com/office/drawing/2014/main" id="{C6020CFA-EF0A-4ECC-A149-89A3FFA0EEBE}"/>
              </a:ext>
            </a:extLst>
          </p:cNvPr>
          <p:cNvSpPr>
            <a:spLocks noGrp="1"/>
          </p:cNvSpPr>
          <p:nvPr>
            <p:ph type="sldNum" sz="quarter" idx="12"/>
          </p:nvPr>
        </p:nvSpPr>
        <p:spPr/>
        <p:txBody>
          <a:bodyPr/>
          <a:lstStyle/>
          <a:p>
            <a:fld id="{72CC1286-1CFD-434F-91E2-447085530BDC}" type="slidenum">
              <a:rPr lang="en-IN" smtClean="0"/>
              <a:t>101</a:t>
            </a:fld>
            <a:endParaRPr lang="en-IN" dirty="0"/>
          </a:p>
        </p:txBody>
      </p:sp>
    </p:spTree>
    <p:extLst>
      <p:ext uri="{BB962C8B-B14F-4D97-AF65-F5344CB8AC3E}">
        <p14:creationId xmlns:p14="http://schemas.microsoft.com/office/powerpoint/2010/main" val="311022181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DCD04-DCFA-4A60-AA9B-DC1966F17C31}"/>
              </a:ext>
            </a:extLst>
          </p:cNvPr>
          <p:cNvSpPr>
            <a:spLocks noGrp="1"/>
          </p:cNvSpPr>
          <p:nvPr>
            <p:ph type="title"/>
          </p:nvPr>
        </p:nvSpPr>
        <p:spPr/>
        <p:txBody>
          <a:bodyPr>
            <a:normAutofit fontScale="90000"/>
          </a:bodyPr>
          <a:lstStyle/>
          <a:p>
            <a:r>
              <a:rPr lang="en-IN" dirty="0"/>
              <a:t>ITC Availment and Matching : 43A (3)</a:t>
            </a:r>
          </a:p>
        </p:txBody>
      </p:sp>
      <p:sp>
        <p:nvSpPr>
          <p:cNvPr id="3" name="Content Placeholder 2">
            <a:extLst>
              <a:ext uri="{FF2B5EF4-FFF2-40B4-BE49-F238E27FC236}">
                <a16:creationId xmlns:a16="http://schemas.microsoft.com/office/drawing/2014/main" id="{621FD0F7-9E93-4339-B44B-55A78B980B93}"/>
              </a:ext>
            </a:extLst>
          </p:cNvPr>
          <p:cNvSpPr>
            <a:spLocks noGrp="1"/>
          </p:cNvSpPr>
          <p:nvPr>
            <p:ph idx="1"/>
          </p:nvPr>
        </p:nvSpPr>
        <p:spPr/>
        <p:txBody>
          <a:bodyPr/>
          <a:lstStyle/>
          <a:p>
            <a:r>
              <a:rPr lang="en-IN" dirty="0"/>
              <a:t>43A (3)</a:t>
            </a:r>
          </a:p>
          <a:p>
            <a:pPr lvl="1" algn="just"/>
            <a:r>
              <a:rPr lang="en-IN" dirty="0"/>
              <a:t>The procedure for furnishing the details of outward supplies by the supplier on the common portal, for the purposes of availing input tax credit by the recipient shall be such as may be prescribed.</a:t>
            </a:r>
          </a:p>
          <a:p>
            <a:endParaRPr lang="en-IN" dirty="0"/>
          </a:p>
          <a:p>
            <a:r>
              <a:rPr lang="en-IN" dirty="0"/>
              <a:t>Inference</a:t>
            </a:r>
          </a:p>
          <a:p>
            <a:pPr lvl="1"/>
            <a:r>
              <a:rPr lang="en-IN" dirty="0"/>
              <a:t>ITC Availment on furnishing by supplier only</a:t>
            </a:r>
          </a:p>
          <a:p>
            <a:pPr lvl="1"/>
            <a:r>
              <a:rPr lang="en-IN" dirty="0"/>
              <a:t>However Cut of Timelines would be made available in rules</a:t>
            </a:r>
          </a:p>
          <a:p>
            <a:pPr lvl="1"/>
            <a:r>
              <a:rPr lang="en-IN" dirty="0"/>
              <a:t>As per the SRF supplies declared up to 10</a:t>
            </a:r>
            <a:r>
              <a:rPr lang="en-IN" baseline="30000" dirty="0"/>
              <a:t>th</a:t>
            </a:r>
            <a:r>
              <a:rPr lang="en-IN" dirty="0"/>
              <a:t> would be available as credit</a:t>
            </a:r>
          </a:p>
        </p:txBody>
      </p:sp>
      <p:sp>
        <p:nvSpPr>
          <p:cNvPr id="4" name="Slide Number Placeholder 3">
            <a:extLst>
              <a:ext uri="{FF2B5EF4-FFF2-40B4-BE49-F238E27FC236}">
                <a16:creationId xmlns:a16="http://schemas.microsoft.com/office/drawing/2014/main" id="{AE66C753-3E8E-4241-87FC-A2F28B755FD4}"/>
              </a:ext>
            </a:extLst>
          </p:cNvPr>
          <p:cNvSpPr>
            <a:spLocks noGrp="1"/>
          </p:cNvSpPr>
          <p:nvPr>
            <p:ph type="sldNum" sz="quarter" idx="12"/>
          </p:nvPr>
        </p:nvSpPr>
        <p:spPr/>
        <p:txBody>
          <a:bodyPr/>
          <a:lstStyle/>
          <a:p>
            <a:fld id="{72CC1286-1CFD-434F-91E2-447085530BDC}" type="slidenum">
              <a:rPr lang="en-IN" smtClean="0"/>
              <a:t>102</a:t>
            </a:fld>
            <a:endParaRPr lang="en-IN" dirty="0"/>
          </a:p>
        </p:txBody>
      </p:sp>
    </p:spTree>
    <p:extLst>
      <p:ext uri="{BB962C8B-B14F-4D97-AF65-F5344CB8AC3E}">
        <p14:creationId xmlns:p14="http://schemas.microsoft.com/office/powerpoint/2010/main" val="367041630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E2758-0A55-4E69-B078-E82771A7745D}"/>
              </a:ext>
            </a:extLst>
          </p:cNvPr>
          <p:cNvSpPr>
            <a:spLocks noGrp="1"/>
          </p:cNvSpPr>
          <p:nvPr>
            <p:ph type="title"/>
          </p:nvPr>
        </p:nvSpPr>
        <p:spPr/>
        <p:txBody>
          <a:bodyPr>
            <a:normAutofit fontScale="90000"/>
          </a:bodyPr>
          <a:lstStyle/>
          <a:p>
            <a:r>
              <a:rPr lang="en-IN" dirty="0"/>
              <a:t>Availment of missing/Adhoc Credit : 43A (4)</a:t>
            </a:r>
          </a:p>
        </p:txBody>
      </p:sp>
      <p:sp>
        <p:nvSpPr>
          <p:cNvPr id="3" name="Content Placeholder 2">
            <a:extLst>
              <a:ext uri="{FF2B5EF4-FFF2-40B4-BE49-F238E27FC236}">
                <a16:creationId xmlns:a16="http://schemas.microsoft.com/office/drawing/2014/main" id="{F4FC245B-C2F9-4928-9D1C-EA7D14967FAB}"/>
              </a:ext>
            </a:extLst>
          </p:cNvPr>
          <p:cNvSpPr>
            <a:spLocks noGrp="1"/>
          </p:cNvSpPr>
          <p:nvPr>
            <p:ph idx="1"/>
          </p:nvPr>
        </p:nvSpPr>
        <p:spPr/>
        <p:txBody>
          <a:bodyPr/>
          <a:lstStyle/>
          <a:p>
            <a:r>
              <a:rPr lang="en-IN" b="1" dirty="0"/>
              <a:t>43A(4)</a:t>
            </a:r>
            <a:endParaRPr lang="en-IN" dirty="0"/>
          </a:p>
          <a:p>
            <a:pPr marL="457200" lvl="1" indent="0" algn="just">
              <a:buNone/>
            </a:pPr>
            <a:r>
              <a:rPr lang="en-IN" dirty="0"/>
              <a:t>The procedure for availing input tax credit in respect of outward supplies </a:t>
            </a:r>
            <a:r>
              <a:rPr lang="en-IN" u="sng" dirty="0"/>
              <a:t>not furnished under sub-section (3) </a:t>
            </a:r>
            <a:r>
              <a:rPr lang="en-IN" dirty="0"/>
              <a:t>shall be such as may be prescribed and such procedure may include the </a:t>
            </a:r>
            <a:r>
              <a:rPr lang="en-IN" u="sng" dirty="0"/>
              <a:t>maximum amount of the input tax credit </a:t>
            </a:r>
            <a:r>
              <a:rPr lang="en-IN" dirty="0"/>
              <a:t>which can be so availed, </a:t>
            </a:r>
            <a:r>
              <a:rPr lang="en-IN" u="sng" dirty="0"/>
              <a:t>not exceeding twenty per cent</a:t>
            </a:r>
            <a:r>
              <a:rPr lang="en-IN" dirty="0"/>
              <a:t>. of the input tax credit available, on the basis of details furnished by the suppliers under the said sub-section.</a:t>
            </a:r>
          </a:p>
          <a:p>
            <a:pPr marL="457200" lvl="1" indent="0" algn="just">
              <a:buNone/>
            </a:pPr>
            <a:endParaRPr lang="en-IN" dirty="0"/>
          </a:p>
          <a:p>
            <a:pPr algn="just"/>
            <a:r>
              <a:rPr lang="en-IN" dirty="0"/>
              <a:t>Inference</a:t>
            </a:r>
          </a:p>
          <a:p>
            <a:pPr lvl="1"/>
            <a:r>
              <a:rPr lang="en-IN" dirty="0"/>
              <a:t>Missing Credits not uploaded by supplier</a:t>
            </a:r>
          </a:p>
          <a:p>
            <a:pPr lvl="1"/>
            <a:r>
              <a:rPr lang="en-IN" dirty="0"/>
              <a:t>Recipient can take credit manually</a:t>
            </a:r>
          </a:p>
          <a:p>
            <a:pPr lvl="1"/>
            <a:r>
              <a:rPr lang="en-IN" dirty="0"/>
              <a:t>Maximum availment is restricted 20% ITC available</a:t>
            </a:r>
          </a:p>
        </p:txBody>
      </p:sp>
      <p:sp>
        <p:nvSpPr>
          <p:cNvPr id="4" name="Slide Number Placeholder 3">
            <a:extLst>
              <a:ext uri="{FF2B5EF4-FFF2-40B4-BE49-F238E27FC236}">
                <a16:creationId xmlns:a16="http://schemas.microsoft.com/office/drawing/2014/main" id="{D20EE08C-7DBA-4AB3-8C82-EC127C3CA9C6}"/>
              </a:ext>
            </a:extLst>
          </p:cNvPr>
          <p:cNvSpPr>
            <a:spLocks noGrp="1"/>
          </p:cNvSpPr>
          <p:nvPr>
            <p:ph type="sldNum" sz="quarter" idx="12"/>
          </p:nvPr>
        </p:nvSpPr>
        <p:spPr/>
        <p:txBody>
          <a:bodyPr/>
          <a:lstStyle/>
          <a:p>
            <a:fld id="{72CC1286-1CFD-434F-91E2-447085530BDC}" type="slidenum">
              <a:rPr lang="en-IN" smtClean="0"/>
              <a:t>103</a:t>
            </a:fld>
            <a:endParaRPr lang="en-IN" dirty="0"/>
          </a:p>
        </p:txBody>
      </p:sp>
    </p:spTree>
    <p:extLst>
      <p:ext uri="{BB962C8B-B14F-4D97-AF65-F5344CB8AC3E}">
        <p14:creationId xmlns:p14="http://schemas.microsoft.com/office/powerpoint/2010/main" val="4202129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D3468-AF89-458D-BF03-D85E7E141305}"/>
              </a:ext>
            </a:extLst>
          </p:cNvPr>
          <p:cNvSpPr>
            <a:spLocks noGrp="1"/>
          </p:cNvSpPr>
          <p:nvPr>
            <p:ph type="title"/>
          </p:nvPr>
        </p:nvSpPr>
        <p:spPr/>
        <p:txBody>
          <a:bodyPr>
            <a:normAutofit fontScale="90000"/>
          </a:bodyPr>
          <a:lstStyle/>
          <a:p>
            <a:r>
              <a:rPr lang="en-IN" dirty="0"/>
              <a:t>Liability to Pay Taxes Declared :: 43A(5) &amp; (6)</a:t>
            </a:r>
          </a:p>
        </p:txBody>
      </p:sp>
      <p:sp>
        <p:nvSpPr>
          <p:cNvPr id="3" name="Content Placeholder 2">
            <a:extLst>
              <a:ext uri="{FF2B5EF4-FFF2-40B4-BE49-F238E27FC236}">
                <a16:creationId xmlns:a16="http://schemas.microsoft.com/office/drawing/2014/main" id="{4DD8E969-2729-49AD-8BDC-978F9A9F647A}"/>
              </a:ext>
            </a:extLst>
          </p:cNvPr>
          <p:cNvSpPr>
            <a:spLocks noGrp="1"/>
          </p:cNvSpPr>
          <p:nvPr>
            <p:ph idx="1"/>
          </p:nvPr>
        </p:nvSpPr>
        <p:spPr/>
        <p:txBody>
          <a:bodyPr>
            <a:normAutofit/>
          </a:bodyPr>
          <a:lstStyle/>
          <a:p>
            <a:pPr algn="just"/>
            <a:r>
              <a:rPr lang="en-IN" b="1" dirty="0"/>
              <a:t>43A(5) – liability declared = liability payable</a:t>
            </a:r>
            <a:endParaRPr lang="en-IN" dirty="0"/>
          </a:p>
          <a:p>
            <a:pPr marL="457200" lvl="1" indent="0" algn="just">
              <a:buNone/>
            </a:pPr>
            <a:r>
              <a:rPr lang="en-IN" dirty="0"/>
              <a:t>The amount of tax specified in the outward supplies for which the details have been furnished by the supplier under sub-section (3) shall be deemed to be the tax payable by him under the provisions of the Act.</a:t>
            </a:r>
          </a:p>
          <a:p>
            <a:pPr algn="just"/>
            <a:r>
              <a:rPr lang="en-IN" b="1" dirty="0"/>
              <a:t>43A(6) – Joint liability</a:t>
            </a:r>
            <a:endParaRPr lang="en-IN" dirty="0"/>
          </a:p>
          <a:p>
            <a:pPr lvl="1" algn="just"/>
            <a:r>
              <a:rPr lang="en-IN" dirty="0"/>
              <a:t>The </a:t>
            </a:r>
            <a:r>
              <a:rPr lang="en-IN" u="sng" dirty="0"/>
              <a:t>supplier and the recipient </a:t>
            </a:r>
            <a:r>
              <a:rPr lang="en-IN" dirty="0"/>
              <a:t>of a supply shall be jointly and severally liable to pay tax or to pay the input tax credit availed, as the case may be, in relation to outward supplies for which the details have been furnished under sub-section (3) or sub-section (4) but return thereof has not been furnished.</a:t>
            </a:r>
          </a:p>
          <a:p>
            <a:pPr algn="just"/>
            <a:r>
              <a:rPr lang="en-IN" dirty="0"/>
              <a:t>Inference</a:t>
            </a:r>
          </a:p>
          <a:p>
            <a:pPr lvl="1" algn="just"/>
            <a:r>
              <a:rPr lang="en-IN" dirty="0"/>
              <a:t>General Liability to pay taxes is Supplier</a:t>
            </a:r>
          </a:p>
          <a:p>
            <a:pPr lvl="1" algn="just"/>
            <a:r>
              <a:rPr lang="en-IN" dirty="0"/>
              <a:t>Specified Cases Joint Liability</a:t>
            </a:r>
          </a:p>
        </p:txBody>
      </p:sp>
      <p:sp>
        <p:nvSpPr>
          <p:cNvPr id="4" name="Slide Number Placeholder 3">
            <a:extLst>
              <a:ext uri="{FF2B5EF4-FFF2-40B4-BE49-F238E27FC236}">
                <a16:creationId xmlns:a16="http://schemas.microsoft.com/office/drawing/2014/main" id="{FA2E632B-EE4D-455E-A1DA-AB51F78C214F}"/>
              </a:ext>
            </a:extLst>
          </p:cNvPr>
          <p:cNvSpPr>
            <a:spLocks noGrp="1"/>
          </p:cNvSpPr>
          <p:nvPr>
            <p:ph type="sldNum" sz="quarter" idx="12"/>
          </p:nvPr>
        </p:nvSpPr>
        <p:spPr/>
        <p:txBody>
          <a:bodyPr/>
          <a:lstStyle/>
          <a:p>
            <a:fld id="{72CC1286-1CFD-434F-91E2-447085530BDC}" type="slidenum">
              <a:rPr lang="en-IN" smtClean="0"/>
              <a:t>104</a:t>
            </a:fld>
            <a:endParaRPr lang="en-IN" dirty="0"/>
          </a:p>
        </p:txBody>
      </p:sp>
    </p:spTree>
    <p:extLst>
      <p:ext uri="{BB962C8B-B14F-4D97-AF65-F5344CB8AC3E}">
        <p14:creationId xmlns:p14="http://schemas.microsoft.com/office/powerpoint/2010/main" val="8866349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990EF-7343-4880-8044-BCA10A40EE5D}"/>
              </a:ext>
            </a:extLst>
          </p:cNvPr>
          <p:cNvSpPr>
            <a:spLocks noGrp="1"/>
          </p:cNvSpPr>
          <p:nvPr>
            <p:ph type="title"/>
          </p:nvPr>
        </p:nvSpPr>
        <p:spPr/>
        <p:txBody>
          <a:bodyPr>
            <a:normAutofit fontScale="90000"/>
          </a:bodyPr>
          <a:lstStyle/>
          <a:p>
            <a:r>
              <a:rPr lang="en-IN" dirty="0"/>
              <a:t>Proposed Joint Liability</a:t>
            </a:r>
          </a:p>
        </p:txBody>
      </p:sp>
      <p:sp>
        <p:nvSpPr>
          <p:cNvPr id="3" name="Content Placeholder 2">
            <a:extLst>
              <a:ext uri="{FF2B5EF4-FFF2-40B4-BE49-F238E27FC236}">
                <a16:creationId xmlns:a16="http://schemas.microsoft.com/office/drawing/2014/main" id="{689646CB-FD83-40C3-8C50-A6ED03B328BD}"/>
              </a:ext>
            </a:extLst>
          </p:cNvPr>
          <p:cNvSpPr>
            <a:spLocks noGrp="1"/>
          </p:cNvSpPr>
          <p:nvPr>
            <p:ph idx="1"/>
          </p:nvPr>
        </p:nvSpPr>
        <p:spPr>
          <a:xfrm>
            <a:off x="838200" y="850071"/>
            <a:ext cx="10515600" cy="5315317"/>
          </a:xfrm>
        </p:spPr>
        <p:txBody>
          <a:bodyPr>
            <a:normAutofit fontScale="92500"/>
          </a:bodyPr>
          <a:lstStyle/>
          <a:p>
            <a:r>
              <a:rPr lang="en-IN" dirty="0"/>
              <a:t>Primary Liability </a:t>
            </a:r>
          </a:p>
          <a:p>
            <a:pPr lvl="1"/>
            <a:r>
              <a:rPr lang="en-IN" dirty="0"/>
              <a:t>In case of default in payment of tax by the supplier, recovery shall be first made from the supplier. </a:t>
            </a:r>
          </a:p>
          <a:p>
            <a:r>
              <a:rPr lang="en-IN" dirty="0"/>
              <a:t>Exceptional circumstances like </a:t>
            </a:r>
          </a:p>
          <a:p>
            <a:pPr lvl="1"/>
            <a:r>
              <a:rPr lang="en-IN" dirty="0"/>
              <a:t>missing taxpayer, </a:t>
            </a:r>
          </a:p>
          <a:p>
            <a:pPr lvl="1"/>
            <a:r>
              <a:rPr lang="en-IN" dirty="0"/>
              <a:t>closure of business by the supplier or </a:t>
            </a:r>
          </a:p>
          <a:p>
            <a:pPr lvl="1"/>
            <a:r>
              <a:rPr lang="en-IN" dirty="0"/>
              <a:t>supplier not having adequate assets or </a:t>
            </a:r>
          </a:p>
          <a:p>
            <a:pPr lvl="1"/>
            <a:r>
              <a:rPr lang="en-IN" dirty="0"/>
              <a:t>in cases of connivance between recipient and the supplier, etc. </a:t>
            </a:r>
          </a:p>
          <a:p>
            <a:pPr marL="457200" lvl="1" indent="0">
              <a:buNone/>
            </a:pPr>
            <a:r>
              <a:rPr lang="en-IN" dirty="0"/>
              <a:t>recovery of input tax credit from the </a:t>
            </a:r>
            <a:r>
              <a:rPr lang="en-IN" b="1" dirty="0"/>
              <a:t>recipient </a:t>
            </a:r>
            <a:r>
              <a:rPr lang="en-IN" dirty="0"/>
              <a:t>shall be made through a due process of service of notice and issue of order. </a:t>
            </a:r>
          </a:p>
          <a:p>
            <a:r>
              <a:rPr lang="en-IN" b="1" dirty="0"/>
              <a:t>43A(7)</a:t>
            </a:r>
            <a:endParaRPr lang="en-IN" dirty="0"/>
          </a:p>
          <a:p>
            <a:pPr marL="457200" lvl="1" indent="0" algn="just">
              <a:buNone/>
            </a:pPr>
            <a:r>
              <a:rPr lang="en-IN" dirty="0"/>
              <a:t>For the purposes of sub-section (6), the recovery shall be made in such manner as may be prescribed and such procedure may be provided for </a:t>
            </a:r>
            <a:r>
              <a:rPr lang="en-IN" u="sng" dirty="0"/>
              <a:t>non-recovery of an amount</a:t>
            </a:r>
            <a:r>
              <a:rPr lang="en-IN" dirty="0"/>
              <a:t> of tax or input tax credit wrongly availed not exceeding </a:t>
            </a:r>
            <a:r>
              <a:rPr lang="en-IN" u="sng" dirty="0"/>
              <a:t>one thousand rupees</a:t>
            </a:r>
          </a:p>
          <a:p>
            <a:pPr marL="457200" lvl="1" indent="0">
              <a:buNone/>
            </a:pPr>
            <a:endParaRPr lang="en-IN" dirty="0"/>
          </a:p>
          <a:p>
            <a:endParaRPr lang="en-IN" dirty="0"/>
          </a:p>
        </p:txBody>
      </p:sp>
      <p:sp>
        <p:nvSpPr>
          <p:cNvPr id="4" name="Slide Number Placeholder 3">
            <a:extLst>
              <a:ext uri="{FF2B5EF4-FFF2-40B4-BE49-F238E27FC236}">
                <a16:creationId xmlns:a16="http://schemas.microsoft.com/office/drawing/2014/main" id="{BB9C4170-E129-42C2-AE2B-AF68E4269642}"/>
              </a:ext>
            </a:extLst>
          </p:cNvPr>
          <p:cNvSpPr>
            <a:spLocks noGrp="1"/>
          </p:cNvSpPr>
          <p:nvPr>
            <p:ph type="sldNum" sz="quarter" idx="12"/>
          </p:nvPr>
        </p:nvSpPr>
        <p:spPr/>
        <p:txBody>
          <a:bodyPr/>
          <a:lstStyle/>
          <a:p>
            <a:fld id="{72CC1286-1CFD-434F-91E2-447085530BDC}" type="slidenum">
              <a:rPr lang="en-IN" smtClean="0"/>
              <a:t>105</a:t>
            </a:fld>
            <a:endParaRPr lang="en-IN" dirty="0"/>
          </a:p>
        </p:txBody>
      </p:sp>
    </p:spTree>
    <p:extLst>
      <p:ext uri="{BB962C8B-B14F-4D97-AF65-F5344CB8AC3E}">
        <p14:creationId xmlns:p14="http://schemas.microsoft.com/office/powerpoint/2010/main" val="71440140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DC98B-90D2-4EB6-B6DD-8C7CD0C94326}"/>
              </a:ext>
            </a:extLst>
          </p:cNvPr>
          <p:cNvSpPr>
            <a:spLocks noGrp="1"/>
          </p:cNvSpPr>
          <p:nvPr>
            <p:ph type="title"/>
          </p:nvPr>
        </p:nvSpPr>
        <p:spPr/>
        <p:txBody>
          <a:bodyPr>
            <a:normAutofit fontScale="90000"/>
          </a:bodyPr>
          <a:lstStyle/>
          <a:p>
            <a:r>
              <a:rPr lang="en-IN" dirty="0"/>
              <a:t>Supply Side Control : 43A(8)</a:t>
            </a:r>
          </a:p>
        </p:txBody>
      </p:sp>
      <p:sp>
        <p:nvSpPr>
          <p:cNvPr id="3" name="Content Placeholder 2">
            <a:extLst>
              <a:ext uri="{FF2B5EF4-FFF2-40B4-BE49-F238E27FC236}">
                <a16:creationId xmlns:a16="http://schemas.microsoft.com/office/drawing/2014/main" id="{218F69DC-E0AA-4DE5-AD50-64D1188F506D}"/>
              </a:ext>
            </a:extLst>
          </p:cNvPr>
          <p:cNvSpPr>
            <a:spLocks noGrp="1"/>
          </p:cNvSpPr>
          <p:nvPr>
            <p:ph idx="1"/>
          </p:nvPr>
        </p:nvSpPr>
        <p:spPr/>
        <p:txBody>
          <a:bodyPr/>
          <a:lstStyle/>
          <a:p>
            <a:pPr algn="just"/>
            <a:r>
              <a:rPr lang="en-IN" b="1" dirty="0"/>
              <a:t>43A(8)</a:t>
            </a:r>
          </a:p>
          <a:p>
            <a:pPr lvl="1" algn="just"/>
            <a:r>
              <a:rPr lang="en-IN" dirty="0"/>
              <a:t>The procedure, safeguards and threshold of the tax amount in relation to outward supplies, the details of which can be furnished under sub-section (3) by a registered person,—</a:t>
            </a:r>
          </a:p>
          <a:p>
            <a:pPr marL="914400" lvl="2" indent="0" algn="just">
              <a:buNone/>
            </a:pPr>
            <a:r>
              <a:rPr lang="en-IN" dirty="0"/>
              <a:t>(i) within six months of taking registration; (pre-deposit?)</a:t>
            </a:r>
          </a:p>
          <a:p>
            <a:pPr marL="914400" lvl="2" indent="0">
              <a:buNone/>
            </a:pPr>
            <a:r>
              <a:rPr lang="en-IN" dirty="0"/>
              <a:t>(ii) who has defaulted in payment of tax and where such default has continued for more than </a:t>
            </a:r>
            <a:r>
              <a:rPr lang="en-IN" u="sng" dirty="0"/>
              <a:t>two months </a:t>
            </a:r>
            <a:r>
              <a:rPr lang="en-IN" dirty="0"/>
              <a:t>from the due date of payment of such defaulted amount</a:t>
            </a:r>
          </a:p>
          <a:p>
            <a:pPr marL="457200" lvl="1" indent="0">
              <a:buNone/>
            </a:pPr>
            <a:r>
              <a:rPr lang="en-IN" dirty="0"/>
              <a:t>shall be such as may be prescribed.</a:t>
            </a:r>
          </a:p>
          <a:p>
            <a:r>
              <a:rPr lang="en-IN" dirty="0"/>
              <a:t>Inference</a:t>
            </a:r>
          </a:p>
          <a:p>
            <a:pPr lvl="1"/>
            <a:r>
              <a:rPr lang="en-IN" dirty="0"/>
              <a:t>Specified Supplier, when upload their Sales, would not be Auto Populated to Recipient</a:t>
            </a:r>
          </a:p>
          <a:p>
            <a:pPr lvl="1" algn="just"/>
            <a:r>
              <a:rPr lang="en-IN" dirty="0"/>
              <a:t>recipient would not be able to avail input tax credit on such invoices till the default in payment of tax by the supplier for the past period is made good</a:t>
            </a:r>
          </a:p>
          <a:p>
            <a:pPr lvl="1"/>
            <a:endParaRPr lang="en-IN" dirty="0"/>
          </a:p>
        </p:txBody>
      </p:sp>
      <p:sp>
        <p:nvSpPr>
          <p:cNvPr id="4" name="Slide Number Placeholder 3">
            <a:extLst>
              <a:ext uri="{FF2B5EF4-FFF2-40B4-BE49-F238E27FC236}">
                <a16:creationId xmlns:a16="http://schemas.microsoft.com/office/drawing/2014/main" id="{CD80BDB3-CB31-4F03-97B0-D520BF08F1AA}"/>
              </a:ext>
            </a:extLst>
          </p:cNvPr>
          <p:cNvSpPr>
            <a:spLocks noGrp="1"/>
          </p:cNvSpPr>
          <p:nvPr>
            <p:ph type="sldNum" sz="quarter" idx="12"/>
          </p:nvPr>
        </p:nvSpPr>
        <p:spPr/>
        <p:txBody>
          <a:bodyPr/>
          <a:lstStyle/>
          <a:p>
            <a:fld id="{72CC1286-1CFD-434F-91E2-447085530BDC}" type="slidenum">
              <a:rPr lang="en-IN" smtClean="0"/>
              <a:t>106</a:t>
            </a:fld>
            <a:endParaRPr lang="en-IN" dirty="0"/>
          </a:p>
        </p:txBody>
      </p:sp>
    </p:spTree>
    <p:extLst>
      <p:ext uri="{BB962C8B-B14F-4D97-AF65-F5344CB8AC3E}">
        <p14:creationId xmlns:p14="http://schemas.microsoft.com/office/powerpoint/2010/main" val="54700901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57B434F-4EF3-453B-A0C6-C9718554748D}"/>
              </a:ext>
            </a:extLst>
          </p:cNvPr>
          <p:cNvSpPr>
            <a:spLocks noGrp="1"/>
          </p:cNvSpPr>
          <p:nvPr>
            <p:ph type="title"/>
          </p:nvPr>
        </p:nvSpPr>
        <p:spPr/>
        <p:txBody>
          <a:bodyPr/>
          <a:lstStyle/>
          <a:p>
            <a:r>
              <a:rPr lang="en-IN" dirty="0"/>
              <a:t>49A and 49B</a:t>
            </a:r>
          </a:p>
        </p:txBody>
      </p:sp>
      <p:sp>
        <p:nvSpPr>
          <p:cNvPr id="6" name="Text Placeholder 5">
            <a:extLst>
              <a:ext uri="{FF2B5EF4-FFF2-40B4-BE49-F238E27FC236}">
                <a16:creationId xmlns:a16="http://schemas.microsoft.com/office/drawing/2014/main" id="{B8C17517-59F3-4E2F-B235-7F8EEF4877B2}"/>
              </a:ext>
            </a:extLst>
          </p:cNvPr>
          <p:cNvSpPr>
            <a:spLocks noGrp="1"/>
          </p:cNvSpPr>
          <p:nvPr>
            <p:ph type="body" idx="1"/>
          </p:nvPr>
        </p:nvSpPr>
        <p:spPr/>
        <p:txBody>
          <a:bodyPr>
            <a:normAutofit/>
          </a:bodyPr>
          <a:lstStyle/>
          <a:p>
            <a:r>
              <a:rPr lang="en-IN" dirty="0"/>
              <a:t>Order and manner of utilisation of the input tax credit</a:t>
            </a:r>
          </a:p>
        </p:txBody>
      </p:sp>
      <p:sp>
        <p:nvSpPr>
          <p:cNvPr id="4" name="Slide Number Placeholder 3">
            <a:extLst>
              <a:ext uri="{FF2B5EF4-FFF2-40B4-BE49-F238E27FC236}">
                <a16:creationId xmlns:a16="http://schemas.microsoft.com/office/drawing/2014/main" id="{D62C0ACC-87CB-402C-9D8D-616ED772108E}"/>
              </a:ext>
            </a:extLst>
          </p:cNvPr>
          <p:cNvSpPr>
            <a:spLocks noGrp="1"/>
          </p:cNvSpPr>
          <p:nvPr>
            <p:ph type="sldNum" sz="quarter" idx="12"/>
          </p:nvPr>
        </p:nvSpPr>
        <p:spPr/>
        <p:txBody>
          <a:bodyPr/>
          <a:lstStyle/>
          <a:p>
            <a:fld id="{72CC1286-1CFD-434F-91E2-447085530BDC}" type="slidenum">
              <a:rPr lang="en-IN" smtClean="0"/>
              <a:t>107</a:t>
            </a:fld>
            <a:endParaRPr lang="en-IN" dirty="0"/>
          </a:p>
        </p:txBody>
      </p:sp>
    </p:spTree>
    <p:extLst>
      <p:ext uri="{BB962C8B-B14F-4D97-AF65-F5344CB8AC3E}">
        <p14:creationId xmlns:p14="http://schemas.microsoft.com/office/powerpoint/2010/main" val="207284009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84C8411-8C91-4C75-B954-8EFEC8375F98}"/>
              </a:ext>
            </a:extLst>
          </p:cNvPr>
          <p:cNvSpPr>
            <a:spLocks noGrp="1"/>
          </p:cNvSpPr>
          <p:nvPr>
            <p:ph type="title"/>
          </p:nvPr>
        </p:nvSpPr>
        <p:spPr/>
        <p:txBody>
          <a:bodyPr>
            <a:normAutofit fontScale="90000"/>
          </a:bodyPr>
          <a:lstStyle/>
          <a:p>
            <a:r>
              <a:rPr lang="en-IN" dirty="0"/>
              <a:t>Order of ITC Utilisation 49(5)</a:t>
            </a:r>
          </a:p>
        </p:txBody>
      </p:sp>
      <p:sp>
        <p:nvSpPr>
          <p:cNvPr id="6" name="Content Placeholder 5">
            <a:extLst>
              <a:ext uri="{FF2B5EF4-FFF2-40B4-BE49-F238E27FC236}">
                <a16:creationId xmlns:a16="http://schemas.microsoft.com/office/drawing/2014/main" id="{7952AAEE-0949-4450-8078-825891AC6D07}"/>
              </a:ext>
            </a:extLst>
          </p:cNvPr>
          <p:cNvSpPr>
            <a:spLocks noGrp="1"/>
          </p:cNvSpPr>
          <p:nvPr>
            <p:ph idx="1"/>
          </p:nvPr>
        </p:nvSpPr>
        <p:spPr/>
        <p:txBody>
          <a:bodyPr>
            <a:normAutofit/>
          </a:bodyPr>
          <a:lstStyle/>
          <a:p>
            <a:r>
              <a:rPr lang="en-IN" dirty="0"/>
              <a:t>49(5)(c)</a:t>
            </a:r>
          </a:p>
          <a:p>
            <a:pPr lvl="1" algn="just"/>
            <a:r>
              <a:rPr lang="en-IN" dirty="0"/>
              <a:t>the State tax shall first be utilised towards payment of State tax and the amount remaining, if any, may be utilised towards payment of integrated tax; </a:t>
            </a:r>
          </a:p>
          <a:p>
            <a:pPr marL="457200" lvl="1" indent="0" algn="just">
              <a:buNone/>
            </a:pPr>
            <a:r>
              <a:rPr lang="en-IN" b="1" i="1" dirty="0"/>
              <a:t>Provided that the input tax credit on account of State tax shall be utilised towards payment of integrated tax only where the balance of the input tax credit on account of central tax is not available for payment of integrated tax;</a:t>
            </a:r>
          </a:p>
          <a:p>
            <a:pPr algn="just"/>
            <a:r>
              <a:rPr lang="en-IN" dirty="0"/>
              <a:t>Inference</a:t>
            </a:r>
          </a:p>
          <a:p>
            <a:pPr lvl="1" algn="just"/>
            <a:r>
              <a:rPr lang="en-IN" dirty="0"/>
              <a:t>This amendment is required since the GST common portal has placed this restriction in the utilization of input tax credit of State tax/Union territory tax towards payment of integrated tax.</a:t>
            </a:r>
          </a:p>
          <a:p>
            <a:pPr lvl="1" algn="just"/>
            <a:r>
              <a:rPr lang="en-IN" dirty="0"/>
              <a:t>So, SGST Credit can be used for IGST payment only when CGST Credit is NIL</a:t>
            </a:r>
          </a:p>
          <a:p>
            <a:pPr lvl="1" algn="just"/>
            <a:r>
              <a:rPr lang="en-IN" dirty="0"/>
              <a:t>Similar Provision applicable for UTGST Credit also</a:t>
            </a:r>
          </a:p>
          <a:p>
            <a:pPr marL="0" indent="0" algn="just">
              <a:buNone/>
            </a:pPr>
            <a:endParaRPr lang="en-IN" dirty="0"/>
          </a:p>
          <a:p>
            <a:pPr marL="0" indent="0" algn="just">
              <a:buNone/>
            </a:pPr>
            <a:endParaRPr lang="en-IN" dirty="0"/>
          </a:p>
        </p:txBody>
      </p:sp>
      <p:sp>
        <p:nvSpPr>
          <p:cNvPr id="4" name="Slide Number Placeholder 3">
            <a:extLst>
              <a:ext uri="{FF2B5EF4-FFF2-40B4-BE49-F238E27FC236}">
                <a16:creationId xmlns:a16="http://schemas.microsoft.com/office/drawing/2014/main" id="{E04D5045-1420-4D3C-A99C-C1C9B0572CDA}"/>
              </a:ext>
            </a:extLst>
          </p:cNvPr>
          <p:cNvSpPr>
            <a:spLocks noGrp="1"/>
          </p:cNvSpPr>
          <p:nvPr>
            <p:ph type="sldNum" sz="quarter" idx="12"/>
          </p:nvPr>
        </p:nvSpPr>
        <p:spPr/>
        <p:txBody>
          <a:bodyPr/>
          <a:lstStyle/>
          <a:p>
            <a:fld id="{72CC1286-1CFD-434F-91E2-447085530BDC}" type="slidenum">
              <a:rPr lang="en-IN" smtClean="0"/>
              <a:t>108</a:t>
            </a:fld>
            <a:endParaRPr lang="en-IN" dirty="0"/>
          </a:p>
        </p:txBody>
      </p:sp>
    </p:spTree>
    <p:extLst>
      <p:ext uri="{BB962C8B-B14F-4D97-AF65-F5344CB8AC3E}">
        <p14:creationId xmlns:p14="http://schemas.microsoft.com/office/powerpoint/2010/main" val="391430978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dirty="0"/>
              <a:t>Sections 49A and 49B-Method of utilisation of ITC - IGST</a:t>
            </a:r>
          </a:p>
        </p:txBody>
      </p:sp>
      <p:sp>
        <p:nvSpPr>
          <p:cNvPr id="2" name="Content Placeholder 1"/>
          <p:cNvSpPr>
            <a:spLocks noGrp="1"/>
          </p:cNvSpPr>
          <p:nvPr>
            <p:ph idx="1"/>
          </p:nvPr>
        </p:nvSpPr>
        <p:spPr/>
        <p:txBody>
          <a:bodyPr>
            <a:normAutofit lnSpcReduction="10000"/>
          </a:bodyPr>
          <a:lstStyle/>
          <a:p>
            <a:r>
              <a:rPr lang="en-US" dirty="0"/>
              <a:t>Change</a:t>
            </a:r>
          </a:p>
          <a:p>
            <a:pPr lvl="1"/>
            <a:r>
              <a:rPr lang="en-US" dirty="0"/>
              <a:t>Utilisation of input tax credit subject to certain conditions and Order of utilisation of input tax credit </a:t>
            </a:r>
          </a:p>
          <a:p>
            <a:pPr lvl="1" algn="just"/>
            <a:r>
              <a:rPr lang="en-US" dirty="0"/>
              <a:t>The input tax credit on account of CGST/SGST/UTGST shall be utilised towards payment of I/C/S/U, as the case may be, </a:t>
            </a:r>
            <a:r>
              <a:rPr lang="en-US" b="1" dirty="0"/>
              <a:t>only Now </a:t>
            </a:r>
            <a:r>
              <a:rPr lang="en-US" dirty="0"/>
              <a:t>the input tax credit available on account of IGST has </a:t>
            </a:r>
            <a:r>
              <a:rPr lang="en-US" b="1" dirty="0"/>
              <a:t>first been </a:t>
            </a:r>
            <a:r>
              <a:rPr lang="en-US" dirty="0"/>
              <a:t>utilised fully towards such payment.</a:t>
            </a:r>
          </a:p>
          <a:p>
            <a:r>
              <a:rPr lang="en-US" dirty="0"/>
              <a:t>Impact </a:t>
            </a:r>
          </a:p>
          <a:p>
            <a:pPr lvl="1" algn="just" fontAlgn="base"/>
            <a:r>
              <a:rPr lang="en-IN" dirty="0"/>
              <a:t>The new process of utilization requires the utilization of IGST first against payment of any output tax liability in the form of CGST/SGST/UTGST/IGST </a:t>
            </a:r>
          </a:p>
          <a:p>
            <a:pPr lvl="1" algn="just" fontAlgn="base"/>
            <a:r>
              <a:rPr lang="en-IN" dirty="0"/>
              <a:t>The balance of CGST/SGST/UTGST can be used only when the balance of IGST is exhausted 	 </a:t>
            </a:r>
          </a:p>
          <a:p>
            <a:pPr lvl="1" algn="just" fontAlgn="base"/>
            <a:r>
              <a:rPr lang="en-IN" dirty="0"/>
              <a:t>This proviso has been inserted to minimise fund settlement on account of IGST </a:t>
            </a:r>
          </a:p>
          <a:p>
            <a:pPr lvl="1" algn="just"/>
            <a:r>
              <a:rPr lang="en-IN" dirty="0"/>
              <a:t>This has been amended to restrict the utilisation of SGST/UTGST credit available against payment of IGST only when the balance in CGST credit is not available for payment of IGST.</a:t>
            </a:r>
            <a:endParaRPr lang="en-US" dirty="0"/>
          </a:p>
        </p:txBody>
      </p:sp>
    </p:spTree>
    <p:extLst>
      <p:ext uri="{BB962C8B-B14F-4D97-AF65-F5344CB8AC3E}">
        <p14:creationId xmlns:p14="http://schemas.microsoft.com/office/powerpoint/2010/main" val="653833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a:uFillTx/>
              </a:rPr>
              <a:t>Date from which changes shall be effective</a:t>
            </a:r>
          </a:p>
        </p:txBody>
      </p:sp>
      <p:sp>
        <p:nvSpPr>
          <p:cNvPr id="8" name="Content Placeholder 7"/>
          <p:cNvSpPr>
            <a:spLocks noGrp="1"/>
          </p:cNvSpPr>
          <p:nvPr>
            <p:ph idx="1"/>
          </p:nvPr>
        </p:nvSpPr>
        <p:spPr/>
        <p:txBody>
          <a:bodyPr/>
          <a:lstStyle/>
          <a:p>
            <a:pPr lvl="0"/>
            <a:r>
              <a:rPr lang="en-IN" dirty="0">
                <a:uFillTx/>
              </a:rPr>
              <a:t>Sec 11(1)- grants power to exempt from the such date as may specified in the notification</a:t>
            </a:r>
          </a:p>
          <a:p>
            <a:pPr lvl="1"/>
            <a:r>
              <a:rPr lang="en-IN" dirty="0">
                <a:uFillTx/>
              </a:rPr>
              <a:t>Effective Date = Date specified in the Notification</a:t>
            </a:r>
          </a:p>
          <a:p>
            <a:pPr lvl="1"/>
            <a:endParaRPr lang="en-IN" dirty="0">
              <a:uFillTx/>
            </a:endParaRPr>
          </a:p>
          <a:p>
            <a:pPr lvl="1"/>
            <a:endParaRPr lang="en-IN" dirty="0">
              <a:uFillTx/>
            </a:endParaRPr>
          </a:p>
          <a:p>
            <a:pPr lvl="0"/>
            <a:r>
              <a:rPr lang="en-IN" dirty="0">
                <a:uFillTx/>
              </a:rPr>
              <a:t>If the Date is not specifically mentioned in the Notification</a:t>
            </a:r>
          </a:p>
          <a:p>
            <a:pPr lvl="1"/>
            <a:r>
              <a:rPr lang="en-IN" dirty="0">
                <a:uFillTx/>
              </a:rPr>
              <a:t>Effective date = Date on which Notification is issued</a:t>
            </a:r>
            <a:endParaRPr lang="en-US" dirty="0">
              <a:uFillTx/>
            </a:endParaRPr>
          </a:p>
          <a:p>
            <a:endParaRPr lang="en-US" dirty="0">
              <a:uFillTx/>
            </a:endParaRPr>
          </a:p>
        </p:txBody>
      </p:sp>
      <p:sp>
        <p:nvSpPr>
          <p:cNvPr id="3" name="Slide Number Placeholder 2"/>
          <p:cNvSpPr>
            <a:spLocks noGrp="1"/>
          </p:cNvSpPr>
          <p:nvPr>
            <p:ph type="sldNum" sz="quarter" idx="12"/>
          </p:nvPr>
        </p:nvSpPr>
        <p:spPr/>
        <p:txBody>
          <a:bodyPr/>
          <a:lstStyle/>
          <a:p>
            <a:fld id="{72CC1286-1CFD-434F-91E2-447085530BDC}" type="slidenum">
              <a:rPr lang="en-IN" smtClean="0">
                <a:uFillTx/>
              </a:rPr>
              <a:t>11</a:t>
            </a:fld>
            <a:endParaRPr lang="en-IN" dirty="0">
              <a:uFillTx/>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D5CD8-5E5A-41CC-A9A7-B2486D0A5B23}"/>
              </a:ext>
            </a:extLst>
          </p:cNvPr>
          <p:cNvSpPr>
            <a:spLocks noGrp="1"/>
          </p:cNvSpPr>
          <p:nvPr>
            <p:ph type="title"/>
          </p:nvPr>
        </p:nvSpPr>
        <p:spPr>
          <a:xfrm>
            <a:off x="838200" y="432287"/>
            <a:ext cx="10515600" cy="532750"/>
          </a:xfrm>
        </p:spPr>
        <p:txBody>
          <a:bodyPr>
            <a:normAutofit fontScale="90000"/>
          </a:bodyPr>
          <a:lstStyle/>
          <a:p>
            <a:r>
              <a:rPr lang="en-IN" dirty="0"/>
              <a:t>Example</a:t>
            </a:r>
          </a:p>
        </p:txBody>
      </p:sp>
      <p:graphicFrame>
        <p:nvGraphicFramePr>
          <p:cNvPr id="5" name="Content Placeholder 4">
            <a:extLst>
              <a:ext uri="{FF2B5EF4-FFF2-40B4-BE49-F238E27FC236}">
                <a16:creationId xmlns:a16="http://schemas.microsoft.com/office/drawing/2014/main" id="{680C5579-D870-4BBB-A2B5-B06503F0F4D5}"/>
              </a:ext>
            </a:extLst>
          </p:cNvPr>
          <p:cNvGraphicFramePr>
            <a:graphicFrameLocks noGrp="1"/>
          </p:cNvGraphicFramePr>
          <p:nvPr>
            <p:ph idx="1"/>
          </p:nvPr>
        </p:nvGraphicFramePr>
        <p:xfrm>
          <a:off x="1103530" y="1331074"/>
          <a:ext cx="3838341" cy="1752600"/>
        </p:xfrm>
        <a:graphic>
          <a:graphicData uri="http://schemas.openxmlformats.org/drawingml/2006/table">
            <a:tbl>
              <a:tblPr>
                <a:tableStyleId>{72833802-FEF1-4C79-8D5D-14CF1EAF98D9}</a:tableStyleId>
              </a:tblPr>
              <a:tblGrid>
                <a:gridCol w="1279447">
                  <a:extLst>
                    <a:ext uri="{9D8B030D-6E8A-4147-A177-3AD203B41FA5}">
                      <a16:colId xmlns:a16="http://schemas.microsoft.com/office/drawing/2014/main" val="2199551096"/>
                    </a:ext>
                  </a:extLst>
                </a:gridCol>
                <a:gridCol w="1279447">
                  <a:extLst>
                    <a:ext uri="{9D8B030D-6E8A-4147-A177-3AD203B41FA5}">
                      <a16:colId xmlns:a16="http://schemas.microsoft.com/office/drawing/2014/main" val="2392561916"/>
                    </a:ext>
                  </a:extLst>
                </a:gridCol>
                <a:gridCol w="1279447">
                  <a:extLst>
                    <a:ext uri="{9D8B030D-6E8A-4147-A177-3AD203B41FA5}">
                      <a16:colId xmlns:a16="http://schemas.microsoft.com/office/drawing/2014/main" val="3973419792"/>
                    </a:ext>
                  </a:extLst>
                </a:gridCol>
              </a:tblGrid>
              <a:tr h="363151">
                <a:tc>
                  <a:txBody>
                    <a:bodyPr/>
                    <a:lstStyle/>
                    <a:p>
                      <a:pPr algn="l"/>
                      <a:r>
                        <a:rPr lang="en-IN" dirty="0">
                          <a:effectLst/>
                        </a:rPr>
                        <a:t>Description</a:t>
                      </a:r>
                      <a:endParaRPr lang="en-IN" dirty="0">
                        <a:effectLst/>
                        <a:latin typeface="&amp;quot"/>
                      </a:endParaRPr>
                    </a:p>
                  </a:txBody>
                  <a:tcPr marL="47625" marR="47625" marT="47625" marB="47625" anchor="ctr"/>
                </a:tc>
                <a:tc>
                  <a:txBody>
                    <a:bodyPr/>
                    <a:lstStyle/>
                    <a:p>
                      <a:pPr algn="l"/>
                      <a:r>
                        <a:rPr lang="en-IN" dirty="0">
                          <a:effectLst/>
                        </a:rPr>
                        <a:t>Tax Liability (Rs.)</a:t>
                      </a:r>
                      <a:endParaRPr lang="en-IN" dirty="0">
                        <a:effectLst/>
                        <a:latin typeface="&amp;quot"/>
                      </a:endParaRPr>
                    </a:p>
                  </a:txBody>
                  <a:tcPr marL="47625" marR="47625" marT="47625" marB="47625" anchor="ctr"/>
                </a:tc>
                <a:tc>
                  <a:txBody>
                    <a:bodyPr/>
                    <a:lstStyle/>
                    <a:p>
                      <a:pPr algn="l"/>
                      <a:r>
                        <a:rPr lang="en-IN" dirty="0">
                          <a:effectLst/>
                        </a:rPr>
                        <a:t>Input Tax Credit (Rs.)</a:t>
                      </a:r>
                      <a:endParaRPr lang="en-IN" dirty="0">
                        <a:effectLst/>
                        <a:latin typeface="&amp;quot"/>
                      </a:endParaRPr>
                    </a:p>
                  </a:txBody>
                  <a:tcPr marL="47625" marR="47625" marT="47625" marB="47625" anchor="ctr"/>
                </a:tc>
                <a:extLst>
                  <a:ext uri="{0D108BD9-81ED-4DB2-BD59-A6C34878D82A}">
                    <a16:rowId xmlns:a16="http://schemas.microsoft.com/office/drawing/2014/main" val="2454507525"/>
                  </a:ext>
                </a:extLst>
              </a:tr>
              <a:tr h="363151">
                <a:tc>
                  <a:txBody>
                    <a:bodyPr/>
                    <a:lstStyle/>
                    <a:p>
                      <a:pPr algn="l"/>
                      <a:r>
                        <a:rPr lang="en-IN" dirty="0">
                          <a:effectLst/>
                        </a:rPr>
                        <a:t>IGST</a:t>
                      </a:r>
                      <a:endParaRPr lang="en-IN" dirty="0">
                        <a:effectLst/>
                        <a:latin typeface="&amp;quot"/>
                      </a:endParaRPr>
                    </a:p>
                  </a:txBody>
                  <a:tcPr marL="47625" marR="47625" marT="47625" marB="47625" anchor="ctr"/>
                </a:tc>
                <a:tc>
                  <a:txBody>
                    <a:bodyPr/>
                    <a:lstStyle/>
                    <a:p>
                      <a:pPr algn="l"/>
                      <a:r>
                        <a:rPr lang="en-IN" dirty="0">
                          <a:effectLst/>
                        </a:rPr>
                        <a:t>500</a:t>
                      </a:r>
                      <a:endParaRPr lang="en-IN" dirty="0">
                        <a:effectLst/>
                        <a:latin typeface="&amp;quot"/>
                      </a:endParaRPr>
                    </a:p>
                  </a:txBody>
                  <a:tcPr marL="47625" marR="47625" marT="47625" marB="47625" anchor="ctr"/>
                </a:tc>
                <a:tc>
                  <a:txBody>
                    <a:bodyPr/>
                    <a:lstStyle/>
                    <a:p>
                      <a:pPr algn="l"/>
                      <a:r>
                        <a:rPr lang="en-IN" dirty="0">
                          <a:effectLst/>
                        </a:rPr>
                        <a:t>1000</a:t>
                      </a:r>
                      <a:endParaRPr lang="en-IN" dirty="0">
                        <a:effectLst/>
                        <a:latin typeface="&amp;quot"/>
                      </a:endParaRPr>
                    </a:p>
                  </a:txBody>
                  <a:tcPr marL="47625" marR="47625" marT="47625" marB="47625" anchor="ctr"/>
                </a:tc>
                <a:extLst>
                  <a:ext uri="{0D108BD9-81ED-4DB2-BD59-A6C34878D82A}">
                    <a16:rowId xmlns:a16="http://schemas.microsoft.com/office/drawing/2014/main" val="3820707707"/>
                  </a:ext>
                </a:extLst>
              </a:tr>
              <a:tr h="363151">
                <a:tc>
                  <a:txBody>
                    <a:bodyPr/>
                    <a:lstStyle/>
                    <a:p>
                      <a:pPr algn="l"/>
                      <a:r>
                        <a:rPr lang="en-IN" dirty="0">
                          <a:effectLst/>
                        </a:rPr>
                        <a:t>CGST</a:t>
                      </a:r>
                      <a:endParaRPr lang="en-IN" dirty="0">
                        <a:effectLst/>
                        <a:latin typeface="&amp;quot"/>
                      </a:endParaRPr>
                    </a:p>
                  </a:txBody>
                  <a:tcPr marL="47625" marR="47625" marT="47625" marB="47625" anchor="ctr"/>
                </a:tc>
                <a:tc>
                  <a:txBody>
                    <a:bodyPr/>
                    <a:lstStyle/>
                    <a:p>
                      <a:pPr algn="l"/>
                      <a:r>
                        <a:rPr lang="en-IN" dirty="0">
                          <a:effectLst/>
                        </a:rPr>
                        <a:t>500</a:t>
                      </a:r>
                      <a:endParaRPr lang="en-IN" dirty="0">
                        <a:effectLst/>
                        <a:latin typeface="&amp;quot"/>
                      </a:endParaRPr>
                    </a:p>
                  </a:txBody>
                  <a:tcPr marL="47625" marR="47625" marT="47625" marB="47625" anchor="ctr"/>
                </a:tc>
                <a:tc>
                  <a:txBody>
                    <a:bodyPr/>
                    <a:lstStyle/>
                    <a:p>
                      <a:pPr algn="l"/>
                      <a:r>
                        <a:rPr lang="en-IN" dirty="0">
                          <a:effectLst/>
                        </a:rPr>
                        <a:t>250</a:t>
                      </a:r>
                      <a:endParaRPr lang="en-IN" dirty="0">
                        <a:effectLst/>
                        <a:latin typeface="&amp;quot"/>
                      </a:endParaRPr>
                    </a:p>
                  </a:txBody>
                  <a:tcPr marL="47625" marR="47625" marT="47625" marB="47625" anchor="ctr"/>
                </a:tc>
                <a:extLst>
                  <a:ext uri="{0D108BD9-81ED-4DB2-BD59-A6C34878D82A}">
                    <a16:rowId xmlns:a16="http://schemas.microsoft.com/office/drawing/2014/main" val="1102718456"/>
                  </a:ext>
                </a:extLst>
              </a:tr>
              <a:tr h="363151">
                <a:tc>
                  <a:txBody>
                    <a:bodyPr/>
                    <a:lstStyle/>
                    <a:p>
                      <a:pPr algn="l"/>
                      <a:r>
                        <a:rPr lang="en-IN" dirty="0">
                          <a:effectLst/>
                        </a:rPr>
                        <a:t>SGST</a:t>
                      </a:r>
                      <a:endParaRPr lang="en-IN" dirty="0">
                        <a:effectLst/>
                        <a:latin typeface="&amp;quot"/>
                      </a:endParaRPr>
                    </a:p>
                  </a:txBody>
                  <a:tcPr marL="47625" marR="47625" marT="47625" marB="47625" anchor="ctr"/>
                </a:tc>
                <a:tc>
                  <a:txBody>
                    <a:bodyPr/>
                    <a:lstStyle/>
                    <a:p>
                      <a:pPr algn="l"/>
                      <a:r>
                        <a:rPr lang="en-IN" dirty="0">
                          <a:effectLst/>
                        </a:rPr>
                        <a:t>500</a:t>
                      </a:r>
                      <a:endParaRPr lang="en-IN" dirty="0">
                        <a:effectLst/>
                        <a:latin typeface="&amp;quot"/>
                      </a:endParaRPr>
                    </a:p>
                  </a:txBody>
                  <a:tcPr marL="47625" marR="47625" marT="47625" marB="47625" anchor="ctr"/>
                </a:tc>
                <a:tc>
                  <a:txBody>
                    <a:bodyPr/>
                    <a:lstStyle/>
                    <a:p>
                      <a:pPr algn="l"/>
                      <a:r>
                        <a:rPr lang="en-IN" dirty="0">
                          <a:effectLst/>
                        </a:rPr>
                        <a:t>250</a:t>
                      </a:r>
                      <a:endParaRPr lang="en-IN" dirty="0">
                        <a:effectLst/>
                        <a:latin typeface="&amp;quot"/>
                      </a:endParaRPr>
                    </a:p>
                  </a:txBody>
                  <a:tcPr marL="47625" marR="47625" marT="47625" marB="47625" anchor="ctr"/>
                </a:tc>
                <a:extLst>
                  <a:ext uri="{0D108BD9-81ED-4DB2-BD59-A6C34878D82A}">
                    <a16:rowId xmlns:a16="http://schemas.microsoft.com/office/drawing/2014/main" val="4185912955"/>
                  </a:ext>
                </a:extLst>
              </a:tr>
            </a:tbl>
          </a:graphicData>
        </a:graphic>
      </p:graphicFrame>
      <p:sp>
        <p:nvSpPr>
          <p:cNvPr id="4" name="Slide Number Placeholder 3">
            <a:extLst>
              <a:ext uri="{FF2B5EF4-FFF2-40B4-BE49-F238E27FC236}">
                <a16:creationId xmlns:a16="http://schemas.microsoft.com/office/drawing/2014/main" id="{3895738C-144B-498D-A224-EEEDF3237166}"/>
              </a:ext>
            </a:extLst>
          </p:cNvPr>
          <p:cNvSpPr>
            <a:spLocks noGrp="1"/>
          </p:cNvSpPr>
          <p:nvPr>
            <p:ph type="sldNum" sz="quarter" idx="12"/>
          </p:nvPr>
        </p:nvSpPr>
        <p:spPr/>
        <p:txBody>
          <a:bodyPr/>
          <a:lstStyle/>
          <a:p>
            <a:fld id="{72CC1286-1CFD-434F-91E2-447085530BDC}" type="slidenum">
              <a:rPr lang="en-IN" smtClean="0"/>
              <a:t>110</a:t>
            </a:fld>
            <a:endParaRPr lang="en-IN" dirty="0"/>
          </a:p>
        </p:txBody>
      </p:sp>
      <p:graphicFrame>
        <p:nvGraphicFramePr>
          <p:cNvPr id="6" name="Table 5">
            <a:extLst>
              <a:ext uri="{FF2B5EF4-FFF2-40B4-BE49-F238E27FC236}">
                <a16:creationId xmlns:a16="http://schemas.microsoft.com/office/drawing/2014/main" id="{9A8FD117-1B8B-4039-920D-F7C1DB040F1A}"/>
              </a:ext>
            </a:extLst>
          </p:cNvPr>
          <p:cNvGraphicFramePr>
            <a:graphicFrameLocks noGrp="1"/>
          </p:cNvGraphicFramePr>
          <p:nvPr/>
        </p:nvGraphicFramePr>
        <p:xfrm>
          <a:off x="5499630" y="1303243"/>
          <a:ext cx="6083237" cy="2396490"/>
        </p:xfrm>
        <a:graphic>
          <a:graphicData uri="http://schemas.openxmlformats.org/drawingml/2006/table">
            <a:tbl>
              <a:tblPr/>
              <a:tblGrid>
                <a:gridCol w="925830">
                  <a:extLst>
                    <a:ext uri="{9D8B030D-6E8A-4147-A177-3AD203B41FA5}">
                      <a16:colId xmlns:a16="http://schemas.microsoft.com/office/drawing/2014/main" val="3505790957"/>
                    </a:ext>
                  </a:extLst>
                </a:gridCol>
                <a:gridCol w="688277">
                  <a:extLst>
                    <a:ext uri="{9D8B030D-6E8A-4147-A177-3AD203B41FA5}">
                      <a16:colId xmlns:a16="http://schemas.microsoft.com/office/drawing/2014/main" val="3586998276"/>
                    </a:ext>
                  </a:extLst>
                </a:gridCol>
                <a:gridCol w="800100">
                  <a:extLst>
                    <a:ext uri="{9D8B030D-6E8A-4147-A177-3AD203B41FA5}">
                      <a16:colId xmlns:a16="http://schemas.microsoft.com/office/drawing/2014/main" val="2166308796"/>
                    </a:ext>
                  </a:extLst>
                </a:gridCol>
                <a:gridCol w="800100">
                  <a:extLst>
                    <a:ext uri="{9D8B030D-6E8A-4147-A177-3AD203B41FA5}">
                      <a16:colId xmlns:a16="http://schemas.microsoft.com/office/drawing/2014/main" val="3928724515"/>
                    </a:ext>
                  </a:extLst>
                </a:gridCol>
                <a:gridCol w="800100">
                  <a:extLst>
                    <a:ext uri="{9D8B030D-6E8A-4147-A177-3AD203B41FA5}">
                      <a16:colId xmlns:a16="http://schemas.microsoft.com/office/drawing/2014/main" val="2128031382"/>
                    </a:ext>
                  </a:extLst>
                </a:gridCol>
                <a:gridCol w="2068830">
                  <a:extLst>
                    <a:ext uri="{9D8B030D-6E8A-4147-A177-3AD203B41FA5}">
                      <a16:colId xmlns:a16="http://schemas.microsoft.com/office/drawing/2014/main" val="3620596322"/>
                    </a:ext>
                  </a:extLst>
                </a:gridCol>
              </a:tblGrid>
              <a:tr h="250793">
                <a:tc rowSpan="2">
                  <a:txBody>
                    <a:bodyPr/>
                    <a:lstStyle/>
                    <a:p>
                      <a:pPr algn="l"/>
                      <a:r>
                        <a:rPr lang="en-IN" dirty="0">
                          <a:effectLst/>
                          <a:latin typeface="&amp;quot"/>
                        </a:rPr>
                        <a:t>Description</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rowSpan="2">
                  <a:txBody>
                    <a:bodyPr/>
                    <a:lstStyle/>
                    <a:p>
                      <a:pPr algn="l"/>
                      <a:r>
                        <a:rPr lang="en-IN" dirty="0">
                          <a:effectLst/>
                          <a:latin typeface="&amp;quot"/>
                        </a:rPr>
                        <a:t>Tax</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gridSpan="3">
                  <a:txBody>
                    <a:bodyPr/>
                    <a:lstStyle/>
                    <a:p>
                      <a:pPr algn="l"/>
                      <a:r>
                        <a:rPr lang="en-IN" dirty="0">
                          <a:effectLst/>
                          <a:latin typeface="&amp;quot"/>
                        </a:rPr>
                        <a:t>Paid through ITC</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rowSpan="2">
                  <a:txBody>
                    <a:bodyPr/>
                    <a:lstStyle/>
                    <a:p>
                      <a:pPr algn="l"/>
                      <a:r>
                        <a:rPr lang="en-IN" dirty="0">
                          <a:effectLst/>
                          <a:latin typeface="&amp;quot"/>
                        </a:rPr>
                        <a:t>Tax paid in Cash </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extLst>
                  <a:ext uri="{0D108BD9-81ED-4DB2-BD59-A6C34878D82A}">
                    <a16:rowId xmlns:a16="http://schemas.microsoft.com/office/drawing/2014/main" val="2152081663"/>
                  </a:ext>
                </a:extLst>
              </a:tr>
              <a:tr h="262223">
                <a:tc vMerge="1">
                  <a:txBody>
                    <a:bodyPr/>
                    <a:lstStyle/>
                    <a:p>
                      <a:endParaRPr lang="en-IN"/>
                    </a:p>
                  </a:txBody>
                  <a:tcPr/>
                </a:tc>
                <a:tc vMerge="1">
                  <a:txBody>
                    <a:bodyPr/>
                    <a:lstStyle/>
                    <a:p>
                      <a:endParaRPr lang="en-IN"/>
                    </a:p>
                  </a:txBody>
                  <a:tcPr/>
                </a:tc>
                <a:tc>
                  <a:txBody>
                    <a:bodyPr/>
                    <a:lstStyle/>
                    <a:p>
                      <a:pPr algn="l"/>
                      <a:r>
                        <a:rPr lang="en-IN" dirty="0">
                          <a:effectLst/>
                          <a:latin typeface="&amp;quot"/>
                        </a:rPr>
                        <a:t>IGST</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CGST</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SGST</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vMerge="1">
                  <a:txBody>
                    <a:bodyPr/>
                    <a:lstStyle/>
                    <a:p>
                      <a:endParaRPr lang="en-IN"/>
                    </a:p>
                  </a:txBody>
                  <a:tcPr/>
                </a:tc>
                <a:extLst>
                  <a:ext uri="{0D108BD9-81ED-4DB2-BD59-A6C34878D82A}">
                    <a16:rowId xmlns:a16="http://schemas.microsoft.com/office/drawing/2014/main" val="2150627188"/>
                  </a:ext>
                </a:extLst>
              </a:tr>
              <a:tr h="0">
                <a:tc>
                  <a:txBody>
                    <a:bodyPr/>
                    <a:lstStyle/>
                    <a:p>
                      <a:pPr algn="l"/>
                      <a:r>
                        <a:rPr lang="en-IN" dirty="0">
                          <a:effectLst/>
                          <a:latin typeface="&amp;quot"/>
                        </a:rPr>
                        <a:t>IGST</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500</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500</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NIL</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extLst>
                  <a:ext uri="{0D108BD9-81ED-4DB2-BD59-A6C34878D82A}">
                    <a16:rowId xmlns:a16="http://schemas.microsoft.com/office/drawing/2014/main" val="3815927438"/>
                  </a:ext>
                </a:extLst>
              </a:tr>
              <a:tr h="0">
                <a:tc>
                  <a:txBody>
                    <a:bodyPr/>
                    <a:lstStyle/>
                    <a:p>
                      <a:pPr algn="l"/>
                      <a:r>
                        <a:rPr lang="en-IN" dirty="0">
                          <a:effectLst/>
                          <a:latin typeface="&amp;quot"/>
                        </a:rPr>
                        <a:t>CGST</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500</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250</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250</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br>
                        <a:rPr lang="en-IN" dirty="0">
                          <a:effectLst/>
                          <a:latin typeface="&amp;quot"/>
                        </a:rPr>
                      </a:br>
                      <a:endParaRPr lang="en-IN" dirty="0">
                        <a:effectLst/>
                        <a:latin typeface="&amp;quot"/>
                      </a:endParaRP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solidFill>
                      <a:srgbClr val="D9D9D9"/>
                    </a:solidFill>
                  </a:tcPr>
                </a:tc>
                <a:tc>
                  <a:txBody>
                    <a:bodyPr/>
                    <a:lstStyle/>
                    <a:p>
                      <a:pPr algn="l"/>
                      <a:r>
                        <a:rPr lang="en-IN" dirty="0">
                          <a:effectLst/>
                          <a:latin typeface="&amp;quot"/>
                        </a:rPr>
                        <a:t>NIL</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extLst>
                  <a:ext uri="{0D108BD9-81ED-4DB2-BD59-A6C34878D82A}">
                    <a16:rowId xmlns:a16="http://schemas.microsoft.com/office/drawing/2014/main" val="2807726926"/>
                  </a:ext>
                </a:extLst>
              </a:tr>
              <a:tr h="0">
                <a:tc>
                  <a:txBody>
                    <a:bodyPr/>
                    <a:lstStyle/>
                    <a:p>
                      <a:pPr algn="l"/>
                      <a:r>
                        <a:rPr lang="en-IN" dirty="0">
                          <a:effectLst/>
                          <a:latin typeface="&amp;quot"/>
                        </a:rPr>
                        <a:t>SGST</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500</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250</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br>
                        <a:rPr lang="en-IN" dirty="0">
                          <a:effectLst/>
                          <a:latin typeface="&amp;quot"/>
                        </a:rPr>
                      </a:br>
                      <a:endParaRPr lang="en-IN" dirty="0">
                        <a:effectLst/>
                        <a:latin typeface="&amp;quot"/>
                      </a:endParaRP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solidFill>
                      <a:srgbClr val="D9D9D9"/>
                    </a:solidFill>
                  </a:tcPr>
                </a:tc>
                <a:tc>
                  <a:txBody>
                    <a:bodyPr/>
                    <a:lstStyle/>
                    <a:p>
                      <a:pPr algn="l"/>
                      <a:r>
                        <a:rPr lang="en-IN" dirty="0">
                          <a:effectLst/>
                          <a:latin typeface="&amp;quot"/>
                        </a:rPr>
                        <a:t>250</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NIL</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extLst>
                  <a:ext uri="{0D108BD9-81ED-4DB2-BD59-A6C34878D82A}">
                    <a16:rowId xmlns:a16="http://schemas.microsoft.com/office/drawing/2014/main" val="3633891946"/>
                  </a:ext>
                </a:extLst>
              </a:tr>
            </a:tbl>
          </a:graphicData>
        </a:graphic>
      </p:graphicFrame>
      <p:sp>
        <p:nvSpPr>
          <p:cNvPr id="7" name="Rectangle 6">
            <a:extLst>
              <a:ext uri="{FF2B5EF4-FFF2-40B4-BE49-F238E27FC236}">
                <a16:creationId xmlns:a16="http://schemas.microsoft.com/office/drawing/2014/main" id="{DC31B67A-8A39-434B-AE4C-6C727E6597ED}"/>
              </a:ext>
            </a:extLst>
          </p:cNvPr>
          <p:cNvSpPr/>
          <p:nvPr/>
        </p:nvSpPr>
        <p:spPr>
          <a:xfrm>
            <a:off x="1007813" y="959152"/>
            <a:ext cx="722827" cy="369332"/>
          </a:xfrm>
          <a:prstGeom prst="rect">
            <a:avLst/>
          </a:prstGeom>
        </p:spPr>
        <p:txBody>
          <a:bodyPr wrap="none">
            <a:spAutoFit/>
          </a:bodyPr>
          <a:lstStyle/>
          <a:p>
            <a:r>
              <a:rPr lang="en-IN" b="1" dirty="0">
                <a:solidFill>
                  <a:srgbClr val="2C2C2C"/>
                </a:solidFill>
                <a:latin typeface="open sans"/>
              </a:rPr>
              <a:t>Facts</a:t>
            </a:r>
            <a:endParaRPr lang="en-IN" dirty="0"/>
          </a:p>
        </p:txBody>
      </p:sp>
      <p:sp>
        <p:nvSpPr>
          <p:cNvPr id="8" name="Rectangle 7">
            <a:extLst>
              <a:ext uri="{FF2B5EF4-FFF2-40B4-BE49-F238E27FC236}">
                <a16:creationId xmlns:a16="http://schemas.microsoft.com/office/drawing/2014/main" id="{F83DF320-EAAE-4C74-85BB-006398F90087}"/>
              </a:ext>
            </a:extLst>
          </p:cNvPr>
          <p:cNvSpPr/>
          <p:nvPr/>
        </p:nvSpPr>
        <p:spPr>
          <a:xfrm>
            <a:off x="5499630" y="959152"/>
            <a:ext cx="2842188" cy="369332"/>
          </a:xfrm>
          <a:prstGeom prst="rect">
            <a:avLst/>
          </a:prstGeom>
        </p:spPr>
        <p:txBody>
          <a:bodyPr wrap="none">
            <a:spAutoFit/>
          </a:bodyPr>
          <a:lstStyle/>
          <a:p>
            <a:r>
              <a:rPr lang="en-IN" b="1" dirty="0"/>
              <a:t>Utilization as per Section 49</a:t>
            </a:r>
          </a:p>
        </p:txBody>
      </p:sp>
      <p:sp>
        <p:nvSpPr>
          <p:cNvPr id="9" name="Rectangle 8">
            <a:extLst>
              <a:ext uri="{FF2B5EF4-FFF2-40B4-BE49-F238E27FC236}">
                <a16:creationId xmlns:a16="http://schemas.microsoft.com/office/drawing/2014/main" id="{D04FEB0D-71C9-4716-A548-41B2969AE60A}"/>
              </a:ext>
            </a:extLst>
          </p:cNvPr>
          <p:cNvSpPr/>
          <p:nvPr/>
        </p:nvSpPr>
        <p:spPr>
          <a:xfrm>
            <a:off x="989958" y="3117082"/>
            <a:ext cx="4065483" cy="646331"/>
          </a:xfrm>
          <a:prstGeom prst="rect">
            <a:avLst/>
          </a:prstGeom>
        </p:spPr>
        <p:txBody>
          <a:bodyPr wrap="square">
            <a:spAutoFit/>
          </a:bodyPr>
          <a:lstStyle/>
          <a:p>
            <a:r>
              <a:rPr lang="en-IN" b="1" dirty="0">
                <a:solidFill>
                  <a:srgbClr val="2C2C2C"/>
                </a:solidFill>
                <a:latin typeface="open sans"/>
              </a:rPr>
              <a:t>Tax payment and utilization as per Section 49A</a:t>
            </a:r>
            <a:endParaRPr lang="en-IN" b="1" dirty="0"/>
          </a:p>
        </p:txBody>
      </p:sp>
      <p:graphicFrame>
        <p:nvGraphicFramePr>
          <p:cNvPr id="10" name="Table 9">
            <a:extLst>
              <a:ext uri="{FF2B5EF4-FFF2-40B4-BE49-F238E27FC236}">
                <a16:creationId xmlns:a16="http://schemas.microsoft.com/office/drawing/2014/main" id="{EAD20FB7-3591-4304-904E-7A8B157758AB}"/>
              </a:ext>
            </a:extLst>
          </p:cNvPr>
          <p:cNvGraphicFramePr>
            <a:graphicFrameLocks noGrp="1"/>
          </p:cNvGraphicFramePr>
          <p:nvPr/>
        </p:nvGraphicFramePr>
        <p:xfrm>
          <a:off x="1103530" y="3777020"/>
          <a:ext cx="6083237" cy="2396490"/>
        </p:xfrm>
        <a:graphic>
          <a:graphicData uri="http://schemas.openxmlformats.org/drawingml/2006/table">
            <a:tbl>
              <a:tblPr/>
              <a:tblGrid>
                <a:gridCol w="925830">
                  <a:extLst>
                    <a:ext uri="{9D8B030D-6E8A-4147-A177-3AD203B41FA5}">
                      <a16:colId xmlns:a16="http://schemas.microsoft.com/office/drawing/2014/main" val="1328216970"/>
                    </a:ext>
                  </a:extLst>
                </a:gridCol>
                <a:gridCol w="688277">
                  <a:extLst>
                    <a:ext uri="{9D8B030D-6E8A-4147-A177-3AD203B41FA5}">
                      <a16:colId xmlns:a16="http://schemas.microsoft.com/office/drawing/2014/main" val="2350750166"/>
                    </a:ext>
                  </a:extLst>
                </a:gridCol>
                <a:gridCol w="800100">
                  <a:extLst>
                    <a:ext uri="{9D8B030D-6E8A-4147-A177-3AD203B41FA5}">
                      <a16:colId xmlns:a16="http://schemas.microsoft.com/office/drawing/2014/main" val="3042496245"/>
                    </a:ext>
                  </a:extLst>
                </a:gridCol>
                <a:gridCol w="800100">
                  <a:extLst>
                    <a:ext uri="{9D8B030D-6E8A-4147-A177-3AD203B41FA5}">
                      <a16:colId xmlns:a16="http://schemas.microsoft.com/office/drawing/2014/main" val="4053560452"/>
                    </a:ext>
                  </a:extLst>
                </a:gridCol>
                <a:gridCol w="800100">
                  <a:extLst>
                    <a:ext uri="{9D8B030D-6E8A-4147-A177-3AD203B41FA5}">
                      <a16:colId xmlns:a16="http://schemas.microsoft.com/office/drawing/2014/main" val="2692766962"/>
                    </a:ext>
                  </a:extLst>
                </a:gridCol>
                <a:gridCol w="2068830">
                  <a:extLst>
                    <a:ext uri="{9D8B030D-6E8A-4147-A177-3AD203B41FA5}">
                      <a16:colId xmlns:a16="http://schemas.microsoft.com/office/drawing/2014/main" val="4050807766"/>
                    </a:ext>
                  </a:extLst>
                </a:gridCol>
              </a:tblGrid>
              <a:tr h="0">
                <a:tc rowSpan="2">
                  <a:txBody>
                    <a:bodyPr/>
                    <a:lstStyle/>
                    <a:p>
                      <a:pPr algn="l"/>
                      <a:r>
                        <a:rPr lang="en-IN" dirty="0">
                          <a:effectLst/>
                          <a:latin typeface="&amp;quot"/>
                        </a:rPr>
                        <a:t>Description</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rowSpan="2">
                  <a:txBody>
                    <a:bodyPr/>
                    <a:lstStyle/>
                    <a:p>
                      <a:pPr algn="l"/>
                      <a:r>
                        <a:rPr lang="en-IN" dirty="0">
                          <a:effectLst/>
                          <a:latin typeface="&amp;quot"/>
                        </a:rPr>
                        <a:t>Tax</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gridSpan="3">
                  <a:txBody>
                    <a:bodyPr/>
                    <a:lstStyle/>
                    <a:p>
                      <a:pPr algn="l"/>
                      <a:r>
                        <a:rPr lang="en-IN" dirty="0">
                          <a:effectLst/>
                          <a:latin typeface="&amp;quot"/>
                        </a:rPr>
                        <a:t>Paid through ITC</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rowSpan="2">
                  <a:txBody>
                    <a:bodyPr/>
                    <a:lstStyle/>
                    <a:p>
                      <a:pPr algn="l"/>
                      <a:r>
                        <a:rPr lang="en-IN" dirty="0">
                          <a:effectLst/>
                          <a:latin typeface="&amp;quot"/>
                        </a:rPr>
                        <a:t>Tax paid in Cash</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extLst>
                  <a:ext uri="{0D108BD9-81ED-4DB2-BD59-A6C34878D82A}">
                    <a16:rowId xmlns:a16="http://schemas.microsoft.com/office/drawing/2014/main" val="2538022634"/>
                  </a:ext>
                </a:extLst>
              </a:tr>
              <a:tr h="262223">
                <a:tc vMerge="1">
                  <a:txBody>
                    <a:bodyPr/>
                    <a:lstStyle/>
                    <a:p>
                      <a:endParaRPr lang="en-IN"/>
                    </a:p>
                  </a:txBody>
                  <a:tcPr/>
                </a:tc>
                <a:tc vMerge="1">
                  <a:txBody>
                    <a:bodyPr/>
                    <a:lstStyle/>
                    <a:p>
                      <a:endParaRPr lang="en-IN"/>
                    </a:p>
                  </a:txBody>
                  <a:tcPr/>
                </a:tc>
                <a:tc>
                  <a:txBody>
                    <a:bodyPr/>
                    <a:lstStyle/>
                    <a:p>
                      <a:pPr algn="l"/>
                      <a:r>
                        <a:rPr lang="en-IN" dirty="0">
                          <a:effectLst/>
                          <a:latin typeface="&amp;quot"/>
                        </a:rPr>
                        <a:t>IGST</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CGST</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SGST</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vMerge="1">
                  <a:txBody>
                    <a:bodyPr/>
                    <a:lstStyle/>
                    <a:p>
                      <a:endParaRPr lang="en-IN"/>
                    </a:p>
                  </a:txBody>
                  <a:tcPr/>
                </a:tc>
                <a:extLst>
                  <a:ext uri="{0D108BD9-81ED-4DB2-BD59-A6C34878D82A}">
                    <a16:rowId xmlns:a16="http://schemas.microsoft.com/office/drawing/2014/main" val="171422866"/>
                  </a:ext>
                </a:extLst>
              </a:tr>
              <a:tr h="0">
                <a:tc>
                  <a:txBody>
                    <a:bodyPr/>
                    <a:lstStyle/>
                    <a:p>
                      <a:pPr algn="l"/>
                      <a:r>
                        <a:rPr lang="en-IN" dirty="0">
                          <a:effectLst/>
                          <a:latin typeface="&amp;quot"/>
                        </a:rPr>
                        <a:t>IGST</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500</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500</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NIL</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extLst>
                  <a:ext uri="{0D108BD9-81ED-4DB2-BD59-A6C34878D82A}">
                    <a16:rowId xmlns:a16="http://schemas.microsoft.com/office/drawing/2014/main" val="2510684504"/>
                  </a:ext>
                </a:extLst>
              </a:tr>
              <a:tr h="0">
                <a:tc>
                  <a:txBody>
                    <a:bodyPr/>
                    <a:lstStyle/>
                    <a:p>
                      <a:pPr algn="l"/>
                      <a:r>
                        <a:rPr lang="en-IN" dirty="0">
                          <a:effectLst/>
                          <a:latin typeface="&amp;quot"/>
                        </a:rPr>
                        <a:t>CGST</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500</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500</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br>
                        <a:rPr lang="en-IN" dirty="0">
                          <a:effectLst/>
                          <a:latin typeface="&amp;quot"/>
                        </a:rPr>
                      </a:br>
                      <a:endParaRPr lang="en-IN" dirty="0">
                        <a:effectLst/>
                        <a:latin typeface="&amp;quot"/>
                      </a:endParaRP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solidFill>
                      <a:srgbClr val="D9D9D9"/>
                    </a:solidFill>
                  </a:tcPr>
                </a:tc>
                <a:tc>
                  <a:txBody>
                    <a:bodyPr/>
                    <a:lstStyle/>
                    <a:p>
                      <a:pPr algn="l"/>
                      <a:r>
                        <a:rPr lang="en-IN" dirty="0">
                          <a:effectLst/>
                          <a:latin typeface="&amp;quot"/>
                        </a:rPr>
                        <a:t>(250)</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extLst>
                  <a:ext uri="{0D108BD9-81ED-4DB2-BD59-A6C34878D82A}">
                    <a16:rowId xmlns:a16="http://schemas.microsoft.com/office/drawing/2014/main" val="990507610"/>
                  </a:ext>
                </a:extLst>
              </a:tr>
              <a:tr h="0">
                <a:tc>
                  <a:txBody>
                    <a:bodyPr/>
                    <a:lstStyle/>
                    <a:p>
                      <a:pPr algn="l"/>
                      <a:r>
                        <a:rPr lang="en-IN" dirty="0">
                          <a:effectLst/>
                          <a:latin typeface="&amp;quot"/>
                        </a:rPr>
                        <a:t>SGST</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500</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br>
                        <a:rPr lang="en-IN" dirty="0">
                          <a:effectLst/>
                          <a:latin typeface="&amp;quot"/>
                        </a:rPr>
                      </a:br>
                      <a:endParaRPr lang="en-IN" dirty="0">
                        <a:effectLst/>
                        <a:latin typeface="&amp;quot"/>
                      </a:endParaRP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solidFill>
                      <a:srgbClr val="D9D9D9"/>
                    </a:solidFill>
                  </a:tcPr>
                </a:tc>
                <a:tc>
                  <a:txBody>
                    <a:bodyPr/>
                    <a:lstStyle/>
                    <a:p>
                      <a:pPr algn="l"/>
                      <a:r>
                        <a:rPr lang="en-IN" dirty="0">
                          <a:effectLst/>
                          <a:latin typeface="&amp;quot"/>
                        </a:rPr>
                        <a:t>250</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250</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extLst>
                  <a:ext uri="{0D108BD9-81ED-4DB2-BD59-A6C34878D82A}">
                    <a16:rowId xmlns:a16="http://schemas.microsoft.com/office/drawing/2014/main" val="4036566036"/>
                  </a:ext>
                </a:extLst>
              </a:tr>
            </a:tbl>
          </a:graphicData>
        </a:graphic>
      </p:graphicFrame>
      <p:sp>
        <p:nvSpPr>
          <p:cNvPr id="11" name="Explosion: 8 Points 10">
            <a:extLst>
              <a:ext uri="{FF2B5EF4-FFF2-40B4-BE49-F238E27FC236}">
                <a16:creationId xmlns:a16="http://schemas.microsoft.com/office/drawing/2014/main" id="{7AAC2ADD-FE8D-418E-A824-AEBC5A1F01EF}"/>
              </a:ext>
            </a:extLst>
          </p:cNvPr>
          <p:cNvSpPr/>
          <p:nvPr/>
        </p:nvSpPr>
        <p:spPr>
          <a:xfrm>
            <a:off x="8209050" y="3881762"/>
            <a:ext cx="3123345" cy="2291747"/>
          </a:xfrm>
          <a:prstGeom prst="irregularSeal1">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Working Capital Impact</a:t>
            </a:r>
          </a:p>
        </p:txBody>
      </p:sp>
    </p:spTree>
    <p:extLst>
      <p:ext uri="{BB962C8B-B14F-4D97-AF65-F5344CB8AC3E}">
        <p14:creationId xmlns:p14="http://schemas.microsoft.com/office/powerpoint/2010/main" val="45676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1" grpId="0" animBg="1"/>
    </p:bldLst>
  </p:timing>
</p:sld>
</file>

<file path=ppt/slides/slide1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D5CD8-5E5A-41CC-A9A7-B2486D0A5B23}"/>
              </a:ext>
            </a:extLst>
          </p:cNvPr>
          <p:cNvSpPr>
            <a:spLocks noGrp="1"/>
          </p:cNvSpPr>
          <p:nvPr>
            <p:ph type="title"/>
          </p:nvPr>
        </p:nvSpPr>
        <p:spPr>
          <a:xfrm>
            <a:off x="838200" y="432287"/>
            <a:ext cx="10515600" cy="532750"/>
          </a:xfrm>
        </p:spPr>
        <p:txBody>
          <a:bodyPr>
            <a:normAutofit fontScale="90000"/>
          </a:bodyPr>
          <a:lstStyle/>
          <a:p>
            <a:r>
              <a:rPr lang="en-IN" dirty="0"/>
              <a:t>49A Effective on portal from April 2019</a:t>
            </a:r>
          </a:p>
        </p:txBody>
      </p:sp>
      <p:graphicFrame>
        <p:nvGraphicFramePr>
          <p:cNvPr id="5" name="Content Placeholder 4">
            <a:extLst>
              <a:ext uri="{FF2B5EF4-FFF2-40B4-BE49-F238E27FC236}">
                <a16:creationId xmlns:a16="http://schemas.microsoft.com/office/drawing/2014/main" id="{680C5579-D870-4BBB-A2B5-B06503F0F4D5}"/>
              </a:ext>
            </a:extLst>
          </p:cNvPr>
          <p:cNvGraphicFramePr>
            <a:graphicFrameLocks noGrp="1"/>
          </p:cNvGraphicFramePr>
          <p:nvPr>
            <p:ph idx="1"/>
          </p:nvPr>
        </p:nvGraphicFramePr>
        <p:xfrm>
          <a:off x="1103530" y="1331074"/>
          <a:ext cx="3838341" cy="1752600"/>
        </p:xfrm>
        <a:graphic>
          <a:graphicData uri="http://schemas.openxmlformats.org/drawingml/2006/table">
            <a:tbl>
              <a:tblPr>
                <a:tableStyleId>{72833802-FEF1-4C79-8D5D-14CF1EAF98D9}</a:tableStyleId>
              </a:tblPr>
              <a:tblGrid>
                <a:gridCol w="1279447">
                  <a:extLst>
                    <a:ext uri="{9D8B030D-6E8A-4147-A177-3AD203B41FA5}">
                      <a16:colId xmlns:a16="http://schemas.microsoft.com/office/drawing/2014/main" val="2199551096"/>
                    </a:ext>
                  </a:extLst>
                </a:gridCol>
                <a:gridCol w="1279447">
                  <a:extLst>
                    <a:ext uri="{9D8B030D-6E8A-4147-A177-3AD203B41FA5}">
                      <a16:colId xmlns:a16="http://schemas.microsoft.com/office/drawing/2014/main" val="2392561916"/>
                    </a:ext>
                  </a:extLst>
                </a:gridCol>
                <a:gridCol w="1279447">
                  <a:extLst>
                    <a:ext uri="{9D8B030D-6E8A-4147-A177-3AD203B41FA5}">
                      <a16:colId xmlns:a16="http://schemas.microsoft.com/office/drawing/2014/main" val="3973419792"/>
                    </a:ext>
                  </a:extLst>
                </a:gridCol>
              </a:tblGrid>
              <a:tr h="363151">
                <a:tc>
                  <a:txBody>
                    <a:bodyPr/>
                    <a:lstStyle/>
                    <a:p>
                      <a:pPr algn="l"/>
                      <a:r>
                        <a:rPr lang="en-IN" dirty="0">
                          <a:effectLst/>
                        </a:rPr>
                        <a:t>Description</a:t>
                      </a:r>
                      <a:endParaRPr lang="en-IN" dirty="0">
                        <a:effectLst/>
                        <a:latin typeface="&amp;quot"/>
                      </a:endParaRPr>
                    </a:p>
                  </a:txBody>
                  <a:tcPr marL="47625" marR="47625" marT="47625" marB="47625" anchor="ctr"/>
                </a:tc>
                <a:tc>
                  <a:txBody>
                    <a:bodyPr/>
                    <a:lstStyle/>
                    <a:p>
                      <a:pPr algn="l"/>
                      <a:r>
                        <a:rPr lang="en-IN" dirty="0">
                          <a:effectLst/>
                        </a:rPr>
                        <a:t>Tax Liability (Rs.)</a:t>
                      </a:r>
                      <a:endParaRPr lang="en-IN" dirty="0">
                        <a:effectLst/>
                        <a:latin typeface="&amp;quot"/>
                      </a:endParaRPr>
                    </a:p>
                  </a:txBody>
                  <a:tcPr marL="47625" marR="47625" marT="47625" marB="47625" anchor="ctr"/>
                </a:tc>
                <a:tc>
                  <a:txBody>
                    <a:bodyPr/>
                    <a:lstStyle/>
                    <a:p>
                      <a:pPr algn="l"/>
                      <a:r>
                        <a:rPr lang="en-IN" dirty="0">
                          <a:effectLst/>
                        </a:rPr>
                        <a:t>Input Tax Credit (Rs.)</a:t>
                      </a:r>
                      <a:endParaRPr lang="en-IN" dirty="0">
                        <a:effectLst/>
                        <a:latin typeface="&amp;quot"/>
                      </a:endParaRPr>
                    </a:p>
                  </a:txBody>
                  <a:tcPr marL="47625" marR="47625" marT="47625" marB="47625" anchor="ctr"/>
                </a:tc>
                <a:extLst>
                  <a:ext uri="{0D108BD9-81ED-4DB2-BD59-A6C34878D82A}">
                    <a16:rowId xmlns:a16="http://schemas.microsoft.com/office/drawing/2014/main" val="2454507525"/>
                  </a:ext>
                </a:extLst>
              </a:tr>
              <a:tr h="363151">
                <a:tc>
                  <a:txBody>
                    <a:bodyPr/>
                    <a:lstStyle/>
                    <a:p>
                      <a:pPr algn="l"/>
                      <a:r>
                        <a:rPr lang="en-IN" dirty="0">
                          <a:effectLst/>
                        </a:rPr>
                        <a:t>IGST</a:t>
                      </a:r>
                      <a:endParaRPr lang="en-IN" dirty="0">
                        <a:effectLst/>
                        <a:latin typeface="&amp;quot"/>
                      </a:endParaRPr>
                    </a:p>
                  </a:txBody>
                  <a:tcPr marL="47625" marR="47625" marT="47625" marB="47625" anchor="ctr"/>
                </a:tc>
                <a:tc>
                  <a:txBody>
                    <a:bodyPr/>
                    <a:lstStyle/>
                    <a:p>
                      <a:pPr algn="l"/>
                      <a:r>
                        <a:rPr lang="en-IN" dirty="0">
                          <a:effectLst/>
                        </a:rPr>
                        <a:t>100</a:t>
                      </a:r>
                      <a:endParaRPr lang="en-IN" dirty="0">
                        <a:effectLst/>
                        <a:latin typeface="&amp;quot"/>
                      </a:endParaRPr>
                    </a:p>
                  </a:txBody>
                  <a:tcPr marL="47625" marR="47625" marT="47625" marB="47625" anchor="ctr"/>
                </a:tc>
                <a:tc>
                  <a:txBody>
                    <a:bodyPr/>
                    <a:lstStyle/>
                    <a:p>
                      <a:pPr algn="l"/>
                      <a:r>
                        <a:rPr lang="en-IN" dirty="0">
                          <a:effectLst/>
                        </a:rPr>
                        <a:t>1000</a:t>
                      </a:r>
                      <a:endParaRPr lang="en-IN" dirty="0">
                        <a:effectLst/>
                        <a:latin typeface="&amp;quot"/>
                      </a:endParaRPr>
                    </a:p>
                  </a:txBody>
                  <a:tcPr marL="47625" marR="47625" marT="47625" marB="47625" anchor="ctr"/>
                </a:tc>
                <a:extLst>
                  <a:ext uri="{0D108BD9-81ED-4DB2-BD59-A6C34878D82A}">
                    <a16:rowId xmlns:a16="http://schemas.microsoft.com/office/drawing/2014/main" val="3820707707"/>
                  </a:ext>
                </a:extLst>
              </a:tr>
              <a:tr h="363151">
                <a:tc>
                  <a:txBody>
                    <a:bodyPr/>
                    <a:lstStyle/>
                    <a:p>
                      <a:pPr algn="l"/>
                      <a:r>
                        <a:rPr lang="en-IN" dirty="0">
                          <a:effectLst/>
                        </a:rPr>
                        <a:t>CGST</a:t>
                      </a:r>
                      <a:endParaRPr lang="en-IN" dirty="0">
                        <a:effectLst/>
                        <a:latin typeface="&amp;quot"/>
                      </a:endParaRPr>
                    </a:p>
                  </a:txBody>
                  <a:tcPr marL="47625" marR="47625" marT="47625" marB="47625" anchor="ctr"/>
                </a:tc>
                <a:tc>
                  <a:txBody>
                    <a:bodyPr/>
                    <a:lstStyle/>
                    <a:p>
                      <a:pPr algn="l"/>
                      <a:r>
                        <a:rPr lang="en-IN" dirty="0">
                          <a:effectLst/>
                        </a:rPr>
                        <a:t>100</a:t>
                      </a:r>
                      <a:endParaRPr lang="en-IN" dirty="0">
                        <a:effectLst/>
                        <a:latin typeface="&amp;quot"/>
                      </a:endParaRPr>
                    </a:p>
                  </a:txBody>
                  <a:tcPr marL="47625" marR="47625" marT="47625" marB="47625" anchor="ctr"/>
                </a:tc>
                <a:tc>
                  <a:txBody>
                    <a:bodyPr/>
                    <a:lstStyle/>
                    <a:p>
                      <a:pPr algn="l"/>
                      <a:r>
                        <a:rPr lang="en-IN" dirty="0">
                          <a:effectLst/>
                        </a:rPr>
                        <a:t>250</a:t>
                      </a:r>
                      <a:endParaRPr lang="en-IN" dirty="0">
                        <a:effectLst/>
                        <a:latin typeface="&amp;quot"/>
                      </a:endParaRPr>
                    </a:p>
                  </a:txBody>
                  <a:tcPr marL="47625" marR="47625" marT="47625" marB="47625" anchor="ctr"/>
                </a:tc>
                <a:extLst>
                  <a:ext uri="{0D108BD9-81ED-4DB2-BD59-A6C34878D82A}">
                    <a16:rowId xmlns:a16="http://schemas.microsoft.com/office/drawing/2014/main" val="1102718456"/>
                  </a:ext>
                </a:extLst>
              </a:tr>
              <a:tr h="363151">
                <a:tc>
                  <a:txBody>
                    <a:bodyPr/>
                    <a:lstStyle/>
                    <a:p>
                      <a:pPr algn="l"/>
                      <a:r>
                        <a:rPr lang="en-IN" dirty="0">
                          <a:effectLst/>
                        </a:rPr>
                        <a:t>SGST</a:t>
                      </a:r>
                      <a:endParaRPr lang="en-IN" dirty="0">
                        <a:effectLst/>
                        <a:latin typeface="&amp;quot"/>
                      </a:endParaRPr>
                    </a:p>
                  </a:txBody>
                  <a:tcPr marL="47625" marR="47625" marT="47625" marB="47625" anchor="ctr"/>
                </a:tc>
                <a:tc>
                  <a:txBody>
                    <a:bodyPr/>
                    <a:lstStyle/>
                    <a:p>
                      <a:pPr algn="l"/>
                      <a:r>
                        <a:rPr lang="en-IN" dirty="0">
                          <a:effectLst/>
                        </a:rPr>
                        <a:t>200</a:t>
                      </a:r>
                      <a:endParaRPr lang="en-IN" dirty="0">
                        <a:effectLst/>
                        <a:latin typeface="&amp;quot"/>
                      </a:endParaRPr>
                    </a:p>
                  </a:txBody>
                  <a:tcPr marL="47625" marR="47625" marT="47625" marB="47625" anchor="ctr"/>
                </a:tc>
                <a:tc>
                  <a:txBody>
                    <a:bodyPr/>
                    <a:lstStyle/>
                    <a:p>
                      <a:pPr algn="l"/>
                      <a:r>
                        <a:rPr lang="en-IN" dirty="0">
                          <a:effectLst/>
                        </a:rPr>
                        <a:t>250</a:t>
                      </a:r>
                      <a:endParaRPr lang="en-IN" dirty="0">
                        <a:effectLst/>
                        <a:latin typeface="&amp;quot"/>
                      </a:endParaRPr>
                    </a:p>
                  </a:txBody>
                  <a:tcPr marL="47625" marR="47625" marT="47625" marB="47625" anchor="ctr"/>
                </a:tc>
                <a:extLst>
                  <a:ext uri="{0D108BD9-81ED-4DB2-BD59-A6C34878D82A}">
                    <a16:rowId xmlns:a16="http://schemas.microsoft.com/office/drawing/2014/main" val="4185912955"/>
                  </a:ext>
                </a:extLst>
              </a:tr>
            </a:tbl>
          </a:graphicData>
        </a:graphic>
      </p:graphicFrame>
      <p:sp>
        <p:nvSpPr>
          <p:cNvPr id="4" name="Slide Number Placeholder 3">
            <a:extLst>
              <a:ext uri="{FF2B5EF4-FFF2-40B4-BE49-F238E27FC236}">
                <a16:creationId xmlns:a16="http://schemas.microsoft.com/office/drawing/2014/main" id="{3895738C-144B-498D-A224-EEEDF3237166}"/>
              </a:ext>
            </a:extLst>
          </p:cNvPr>
          <p:cNvSpPr>
            <a:spLocks noGrp="1"/>
          </p:cNvSpPr>
          <p:nvPr>
            <p:ph type="sldNum" sz="quarter" idx="12"/>
          </p:nvPr>
        </p:nvSpPr>
        <p:spPr/>
        <p:txBody>
          <a:bodyPr/>
          <a:lstStyle/>
          <a:p>
            <a:fld id="{72CC1286-1CFD-434F-91E2-447085530BDC}" type="slidenum">
              <a:rPr lang="en-IN" smtClean="0"/>
              <a:t>111</a:t>
            </a:fld>
            <a:endParaRPr lang="en-IN" dirty="0"/>
          </a:p>
        </p:txBody>
      </p:sp>
      <p:graphicFrame>
        <p:nvGraphicFramePr>
          <p:cNvPr id="6" name="Table 5">
            <a:extLst>
              <a:ext uri="{FF2B5EF4-FFF2-40B4-BE49-F238E27FC236}">
                <a16:creationId xmlns:a16="http://schemas.microsoft.com/office/drawing/2014/main" id="{9A8FD117-1B8B-4039-920D-F7C1DB040F1A}"/>
              </a:ext>
            </a:extLst>
          </p:cNvPr>
          <p:cNvGraphicFramePr>
            <a:graphicFrameLocks noGrp="1"/>
          </p:cNvGraphicFramePr>
          <p:nvPr/>
        </p:nvGraphicFramePr>
        <p:xfrm>
          <a:off x="5499630" y="1303243"/>
          <a:ext cx="6083237" cy="2396490"/>
        </p:xfrm>
        <a:graphic>
          <a:graphicData uri="http://schemas.openxmlformats.org/drawingml/2006/table">
            <a:tbl>
              <a:tblPr/>
              <a:tblGrid>
                <a:gridCol w="925830">
                  <a:extLst>
                    <a:ext uri="{9D8B030D-6E8A-4147-A177-3AD203B41FA5}">
                      <a16:colId xmlns:a16="http://schemas.microsoft.com/office/drawing/2014/main" val="3505790957"/>
                    </a:ext>
                  </a:extLst>
                </a:gridCol>
                <a:gridCol w="688277">
                  <a:extLst>
                    <a:ext uri="{9D8B030D-6E8A-4147-A177-3AD203B41FA5}">
                      <a16:colId xmlns:a16="http://schemas.microsoft.com/office/drawing/2014/main" val="3586998276"/>
                    </a:ext>
                  </a:extLst>
                </a:gridCol>
                <a:gridCol w="800100">
                  <a:extLst>
                    <a:ext uri="{9D8B030D-6E8A-4147-A177-3AD203B41FA5}">
                      <a16:colId xmlns:a16="http://schemas.microsoft.com/office/drawing/2014/main" val="2166308796"/>
                    </a:ext>
                  </a:extLst>
                </a:gridCol>
                <a:gridCol w="800100">
                  <a:extLst>
                    <a:ext uri="{9D8B030D-6E8A-4147-A177-3AD203B41FA5}">
                      <a16:colId xmlns:a16="http://schemas.microsoft.com/office/drawing/2014/main" val="3928724515"/>
                    </a:ext>
                  </a:extLst>
                </a:gridCol>
                <a:gridCol w="800100">
                  <a:extLst>
                    <a:ext uri="{9D8B030D-6E8A-4147-A177-3AD203B41FA5}">
                      <a16:colId xmlns:a16="http://schemas.microsoft.com/office/drawing/2014/main" val="2128031382"/>
                    </a:ext>
                  </a:extLst>
                </a:gridCol>
                <a:gridCol w="2068830">
                  <a:extLst>
                    <a:ext uri="{9D8B030D-6E8A-4147-A177-3AD203B41FA5}">
                      <a16:colId xmlns:a16="http://schemas.microsoft.com/office/drawing/2014/main" val="3620596322"/>
                    </a:ext>
                  </a:extLst>
                </a:gridCol>
              </a:tblGrid>
              <a:tr h="250793">
                <a:tc rowSpan="2">
                  <a:txBody>
                    <a:bodyPr/>
                    <a:lstStyle/>
                    <a:p>
                      <a:pPr algn="l"/>
                      <a:r>
                        <a:rPr lang="en-IN" dirty="0">
                          <a:effectLst/>
                          <a:latin typeface="&amp;quot"/>
                        </a:rPr>
                        <a:t>Description</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rowSpan="2">
                  <a:txBody>
                    <a:bodyPr/>
                    <a:lstStyle/>
                    <a:p>
                      <a:pPr algn="l"/>
                      <a:r>
                        <a:rPr lang="en-IN" dirty="0">
                          <a:effectLst/>
                          <a:latin typeface="&amp;quot"/>
                        </a:rPr>
                        <a:t>Tax</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gridSpan="3">
                  <a:txBody>
                    <a:bodyPr/>
                    <a:lstStyle/>
                    <a:p>
                      <a:pPr algn="l"/>
                      <a:r>
                        <a:rPr lang="en-IN" dirty="0">
                          <a:effectLst/>
                          <a:latin typeface="&amp;quot"/>
                        </a:rPr>
                        <a:t>Paid through ITC</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rowSpan="2">
                  <a:txBody>
                    <a:bodyPr/>
                    <a:lstStyle/>
                    <a:p>
                      <a:pPr algn="l"/>
                      <a:r>
                        <a:rPr lang="en-IN" dirty="0">
                          <a:effectLst/>
                          <a:latin typeface="&amp;quot"/>
                        </a:rPr>
                        <a:t>Tax paid in Cash </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extLst>
                  <a:ext uri="{0D108BD9-81ED-4DB2-BD59-A6C34878D82A}">
                    <a16:rowId xmlns:a16="http://schemas.microsoft.com/office/drawing/2014/main" val="2152081663"/>
                  </a:ext>
                </a:extLst>
              </a:tr>
              <a:tr h="262223">
                <a:tc vMerge="1">
                  <a:txBody>
                    <a:bodyPr/>
                    <a:lstStyle/>
                    <a:p>
                      <a:endParaRPr lang="en-IN"/>
                    </a:p>
                  </a:txBody>
                  <a:tcPr/>
                </a:tc>
                <a:tc vMerge="1">
                  <a:txBody>
                    <a:bodyPr/>
                    <a:lstStyle/>
                    <a:p>
                      <a:endParaRPr lang="en-IN"/>
                    </a:p>
                  </a:txBody>
                  <a:tcPr/>
                </a:tc>
                <a:tc>
                  <a:txBody>
                    <a:bodyPr/>
                    <a:lstStyle/>
                    <a:p>
                      <a:pPr algn="l"/>
                      <a:r>
                        <a:rPr lang="en-IN" dirty="0">
                          <a:effectLst/>
                          <a:latin typeface="&amp;quot"/>
                        </a:rPr>
                        <a:t>IGST</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CGST</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SGST</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vMerge="1">
                  <a:txBody>
                    <a:bodyPr/>
                    <a:lstStyle/>
                    <a:p>
                      <a:endParaRPr lang="en-IN"/>
                    </a:p>
                  </a:txBody>
                  <a:tcPr/>
                </a:tc>
                <a:extLst>
                  <a:ext uri="{0D108BD9-81ED-4DB2-BD59-A6C34878D82A}">
                    <a16:rowId xmlns:a16="http://schemas.microsoft.com/office/drawing/2014/main" val="2150627188"/>
                  </a:ext>
                </a:extLst>
              </a:tr>
              <a:tr h="0">
                <a:tc>
                  <a:txBody>
                    <a:bodyPr/>
                    <a:lstStyle/>
                    <a:p>
                      <a:pPr algn="l"/>
                      <a:r>
                        <a:rPr lang="en-IN" dirty="0">
                          <a:effectLst/>
                          <a:latin typeface="&amp;quot"/>
                        </a:rPr>
                        <a:t>IGST</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500</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500</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NIL</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extLst>
                  <a:ext uri="{0D108BD9-81ED-4DB2-BD59-A6C34878D82A}">
                    <a16:rowId xmlns:a16="http://schemas.microsoft.com/office/drawing/2014/main" val="3815927438"/>
                  </a:ext>
                </a:extLst>
              </a:tr>
              <a:tr h="0">
                <a:tc>
                  <a:txBody>
                    <a:bodyPr/>
                    <a:lstStyle/>
                    <a:p>
                      <a:pPr algn="l"/>
                      <a:r>
                        <a:rPr lang="en-IN" dirty="0">
                          <a:effectLst/>
                          <a:latin typeface="&amp;quot"/>
                        </a:rPr>
                        <a:t>CGST</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500</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250</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250</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br>
                        <a:rPr lang="en-IN" dirty="0">
                          <a:effectLst/>
                          <a:latin typeface="&amp;quot"/>
                        </a:rPr>
                      </a:br>
                      <a:endParaRPr lang="en-IN" dirty="0">
                        <a:effectLst/>
                        <a:latin typeface="&amp;quot"/>
                      </a:endParaRP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solidFill>
                      <a:srgbClr val="D9D9D9"/>
                    </a:solidFill>
                  </a:tcPr>
                </a:tc>
                <a:tc>
                  <a:txBody>
                    <a:bodyPr/>
                    <a:lstStyle/>
                    <a:p>
                      <a:pPr algn="l"/>
                      <a:r>
                        <a:rPr lang="en-IN" dirty="0">
                          <a:effectLst/>
                          <a:latin typeface="&amp;quot"/>
                        </a:rPr>
                        <a:t>NIL</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extLst>
                  <a:ext uri="{0D108BD9-81ED-4DB2-BD59-A6C34878D82A}">
                    <a16:rowId xmlns:a16="http://schemas.microsoft.com/office/drawing/2014/main" val="2807726926"/>
                  </a:ext>
                </a:extLst>
              </a:tr>
              <a:tr h="0">
                <a:tc>
                  <a:txBody>
                    <a:bodyPr/>
                    <a:lstStyle/>
                    <a:p>
                      <a:pPr algn="l"/>
                      <a:r>
                        <a:rPr lang="en-IN" dirty="0">
                          <a:effectLst/>
                          <a:latin typeface="&amp;quot"/>
                        </a:rPr>
                        <a:t>SGST</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500</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250</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br>
                        <a:rPr lang="en-IN" dirty="0">
                          <a:effectLst/>
                          <a:latin typeface="&amp;quot"/>
                        </a:rPr>
                      </a:br>
                      <a:endParaRPr lang="en-IN" dirty="0">
                        <a:effectLst/>
                        <a:latin typeface="&amp;quot"/>
                      </a:endParaRP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solidFill>
                      <a:srgbClr val="D9D9D9"/>
                    </a:solidFill>
                  </a:tcPr>
                </a:tc>
                <a:tc>
                  <a:txBody>
                    <a:bodyPr/>
                    <a:lstStyle/>
                    <a:p>
                      <a:pPr algn="l"/>
                      <a:r>
                        <a:rPr lang="en-IN" dirty="0">
                          <a:effectLst/>
                          <a:latin typeface="&amp;quot"/>
                        </a:rPr>
                        <a:t>250</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NIL</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extLst>
                  <a:ext uri="{0D108BD9-81ED-4DB2-BD59-A6C34878D82A}">
                    <a16:rowId xmlns:a16="http://schemas.microsoft.com/office/drawing/2014/main" val="3633891946"/>
                  </a:ext>
                </a:extLst>
              </a:tr>
            </a:tbl>
          </a:graphicData>
        </a:graphic>
      </p:graphicFrame>
      <p:sp>
        <p:nvSpPr>
          <p:cNvPr id="7" name="Rectangle 6">
            <a:extLst>
              <a:ext uri="{FF2B5EF4-FFF2-40B4-BE49-F238E27FC236}">
                <a16:creationId xmlns:a16="http://schemas.microsoft.com/office/drawing/2014/main" id="{DC31B67A-8A39-434B-AE4C-6C727E6597ED}"/>
              </a:ext>
            </a:extLst>
          </p:cNvPr>
          <p:cNvSpPr/>
          <p:nvPr/>
        </p:nvSpPr>
        <p:spPr>
          <a:xfrm>
            <a:off x="1007813" y="959152"/>
            <a:ext cx="722827" cy="369332"/>
          </a:xfrm>
          <a:prstGeom prst="rect">
            <a:avLst/>
          </a:prstGeom>
        </p:spPr>
        <p:txBody>
          <a:bodyPr wrap="none">
            <a:spAutoFit/>
          </a:bodyPr>
          <a:lstStyle/>
          <a:p>
            <a:r>
              <a:rPr lang="en-IN" b="1" dirty="0">
                <a:solidFill>
                  <a:srgbClr val="2C2C2C"/>
                </a:solidFill>
                <a:latin typeface="open sans"/>
              </a:rPr>
              <a:t>Facts</a:t>
            </a:r>
            <a:endParaRPr lang="en-IN" dirty="0"/>
          </a:p>
        </p:txBody>
      </p:sp>
      <p:sp>
        <p:nvSpPr>
          <p:cNvPr id="8" name="Rectangle 7">
            <a:extLst>
              <a:ext uri="{FF2B5EF4-FFF2-40B4-BE49-F238E27FC236}">
                <a16:creationId xmlns:a16="http://schemas.microsoft.com/office/drawing/2014/main" id="{F83DF320-EAAE-4C74-85BB-006398F90087}"/>
              </a:ext>
            </a:extLst>
          </p:cNvPr>
          <p:cNvSpPr/>
          <p:nvPr/>
        </p:nvSpPr>
        <p:spPr>
          <a:xfrm>
            <a:off x="5499630" y="959152"/>
            <a:ext cx="3417667" cy="369332"/>
          </a:xfrm>
          <a:prstGeom prst="rect">
            <a:avLst/>
          </a:prstGeom>
        </p:spPr>
        <p:txBody>
          <a:bodyPr wrap="none">
            <a:spAutoFit/>
          </a:bodyPr>
          <a:lstStyle/>
          <a:p>
            <a:r>
              <a:rPr lang="en-IN" b="1" dirty="0"/>
              <a:t>Utilization as per Section 49 - OLD</a:t>
            </a:r>
          </a:p>
        </p:txBody>
      </p:sp>
      <p:sp>
        <p:nvSpPr>
          <p:cNvPr id="9" name="Rectangle 8">
            <a:extLst>
              <a:ext uri="{FF2B5EF4-FFF2-40B4-BE49-F238E27FC236}">
                <a16:creationId xmlns:a16="http://schemas.microsoft.com/office/drawing/2014/main" id="{D04FEB0D-71C9-4716-A548-41B2969AE60A}"/>
              </a:ext>
            </a:extLst>
          </p:cNvPr>
          <p:cNvSpPr/>
          <p:nvPr/>
        </p:nvSpPr>
        <p:spPr>
          <a:xfrm>
            <a:off x="989958" y="3117082"/>
            <a:ext cx="4065483" cy="646331"/>
          </a:xfrm>
          <a:prstGeom prst="rect">
            <a:avLst/>
          </a:prstGeom>
        </p:spPr>
        <p:txBody>
          <a:bodyPr wrap="square">
            <a:spAutoFit/>
          </a:bodyPr>
          <a:lstStyle/>
          <a:p>
            <a:r>
              <a:rPr lang="en-IN" b="1" dirty="0">
                <a:solidFill>
                  <a:srgbClr val="2C2C2C"/>
                </a:solidFill>
                <a:latin typeface="open sans"/>
              </a:rPr>
              <a:t>Tax payment and utilization as per Section 49A</a:t>
            </a:r>
            <a:endParaRPr lang="en-IN" b="1" dirty="0"/>
          </a:p>
        </p:txBody>
      </p:sp>
      <p:graphicFrame>
        <p:nvGraphicFramePr>
          <p:cNvPr id="10" name="Table 9">
            <a:extLst>
              <a:ext uri="{FF2B5EF4-FFF2-40B4-BE49-F238E27FC236}">
                <a16:creationId xmlns:a16="http://schemas.microsoft.com/office/drawing/2014/main" id="{EAD20FB7-3591-4304-904E-7A8B157758AB}"/>
              </a:ext>
            </a:extLst>
          </p:cNvPr>
          <p:cNvGraphicFramePr>
            <a:graphicFrameLocks noGrp="1"/>
          </p:cNvGraphicFramePr>
          <p:nvPr/>
        </p:nvGraphicFramePr>
        <p:xfrm>
          <a:off x="1103530" y="3777020"/>
          <a:ext cx="6083237" cy="2396490"/>
        </p:xfrm>
        <a:graphic>
          <a:graphicData uri="http://schemas.openxmlformats.org/drawingml/2006/table">
            <a:tbl>
              <a:tblPr/>
              <a:tblGrid>
                <a:gridCol w="925830">
                  <a:extLst>
                    <a:ext uri="{9D8B030D-6E8A-4147-A177-3AD203B41FA5}">
                      <a16:colId xmlns:a16="http://schemas.microsoft.com/office/drawing/2014/main" val="1328216970"/>
                    </a:ext>
                  </a:extLst>
                </a:gridCol>
                <a:gridCol w="688277">
                  <a:extLst>
                    <a:ext uri="{9D8B030D-6E8A-4147-A177-3AD203B41FA5}">
                      <a16:colId xmlns:a16="http://schemas.microsoft.com/office/drawing/2014/main" val="2350750166"/>
                    </a:ext>
                  </a:extLst>
                </a:gridCol>
                <a:gridCol w="800100">
                  <a:extLst>
                    <a:ext uri="{9D8B030D-6E8A-4147-A177-3AD203B41FA5}">
                      <a16:colId xmlns:a16="http://schemas.microsoft.com/office/drawing/2014/main" val="3042496245"/>
                    </a:ext>
                  </a:extLst>
                </a:gridCol>
                <a:gridCol w="800100">
                  <a:extLst>
                    <a:ext uri="{9D8B030D-6E8A-4147-A177-3AD203B41FA5}">
                      <a16:colId xmlns:a16="http://schemas.microsoft.com/office/drawing/2014/main" val="4053560452"/>
                    </a:ext>
                  </a:extLst>
                </a:gridCol>
                <a:gridCol w="800100">
                  <a:extLst>
                    <a:ext uri="{9D8B030D-6E8A-4147-A177-3AD203B41FA5}">
                      <a16:colId xmlns:a16="http://schemas.microsoft.com/office/drawing/2014/main" val="2692766962"/>
                    </a:ext>
                  </a:extLst>
                </a:gridCol>
                <a:gridCol w="2068830">
                  <a:extLst>
                    <a:ext uri="{9D8B030D-6E8A-4147-A177-3AD203B41FA5}">
                      <a16:colId xmlns:a16="http://schemas.microsoft.com/office/drawing/2014/main" val="4050807766"/>
                    </a:ext>
                  </a:extLst>
                </a:gridCol>
              </a:tblGrid>
              <a:tr h="0">
                <a:tc rowSpan="2">
                  <a:txBody>
                    <a:bodyPr/>
                    <a:lstStyle/>
                    <a:p>
                      <a:pPr algn="l"/>
                      <a:r>
                        <a:rPr lang="en-IN" dirty="0">
                          <a:effectLst/>
                          <a:latin typeface="&amp;quot"/>
                        </a:rPr>
                        <a:t>Description</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rowSpan="2">
                  <a:txBody>
                    <a:bodyPr/>
                    <a:lstStyle/>
                    <a:p>
                      <a:pPr algn="l"/>
                      <a:r>
                        <a:rPr lang="en-IN" dirty="0">
                          <a:effectLst/>
                          <a:latin typeface="&amp;quot"/>
                        </a:rPr>
                        <a:t>Tax</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gridSpan="3">
                  <a:txBody>
                    <a:bodyPr/>
                    <a:lstStyle/>
                    <a:p>
                      <a:pPr algn="l"/>
                      <a:r>
                        <a:rPr lang="en-IN" dirty="0">
                          <a:effectLst/>
                          <a:latin typeface="&amp;quot"/>
                        </a:rPr>
                        <a:t>Paid through ITC</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rowSpan="2">
                  <a:txBody>
                    <a:bodyPr/>
                    <a:lstStyle/>
                    <a:p>
                      <a:pPr algn="l"/>
                      <a:r>
                        <a:rPr lang="en-IN" dirty="0">
                          <a:effectLst/>
                          <a:latin typeface="&amp;quot"/>
                        </a:rPr>
                        <a:t>Tax paid in Cash</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extLst>
                  <a:ext uri="{0D108BD9-81ED-4DB2-BD59-A6C34878D82A}">
                    <a16:rowId xmlns:a16="http://schemas.microsoft.com/office/drawing/2014/main" val="2538022634"/>
                  </a:ext>
                </a:extLst>
              </a:tr>
              <a:tr h="262223">
                <a:tc vMerge="1">
                  <a:txBody>
                    <a:bodyPr/>
                    <a:lstStyle/>
                    <a:p>
                      <a:endParaRPr lang="en-IN"/>
                    </a:p>
                  </a:txBody>
                  <a:tcPr/>
                </a:tc>
                <a:tc vMerge="1">
                  <a:txBody>
                    <a:bodyPr/>
                    <a:lstStyle/>
                    <a:p>
                      <a:endParaRPr lang="en-IN"/>
                    </a:p>
                  </a:txBody>
                  <a:tcPr/>
                </a:tc>
                <a:tc>
                  <a:txBody>
                    <a:bodyPr/>
                    <a:lstStyle/>
                    <a:p>
                      <a:pPr algn="l"/>
                      <a:r>
                        <a:rPr lang="en-IN" dirty="0">
                          <a:effectLst/>
                          <a:latin typeface="&amp;quot"/>
                        </a:rPr>
                        <a:t>IGST</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CGST</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SGST</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vMerge="1">
                  <a:txBody>
                    <a:bodyPr/>
                    <a:lstStyle/>
                    <a:p>
                      <a:endParaRPr lang="en-IN"/>
                    </a:p>
                  </a:txBody>
                  <a:tcPr/>
                </a:tc>
                <a:extLst>
                  <a:ext uri="{0D108BD9-81ED-4DB2-BD59-A6C34878D82A}">
                    <a16:rowId xmlns:a16="http://schemas.microsoft.com/office/drawing/2014/main" val="171422866"/>
                  </a:ext>
                </a:extLst>
              </a:tr>
              <a:tr h="0">
                <a:tc>
                  <a:txBody>
                    <a:bodyPr/>
                    <a:lstStyle/>
                    <a:p>
                      <a:pPr algn="l"/>
                      <a:r>
                        <a:rPr lang="en-IN" dirty="0">
                          <a:effectLst/>
                          <a:latin typeface="&amp;quot"/>
                        </a:rPr>
                        <a:t>IGST</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500</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500</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NIL</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extLst>
                  <a:ext uri="{0D108BD9-81ED-4DB2-BD59-A6C34878D82A}">
                    <a16:rowId xmlns:a16="http://schemas.microsoft.com/office/drawing/2014/main" val="2510684504"/>
                  </a:ext>
                </a:extLst>
              </a:tr>
              <a:tr h="0">
                <a:tc>
                  <a:txBody>
                    <a:bodyPr/>
                    <a:lstStyle/>
                    <a:p>
                      <a:pPr algn="l"/>
                      <a:r>
                        <a:rPr lang="en-IN" dirty="0">
                          <a:effectLst/>
                          <a:latin typeface="&amp;quot"/>
                        </a:rPr>
                        <a:t>CGST</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500</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500</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br>
                        <a:rPr lang="en-IN" dirty="0">
                          <a:effectLst/>
                          <a:latin typeface="&amp;quot"/>
                        </a:rPr>
                      </a:br>
                      <a:endParaRPr lang="en-IN" dirty="0">
                        <a:effectLst/>
                        <a:latin typeface="&amp;quot"/>
                      </a:endParaRP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solidFill>
                      <a:srgbClr val="D9D9D9"/>
                    </a:solidFill>
                  </a:tcPr>
                </a:tc>
                <a:tc>
                  <a:txBody>
                    <a:bodyPr/>
                    <a:lstStyle/>
                    <a:p>
                      <a:pPr algn="l"/>
                      <a:r>
                        <a:rPr lang="en-IN" dirty="0">
                          <a:effectLst/>
                          <a:latin typeface="&amp;quot"/>
                        </a:rPr>
                        <a:t>(250)</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extLst>
                  <a:ext uri="{0D108BD9-81ED-4DB2-BD59-A6C34878D82A}">
                    <a16:rowId xmlns:a16="http://schemas.microsoft.com/office/drawing/2014/main" val="990507610"/>
                  </a:ext>
                </a:extLst>
              </a:tr>
              <a:tr h="0">
                <a:tc>
                  <a:txBody>
                    <a:bodyPr/>
                    <a:lstStyle/>
                    <a:p>
                      <a:pPr algn="l"/>
                      <a:r>
                        <a:rPr lang="en-IN" dirty="0">
                          <a:effectLst/>
                          <a:latin typeface="&amp;quot"/>
                        </a:rPr>
                        <a:t>SGST</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500</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br>
                        <a:rPr lang="en-IN" dirty="0">
                          <a:effectLst/>
                          <a:latin typeface="&amp;quot"/>
                        </a:rPr>
                      </a:br>
                      <a:endParaRPr lang="en-IN" dirty="0">
                        <a:effectLst/>
                        <a:latin typeface="&amp;quot"/>
                      </a:endParaRP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solidFill>
                      <a:srgbClr val="D9D9D9"/>
                    </a:solidFill>
                  </a:tcPr>
                </a:tc>
                <a:tc>
                  <a:txBody>
                    <a:bodyPr/>
                    <a:lstStyle/>
                    <a:p>
                      <a:pPr algn="l"/>
                      <a:r>
                        <a:rPr lang="en-IN" dirty="0">
                          <a:effectLst/>
                          <a:latin typeface="&amp;quot"/>
                        </a:rPr>
                        <a:t>250</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tc>
                  <a:txBody>
                    <a:bodyPr/>
                    <a:lstStyle/>
                    <a:p>
                      <a:pPr algn="l"/>
                      <a:r>
                        <a:rPr lang="en-IN" dirty="0">
                          <a:effectLst/>
                          <a:latin typeface="&amp;quot"/>
                        </a:rPr>
                        <a:t>250</a:t>
                      </a:r>
                    </a:p>
                  </a:txBody>
                  <a:tcPr marL="47625" marR="47625" marT="47625" marB="47625" anchor="ctr">
                    <a:lnL w="12668" cap="flat" cmpd="sng" algn="ctr">
                      <a:solidFill>
                        <a:srgbClr val="969696"/>
                      </a:solidFill>
                      <a:prstDash val="solid"/>
                      <a:round/>
                      <a:headEnd type="none" w="med" len="med"/>
                      <a:tailEnd type="none" w="med" len="med"/>
                    </a:lnL>
                    <a:lnR w="12668" cap="flat" cmpd="sng" algn="ctr">
                      <a:solidFill>
                        <a:srgbClr val="969696"/>
                      </a:solidFill>
                      <a:prstDash val="solid"/>
                      <a:round/>
                      <a:headEnd type="none" w="med" len="med"/>
                      <a:tailEnd type="none" w="med" len="med"/>
                    </a:lnR>
                    <a:lnT w="12668" cap="flat" cmpd="sng" algn="ctr">
                      <a:solidFill>
                        <a:srgbClr val="969696"/>
                      </a:solidFill>
                      <a:prstDash val="solid"/>
                      <a:round/>
                      <a:headEnd type="none" w="med" len="med"/>
                      <a:tailEnd type="none" w="med" len="med"/>
                    </a:lnT>
                    <a:lnB w="12668" cap="flat" cmpd="sng" algn="ctr">
                      <a:solidFill>
                        <a:srgbClr val="969696"/>
                      </a:solidFill>
                      <a:prstDash val="solid"/>
                      <a:round/>
                      <a:headEnd type="none" w="med" len="med"/>
                      <a:tailEnd type="none" w="med" len="med"/>
                    </a:lnB>
                  </a:tcPr>
                </a:tc>
                <a:extLst>
                  <a:ext uri="{0D108BD9-81ED-4DB2-BD59-A6C34878D82A}">
                    <a16:rowId xmlns:a16="http://schemas.microsoft.com/office/drawing/2014/main" val="4036566036"/>
                  </a:ext>
                </a:extLst>
              </a:tr>
            </a:tbl>
          </a:graphicData>
        </a:graphic>
      </p:graphicFrame>
      <p:sp>
        <p:nvSpPr>
          <p:cNvPr id="11" name="Explosion: 8 Points 10">
            <a:extLst>
              <a:ext uri="{FF2B5EF4-FFF2-40B4-BE49-F238E27FC236}">
                <a16:creationId xmlns:a16="http://schemas.microsoft.com/office/drawing/2014/main" id="{7AAC2ADD-FE8D-418E-A824-AEBC5A1F01EF}"/>
              </a:ext>
            </a:extLst>
          </p:cNvPr>
          <p:cNvSpPr/>
          <p:nvPr/>
        </p:nvSpPr>
        <p:spPr>
          <a:xfrm>
            <a:off x="8209050" y="3881762"/>
            <a:ext cx="3123345" cy="2291747"/>
          </a:xfrm>
          <a:prstGeom prst="irregularSeal1">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Working Capital Impact</a:t>
            </a:r>
          </a:p>
        </p:txBody>
      </p:sp>
    </p:spTree>
    <p:extLst>
      <p:ext uri="{BB962C8B-B14F-4D97-AF65-F5344CB8AC3E}">
        <p14:creationId xmlns:p14="http://schemas.microsoft.com/office/powerpoint/2010/main" val="3384713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1" grpId="0" animBg="1"/>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42EE4F4-3F80-4DCD-83F2-209AED06E9D7}"/>
              </a:ext>
            </a:extLst>
          </p:cNvPr>
          <p:cNvSpPr>
            <a:spLocks noGrp="1"/>
          </p:cNvSpPr>
          <p:nvPr>
            <p:ph type="title"/>
          </p:nvPr>
        </p:nvSpPr>
        <p:spPr/>
        <p:txBody>
          <a:bodyPr/>
          <a:lstStyle/>
          <a:p>
            <a:r>
              <a:rPr lang="en-IN" dirty="0"/>
              <a:t>Order of Utilisation of ITC :</a:t>
            </a:r>
            <a:r>
              <a:rPr lang="en-US" dirty="0"/>
              <a:t>Rule 88A CT16/2019 </a:t>
            </a:r>
            <a:endParaRPr lang="en-IN" dirty="0"/>
          </a:p>
        </p:txBody>
      </p:sp>
      <p:sp>
        <p:nvSpPr>
          <p:cNvPr id="3" name="Content Placeholder 2">
            <a:extLst>
              <a:ext uri="{FF2B5EF4-FFF2-40B4-BE49-F238E27FC236}">
                <a16:creationId xmlns:a16="http://schemas.microsoft.com/office/drawing/2014/main" id="{DBD9C90B-6A13-4996-939E-C9F31D6C8E9E}"/>
              </a:ext>
            </a:extLst>
          </p:cNvPr>
          <p:cNvSpPr>
            <a:spLocks noGrp="1"/>
          </p:cNvSpPr>
          <p:nvPr>
            <p:ph idx="1"/>
          </p:nvPr>
        </p:nvSpPr>
        <p:spPr/>
        <p:txBody>
          <a:bodyPr>
            <a:normAutofit/>
          </a:bodyPr>
          <a:lstStyle/>
          <a:p>
            <a:r>
              <a:rPr lang="en-US" dirty="0"/>
              <a:t>Order</a:t>
            </a:r>
          </a:p>
          <a:p>
            <a:pPr lvl="1"/>
            <a:r>
              <a:rPr lang="en-US" dirty="0"/>
              <a:t>Input tax credit on account of IGST shall be first utilized toward discharge of IGST liability. </a:t>
            </a:r>
            <a:endParaRPr lang="en-IN" dirty="0"/>
          </a:p>
          <a:p>
            <a:pPr lvl="1"/>
            <a:endParaRPr lang="en-US" dirty="0"/>
          </a:p>
          <a:p>
            <a:pPr lvl="1"/>
            <a:r>
              <a:rPr lang="en-US" dirty="0"/>
              <a:t>Input tax credit on account of IGST remaining after utilization above shall be utilized for discharge of liability on account of CGST or SGST in </a:t>
            </a:r>
            <a:r>
              <a:rPr lang="en-US" b="1" dirty="0"/>
              <a:t>any order</a:t>
            </a:r>
            <a:r>
              <a:rPr lang="en-US" dirty="0"/>
              <a:t>. </a:t>
            </a:r>
          </a:p>
          <a:p>
            <a:pPr lvl="1"/>
            <a:endParaRPr lang="en-US" dirty="0"/>
          </a:p>
          <a:p>
            <a:pPr lvl="1"/>
            <a:r>
              <a:rPr lang="en-US" dirty="0"/>
              <a:t>The credit on account of CGST and SGST can be utilized for discharge of output tax liability only after credit on account of IGST has been completely exhausted </a:t>
            </a:r>
          </a:p>
          <a:p>
            <a:endParaRPr lang="en-US" dirty="0"/>
          </a:p>
          <a:p>
            <a:endParaRPr lang="en-IN" dirty="0"/>
          </a:p>
          <a:p>
            <a:pPr marL="0" indent="0">
              <a:buNone/>
            </a:pPr>
            <a:r>
              <a:rPr lang="pt-BR" i="1" dirty="0">
                <a:solidFill>
                  <a:srgbClr val="C00000"/>
                </a:solidFill>
              </a:rPr>
              <a:t>Circular No. 98/17/2019 – GST dated 23.04.2019</a:t>
            </a:r>
            <a:endParaRPr lang="en-IN" dirty="0"/>
          </a:p>
        </p:txBody>
      </p:sp>
      <p:sp>
        <p:nvSpPr>
          <p:cNvPr id="6" name="Slide Number Placeholder 5">
            <a:extLst>
              <a:ext uri="{FF2B5EF4-FFF2-40B4-BE49-F238E27FC236}">
                <a16:creationId xmlns:a16="http://schemas.microsoft.com/office/drawing/2014/main" id="{09582B1B-68AE-4FA5-8650-621E7F4D4D1C}"/>
              </a:ext>
            </a:extLst>
          </p:cNvPr>
          <p:cNvSpPr>
            <a:spLocks noGrp="1"/>
          </p:cNvSpPr>
          <p:nvPr>
            <p:ph type="sldNum" sz="quarter" idx="12"/>
          </p:nvPr>
        </p:nvSpPr>
        <p:spPr/>
        <p:txBody>
          <a:bodyPr/>
          <a:lstStyle/>
          <a:p>
            <a:fld id="{B7024D56-6637-4714-B4B6-F8D644C761B8}" type="slidenum">
              <a:rPr lang="en-US" smtClean="0"/>
              <a:pPr/>
              <a:t>112</a:t>
            </a:fld>
            <a:endParaRPr lang="en-US"/>
          </a:p>
        </p:txBody>
      </p:sp>
    </p:spTree>
    <p:extLst>
      <p:ext uri="{BB962C8B-B14F-4D97-AF65-F5344CB8AC3E}">
        <p14:creationId xmlns:p14="http://schemas.microsoft.com/office/powerpoint/2010/main" val="278230033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63F6F-8981-4F7B-8D32-9E73FE1651B6}"/>
              </a:ext>
            </a:extLst>
          </p:cNvPr>
          <p:cNvSpPr>
            <a:spLocks noGrp="1"/>
          </p:cNvSpPr>
          <p:nvPr>
            <p:ph type="title"/>
          </p:nvPr>
        </p:nvSpPr>
        <p:spPr/>
        <p:txBody>
          <a:bodyPr>
            <a:normAutofit fontScale="90000"/>
          </a:bodyPr>
          <a:lstStyle/>
          <a:p>
            <a:r>
              <a:rPr lang="en-IN" dirty="0"/>
              <a:t>Matching concept – Ecom Operators</a:t>
            </a:r>
          </a:p>
        </p:txBody>
      </p:sp>
      <p:sp>
        <p:nvSpPr>
          <p:cNvPr id="3" name="Content Placeholder 2">
            <a:extLst>
              <a:ext uri="{FF2B5EF4-FFF2-40B4-BE49-F238E27FC236}">
                <a16:creationId xmlns:a16="http://schemas.microsoft.com/office/drawing/2014/main" id="{3F07A277-CECA-40FB-83B8-3E3C13A76565}"/>
              </a:ext>
            </a:extLst>
          </p:cNvPr>
          <p:cNvSpPr>
            <a:spLocks noGrp="1"/>
          </p:cNvSpPr>
          <p:nvPr>
            <p:ph idx="1"/>
          </p:nvPr>
        </p:nvSpPr>
        <p:spPr/>
        <p:txBody>
          <a:bodyPr>
            <a:normAutofit fontScale="92500" lnSpcReduction="10000"/>
          </a:bodyPr>
          <a:lstStyle/>
          <a:p>
            <a:pPr algn="just"/>
            <a:r>
              <a:rPr lang="en-IN" sz="3200" dirty="0"/>
              <a:t>Sec 52(9). </a:t>
            </a:r>
          </a:p>
          <a:p>
            <a:pPr lvl="1" algn="just"/>
            <a:r>
              <a:rPr lang="en-IN" sz="2800" dirty="0"/>
              <a:t>Where the details of outward supplies furnished by the operator under subsection (4) do not match with the corresponding details furnished by the supplier under section 37 </a:t>
            </a:r>
            <a:r>
              <a:rPr lang="en-IN" sz="2800" dirty="0">
                <a:solidFill>
                  <a:srgbClr val="FF0000"/>
                </a:solidFill>
              </a:rPr>
              <a:t>or section 39</a:t>
            </a:r>
            <a:r>
              <a:rPr lang="en-IN" sz="2800" dirty="0"/>
              <a:t>, the discrepancy shall be communicated to both persons in such manner and within such time as may be prescribed. </a:t>
            </a:r>
          </a:p>
          <a:p>
            <a:pPr algn="just"/>
            <a:r>
              <a:rPr lang="en-IN" sz="3200" dirty="0"/>
              <a:t>Impact</a:t>
            </a:r>
          </a:p>
          <a:p>
            <a:pPr lvl="1" fontAlgn="base"/>
            <a:r>
              <a:rPr lang="en-IN" sz="2800" dirty="0"/>
              <a:t>Due to the continuation of GSTR 3B under Section 39, the concept of matching against GSTR 2 could not be put in place.  </a:t>
            </a:r>
            <a:endParaRPr lang="en-IN" dirty="0"/>
          </a:p>
          <a:p>
            <a:pPr lvl="1" fontAlgn="base"/>
            <a:r>
              <a:rPr lang="en-IN" sz="2800" dirty="0"/>
              <a:t>The provision to carry out matching between the following has been enabled: </a:t>
            </a:r>
            <a:endParaRPr lang="en-IN" dirty="0"/>
          </a:p>
          <a:p>
            <a:pPr lvl="2" fontAlgn="base"/>
            <a:r>
              <a:rPr lang="en-IN" sz="2400" dirty="0"/>
              <a:t>Return by Ecommerce operator under GSTR 8 </a:t>
            </a:r>
            <a:endParaRPr lang="en-IN" sz="1800" dirty="0"/>
          </a:p>
          <a:p>
            <a:pPr lvl="2" fontAlgn="base"/>
            <a:r>
              <a:rPr lang="en-IN" sz="2400" dirty="0"/>
              <a:t>Statement of outward supplies under GSTR 1 or Monthly return as per GSTR 3 / GSTR 3B </a:t>
            </a:r>
            <a:endParaRPr lang="en-IN" sz="1800" dirty="0"/>
          </a:p>
        </p:txBody>
      </p:sp>
    </p:spTree>
    <p:extLst>
      <p:ext uri="{BB962C8B-B14F-4D97-AF65-F5344CB8AC3E}">
        <p14:creationId xmlns:p14="http://schemas.microsoft.com/office/powerpoint/2010/main" val="146295530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70D8130-466F-42D6-A1FE-CA51F0EB0249}"/>
              </a:ext>
            </a:extLst>
          </p:cNvPr>
          <p:cNvSpPr>
            <a:spLocks noGrp="1"/>
          </p:cNvSpPr>
          <p:nvPr>
            <p:ph type="title"/>
          </p:nvPr>
        </p:nvSpPr>
        <p:spPr/>
        <p:txBody>
          <a:bodyPr/>
          <a:lstStyle/>
          <a:p>
            <a:r>
              <a:rPr lang="en-US" dirty="0"/>
              <a:t>Form ITC-04: </a:t>
            </a:r>
            <a:endParaRPr lang="en-IN" dirty="0"/>
          </a:p>
        </p:txBody>
      </p:sp>
      <p:sp>
        <p:nvSpPr>
          <p:cNvPr id="3" name="Content Placeholder 2">
            <a:extLst>
              <a:ext uri="{FF2B5EF4-FFF2-40B4-BE49-F238E27FC236}">
                <a16:creationId xmlns:a16="http://schemas.microsoft.com/office/drawing/2014/main" id="{5B6ED4C0-A355-3E43-AF56-56D75601CC4D}"/>
              </a:ext>
            </a:extLst>
          </p:cNvPr>
          <p:cNvSpPr>
            <a:spLocks noGrp="1"/>
          </p:cNvSpPr>
          <p:nvPr>
            <p:ph idx="1"/>
          </p:nvPr>
        </p:nvSpPr>
        <p:spPr/>
        <p:txBody>
          <a:bodyPr/>
          <a:lstStyle/>
          <a:p>
            <a:r>
              <a:rPr lang="en-IN" dirty="0"/>
              <a:t>Waiver of filing</a:t>
            </a:r>
          </a:p>
          <a:p>
            <a:pPr lvl="1"/>
            <a:r>
              <a:rPr lang="en-US" dirty="0"/>
              <a:t>The due date of filing form ITC-04 (Principal to Job worker) was getting extended with multiple notifications. </a:t>
            </a:r>
          </a:p>
          <a:p>
            <a:pPr lvl="1"/>
            <a:r>
              <a:rPr lang="en-US" dirty="0"/>
              <a:t>Waiver of filing Form ITC-04 from 01.7.2017 to 31.3.2019. </a:t>
            </a:r>
          </a:p>
          <a:p>
            <a:endParaRPr lang="en-US" dirty="0"/>
          </a:p>
          <a:p>
            <a:r>
              <a:rPr lang="en-US" dirty="0"/>
              <a:t>Not Waived of for FY 2019-20</a:t>
            </a:r>
          </a:p>
          <a:p>
            <a:pPr lvl="1"/>
            <a:r>
              <a:rPr lang="en-US" dirty="0"/>
              <a:t>All current period transaction along with</a:t>
            </a:r>
          </a:p>
          <a:p>
            <a:pPr lvl="1"/>
            <a:r>
              <a:rPr lang="en-US" dirty="0"/>
              <a:t>the details of delivery challans in respect of goods dispatched from July 2017 and not received till 31st March 2019 shall be disclosed in FORM ITC-04 quarterly for April 2019 to June 2019.</a:t>
            </a:r>
            <a:endParaRPr lang="en-IN" dirty="0"/>
          </a:p>
          <a:p>
            <a:endParaRPr lang="en-IN" dirty="0"/>
          </a:p>
          <a:p>
            <a:endParaRPr lang="en-IN" dirty="0"/>
          </a:p>
          <a:p>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0890BA41-3EC7-124F-875F-2F331A2D4EDA}"/>
              </a:ext>
            </a:extLst>
          </p:cNvPr>
          <p:cNvSpPr>
            <a:spLocks noGrp="1"/>
          </p:cNvSpPr>
          <p:nvPr>
            <p:ph type="sldNum" sz="quarter" idx="12"/>
          </p:nvPr>
        </p:nvSpPr>
        <p:spPr/>
        <p:txBody>
          <a:bodyPr/>
          <a:lstStyle/>
          <a:p>
            <a:pPr lvl="0"/>
            <a:fld id="{B7024D56-6637-4714-B4B6-F8D644C761B8}" type="slidenum">
              <a:rPr lang="en-US" noProof="0" smtClean="0"/>
              <a:pPr lvl="0"/>
              <a:t>114</a:t>
            </a:fld>
            <a:endParaRPr lang="en-US" noProof="0"/>
          </a:p>
        </p:txBody>
      </p:sp>
    </p:spTree>
    <p:extLst>
      <p:ext uri="{BB962C8B-B14F-4D97-AF65-F5344CB8AC3E}">
        <p14:creationId xmlns:p14="http://schemas.microsoft.com/office/powerpoint/2010/main" val="406972001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GSTR 9 and 9C</a:t>
            </a:r>
          </a:p>
        </p:txBody>
      </p:sp>
      <p:sp>
        <p:nvSpPr>
          <p:cNvPr id="3" name="Content Placeholder 2"/>
          <p:cNvSpPr>
            <a:spLocks noGrp="1"/>
          </p:cNvSpPr>
          <p:nvPr>
            <p:ph idx="1"/>
          </p:nvPr>
        </p:nvSpPr>
        <p:spPr/>
        <p:txBody>
          <a:bodyPr/>
          <a:lstStyle/>
          <a:p>
            <a:r>
              <a:rPr lang="en-IN" dirty="0">
                <a:solidFill>
                  <a:schemeClr val="tx1"/>
                </a:solidFill>
              </a:rPr>
              <a:t>Due date for the FY 17-18 has been extended several times as below:</a:t>
            </a:r>
          </a:p>
          <a:p>
            <a:endParaRPr lang="en-IN" dirty="0">
              <a:solidFill>
                <a:schemeClr val="tx1"/>
              </a:solidFill>
            </a:endParaRPr>
          </a:p>
          <a:p>
            <a:pPr lvl="1"/>
            <a:endParaRPr lang="en-IN" dirty="0">
              <a:solidFill>
                <a:schemeClr val="tx1"/>
              </a:solidFill>
            </a:endParaRPr>
          </a:p>
          <a:p>
            <a:pPr lvl="1"/>
            <a:endParaRPr lang="en-IN" dirty="0"/>
          </a:p>
          <a:p>
            <a:r>
              <a:rPr lang="en-IN" b="1" dirty="0">
                <a:solidFill>
                  <a:schemeClr val="tx1"/>
                </a:solidFill>
              </a:rPr>
              <a:t>FY 2018-19: </a:t>
            </a:r>
            <a:r>
              <a:rPr lang="en-IN" dirty="0">
                <a:solidFill>
                  <a:schemeClr val="tx1"/>
                </a:solidFill>
              </a:rPr>
              <a:t>31st March 2020.</a:t>
            </a:r>
            <a:endParaRPr lang="en-US" dirty="0">
              <a:solidFill>
                <a:schemeClr val="tx1"/>
              </a:solidFill>
            </a:endParaRPr>
          </a:p>
          <a:p>
            <a:endParaRPr lang="en-US" b="1" dirty="0">
              <a:solidFill>
                <a:schemeClr val="tx1"/>
              </a:solidFill>
            </a:endParaRPr>
          </a:p>
          <a:p>
            <a:r>
              <a:rPr lang="en-US" b="1" dirty="0">
                <a:solidFill>
                  <a:schemeClr val="tx1"/>
                </a:solidFill>
              </a:rPr>
              <a:t>Optional Filing</a:t>
            </a:r>
            <a:r>
              <a:rPr lang="en-US" dirty="0">
                <a:solidFill>
                  <a:schemeClr val="tx1"/>
                </a:solidFill>
              </a:rPr>
              <a:t>: Notn 47/2019 CT: filing of annual return under section 44 (1) of CGST Act for F.Y. 2017-18 and 2018-19 </a:t>
            </a:r>
            <a:r>
              <a:rPr lang="en-US" b="1" dirty="0">
                <a:solidFill>
                  <a:schemeClr val="tx1"/>
                </a:solidFill>
              </a:rPr>
              <a:t>optional </a:t>
            </a:r>
            <a:r>
              <a:rPr lang="en-US" dirty="0">
                <a:solidFill>
                  <a:schemeClr val="tx1"/>
                </a:solidFill>
              </a:rPr>
              <a:t>for small taxpayers whose aggregate turnover is less than Rs 2 crores as against originally compulsory for all registered persons. </a:t>
            </a:r>
            <a:endParaRPr lang="en-IN" dirty="0">
              <a:solidFill>
                <a:schemeClr val="tx1"/>
              </a:solidFill>
            </a:endParaRPr>
          </a:p>
        </p:txBody>
      </p:sp>
      <p:sp>
        <p:nvSpPr>
          <p:cNvPr id="4" name="Slide Number Placeholder 3"/>
          <p:cNvSpPr>
            <a:spLocks noGrp="1"/>
          </p:cNvSpPr>
          <p:nvPr>
            <p:ph type="sldNum" sz="quarter" idx="12"/>
          </p:nvPr>
        </p:nvSpPr>
        <p:spPr/>
        <p:txBody>
          <a:bodyPr/>
          <a:lstStyle/>
          <a:p>
            <a:fld id="{72CC1286-1CFD-434F-91E2-447085530BDC}" type="slidenum">
              <a:rPr lang="en-IN" smtClean="0">
                <a:uFillTx/>
              </a:rPr>
              <a:t>115</a:t>
            </a:fld>
            <a:endParaRPr lang="en-IN" dirty="0">
              <a:uFillTx/>
            </a:endParaRPr>
          </a:p>
        </p:txBody>
      </p:sp>
      <p:graphicFrame>
        <p:nvGraphicFramePr>
          <p:cNvPr id="5" name="Diagram 4"/>
          <p:cNvGraphicFramePr/>
          <p:nvPr>
            <p:extLst>
              <p:ext uri="{D42A27DB-BD31-4B8C-83A1-F6EECF244321}">
                <p14:modId xmlns:p14="http://schemas.microsoft.com/office/powerpoint/2010/main" val="3610899565"/>
              </p:ext>
            </p:extLst>
          </p:nvPr>
        </p:nvGraphicFramePr>
        <p:xfrm>
          <a:off x="1028648" y="1591781"/>
          <a:ext cx="9945858" cy="10269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1615167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ABBDB-2F16-4374-89DD-E3305AFACD30}"/>
              </a:ext>
            </a:extLst>
          </p:cNvPr>
          <p:cNvSpPr>
            <a:spLocks noGrp="1"/>
          </p:cNvSpPr>
          <p:nvPr>
            <p:ph type="title"/>
          </p:nvPr>
        </p:nvSpPr>
        <p:spPr/>
        <p:txBody>
          <a:bodyPr/>
          <a:lstStyle/>
          <a:p>
            <a:r>
              <a:rPr lang="en-IN" dirty="0"/>
              <a:t>Changes in Annual Return – GSTR 9</a:t>
            </a:r>
          </a:p>
        </p:txBody>
      </p:sp>
      <p:sp>
        <p:nvSpPr>
          <p:cNvPr id="3" name="Content Placeholder 2">
            <a:extLst>
              <a:ext uri="{FF2B5EF4-FFF2-40B4-BE49-F238E27FC236}">
                <a16:creationId xmlns:a16="http://schemas.microsoft.com/office/drawing/2014/main" id="{AB2D88F9-FFE4-47B1-9947-78FAEB4198D2}"/>
              </a:ext>
            </a:extLst>
          </p:cNvPr>
          <p:cNvSpPr>
            <a:spLocks noGrp="1"/>
          </p:cNvSpPr>
          <p:nvPr>
            <p:ph idx="1"/>
          </p:nvPr>
        </p:nvSpPr>
        <p:spPr/>
        <p:txBody>
          <a:bodyPr/>
          <a:lstStyle/>
          <a:p>
            <a:r>
              <a:rPr lang="en-IN" dirty="0"/>
              <a:t>Relevant changes in the periods where ever mentioned to accommodate for FY 2018-19</a:t>
            </a:r>
          </a:p>
          <a:p>
            <a:r>
              <a:rPr lang="en-IN" dirty="0"/>
              <a:t>Optional Reporting</a:t>
            </a:r>
          </a:p>
          <a:p>
            <a:pPr lvl="1"/>
            <a:r>
              <a:rPr lang="en-IN" b="1" dirty="0"/>
              <a:t>Net with original </a:t>
            </a:r>
            <a:r>
              <a:rPr lang="en-IN" dirty="0"/>
              <a:t>reporting Credit notes/ Debit notes/ Amendments option -Table 4I, 4J, 4K &amp; 4L + 5H, 5I, 5J &amp; 5K </a:t>
            </a:r>
          </a:p>
          <a:p>
            <a:pPr lvl="1"/>
            <a:r>
              <a:rPr lang="en-IN" b="1" dirty="0"/>
              <a:t>Consolidated </a:t>
            </a:r>
            <a:r>
              <a:rPr lang="en-IN" dirty="0"/>
              <a:t>Exempted - 5D, 5E &amp; 5F</a:t>
            </a:r>
          </a:p>
          <a:p>
            <a:pPr lvl="1"/>
            <a:r>
              <a:rPr lang="en-IN" b="1" dirty="0"/>
              <a:t>ITC Segregation : </a:t>
            </a:r>
            <a:r>
              <a:rPr lang="en-IN" dirty="0"/>
              <a:t>Where not possible, entire ITC can be disclosed under “Inputs” only. This is available for FY 2017-18 &amp; FY 2018-19 only (6B,6C,6D,6E)</a:t>
            </a:r>
          </a:p>
          <a:p>
            <a:pPr lvl="1"/>
            <a:r>
              <a:rPr lang="en-IN" b="1" dirty="0"/>
              <a:t>ITC on RCM may be clubbed</a:t>
            </a:r>
            <a:r>
              <a:rPr lang="en-IN" dirty="0"/>
              <a:t>: Table 6C &amp; 6D (ITC on RCM from un-registered or registered parties)</a:t>
            </a:r>
          </a:p>
          <a:p>
            <a:pPr lvl="1"/>
            <a:r>
              <a:rPr lang="en-IN" dirty="0"/>
              <a:t>ITC reversal may be clubbed(other than TRAN reversal):</a:t>
            </a:r>
          </a:p>
          <a:p>
            <a:pPr lvl="1"/>
            <a:r>
              <a:rPr lang="en-IN" dirty="0"/>
              <a:t>GSTR 2A Vs GSTR 3B may be provided with GSTR 9C</a:t>
            </a:r>
          </a:p>
          <a:p>
            <a:pPr lvl="1"/>
            <a:r>
              <a:rPr lang="en-IN" dirty="0"/>
              <a:t>Optional ( Table 12,13,15,16,17&amp;18)</a:t>
            </a:r>
          </a:p>
        </p:txBody>
      </p:sp>
      <p:sp>
        <p:nvSpPr>
          <p:cNvPr id="4" name="Slide Number Placeholder 3">
            <a:extLst>
              <a:ext uri="{FF2B5EF4-FFF2-40B4-BE49-F238E27FC236}">
                <a16:creationId xmlns:a16="http://schemas.microsoft.com/office/drawing/2014/main" id="{65538CE9-43E0-414B-AD1C-A15BC6886EF3}"/>
              </a:ext>
            </a:extLst>
          </p:cNvPr>
          <p:cNvSpPr>
            <a:spLocks noGrp="1"/>
          </p:cNvSpPr>
          <p:nvPr>
            <p:ph type="sldNum" sz="quarter" idx="12"/>
          </p:nvPr>
        </p:nvSpPr>
        <p:spPr/>
        <p:txBody>
          <a:bodyPr/>
          <a:lstStyle/>
          <a:p>
            <a:fld id="{72CC1286-1CFD-434F-91E2-447085530BDC}" type="slidenum">
              <a:rPr lang="en-IN" smtClean="0">
                <a:uFillTx/>
              </a:rPr>
              <a:t>116</a:t>
            </a:fld>
            <a:endParaRPr lang="en-IN" dirty="0">
              <a:uFillTx/>
            </a:endParaRPr>
          </a:p>
        </p:txBody>
      </p:sp>
    </p:spTree>
    <p:extLst>
      <p:ext uri="{BB962C8B-B14F-4D97-AF65-F5344CB8AC3E}">
        <p14:creationId xmlns:p14="http://schemas.microsoft.com/office/powerpoint/2010/main" val="249940169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ABBDB-2F16-4374-89DD-E3305AFACD30}"/>
              </a:ext>
            </a:extLst>
          </p:cNvPr>
          <p:cNvSpPr>
            <a:spLocks noGrp="1"/>
          </p:cNvSpPr>
          <p:nvPr>
            <p:ph type="title"/>
          </p:nvPr>
        </p:nvSpPr>
        <p:spPr/>
        <p:txBody>
          <a:bodyPr/>
          <a:lstStyle/>
          <a:p>
            <a:r>
              <a:rPr lang="en-IN" dirty="0"/>
              <a:t>Changes in Reconciliation Statement – GSTR 9C</a:t>
            </a:r>
          </a:p>
        </p:txBody>
      </p:sp>
      <p:sp>
        <p:nvSpPr>
          <p:cNvPr id="3" name="Content Placeholder 2">
            <a:extLst>
              <a:ext uri="{FF2B5EF4-FFF2-40B4-BE49-F238E27FC236}">
                <a16:creationId xmlns:a16="http://schemas.microsoft.com/office/drawing/2014/main" id="{AB2D88F9-FFE4-47B1-9947-78FAEB4198D2}"/>
              </a:ext>
            </a:extLst>
          </p:cNvPr>
          <p:cNvSpPr>
            <a:spLocks noGrp="1"/>
          </p:cNvSpPr>
          <p:nvPr>
            <p:ph idx="1"/>
          </p:nvPr>
        </p:nvSpPr>
        <p:spPr/>
        <p:txBody>
          <a:bodyPr/>
          <a:lstStyle/>
          <a:p>
            <a:r>
              <a:rPr lang="en-IN" dirty="0"/>
              <a:t>Turnover Reporting</a:t>
            </a:r>
          </a:p>
          <a:p>
            <a:pPr lvl="1"/>
            <a:r>
              <a:rPr lang="en-IN" dirty="0"/>
              <a:t>Relaxation in details of Part II – Table 5 – Reconciliation of Turnover between Audited Financial Statements (AFS) and GSTR 9 Table 5B to 5N.</a:t>
            </a:r>
          </a:p>
          <a:p>
            <a:pPr lvl="1"/>
            <a:r>
              <a:rPr lang="en-IN" dirty="0"/>
              <a:t>Directly report under Table 5O “Adjustments in turnover not listed above</a:t>
            </a:r>
          </a:p>
          <a:p>
            <a:r>
              <a:rPr lang="en-IN" dirty="0"/>
              <a:t>Input Tax Credit</a:t>
            </a:r>
          </a:p>
          <a:p>
            <a:pPr lvl="1"/>
            <a:r>
              <a:rPr lang="en-IN" dirty="0"/>
              <a:t>Optional to disclose Table 12B &amp; 12C</a:t>
            </a:r>
          </a:p>
          <a:p>
            <a:pPr lvl="1"/>
            <a:r>
              <a:rPr lang="en-IN" dirty="0"/>
              <a:t>Note: - Table 13 - Reasons for un-reconciled ITC has not been made optional</a:t>
            </a:r>
          </a:p>
          <a:p>
            <a:r>
              <a:rPr lang="en-IN" dirty="0"/>
              <a:t>Part B Certificate</a:t>
            </a:r>
          </a:p>
          <a:p>
            <a:pPr lvl="1"/>
            <a:r>
              <a:rPr lang="en-IN" dirty="0"/>
              <a:t>The words “True and Correct” are replaced with “True and Fair” in Part B of GSTR 9C.</a:t>
            </a:r>
          </a:p>
        </p:txBody>
      </p:sp>
      <p:sp>
        <p:nvSpPr>
          <p:cNvPr id="4" name="Slide Number Placeholder 3">
            <a:extLst>
              <a:ext uri="{FF2B5EF4-FFF2-40B4-BE49-F238E27FC236}">
                <a16:creationId xmlns:a16="http://schemas.microsoft.com/office/drawing/2014/main" id="{65538CE9-43E0-414B-AD1C-A15BC6886EF3}"/>
              </a:ext>
            </a:extLst>
          </p:cNvPr>
          <p:cNvSpPr>
            <a:spLocks noGrp="1"/>
          </p:cNvSpPr>
          <p:nvPr>
            <p:ph type="sldNum" sz="quarter" idx="12"/>
          </p:nvPr>
        </p:nvSpPr>
        <p:spPr/>
        <p:txBody>
          <a:bodyPr/>
          <a:lstStyle/>
          <a:p>
            <a:fld id="{72CC1286-1CFD-434F-91E2-447085530BDC}" type="slidenum">
              <a:rPr lang="en-IN" smtClean="0">
                <a:uFillTx/>
              </a:rPr>
              <a:t>117</a:t>
            </a:fld>
            <a:endParaRPr lang="en-IN" dirty="0">
              <a:uFillTx/>
            </a:endParaRPr>
          </a:p>
        </p:txBody>
      </p:sp>
    </p:spTree>
    <p:extLst>
      <p:ext uri="{BB962C8B-B14F-4D97-AF65-F5344CB8AC3E}">
        <p14:creationId xmlns:p14="http://schemas.microsoft.com/office/powerpoint/2010/main" val="349088703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uFillTx/>
              </a:rPr>
              <a:t>Refund Restricted</a:t>
            </a:r>
          </a:p>
        </p:txBody>
      </p:sp>
      <p:sp>
        <p:nvSpPr>
          <p:cNvPr id="3" name="Content Placeholder 2"/>
          <p:cNvSpPr>
            <a:spLocks noGrp="1"/>
          </p:cNvSpPr>
          <p:nvPr>
            <p:ph idx="1"/>
          </p:nvPr>
        </p:nvSpPr>
        <p:spPr/>
        <p:txBody>
          <a:bodyPr/>
          <a:lstStyle/>
          <a:p>
            <a:pPr marL="0" indent="0">
              <a:buNone/>
            </a:pPr>
            <a:r>
              <a:rPr lang="en-US" dirty="0">
                <a:uFillTx/>
              </a:rPr>
              <a:t>THEN </a:t>
            </a:r>
          </a:p>
          <a:p>
            <a:r>
              <a:rPr lang="en-US" dirty="0">
                <a:uFillTx/>
              </a:rPr>
              <a:t>Supplies of goods in respect of which no refund of  unutilized input tax  credit shall be allowed under Section 54 (3) – CTR 5/2017</a:t>
            </a:r>
          </a:p>
          <a:p>
            <a:pPr lvl="1"/>
            <a:r>
              <a:rPr lang="en-US" dirty="0">
                <a:uFillTx/>
              </a:rPr>
              <a:t>Chapter 54 &amp; 55 : Woven Fabrics</a:t>
            </a:r>
          </a:p>
          <a:p>
            <a:pPr lvl="1"/>
            <a:r>
              <a:rPr lang="en-US" dirty="0">
                <a:uFillTx/>
              </a:rPr>
              <a:t>Chapter 60 : Knitted Fabric</a:t>
            </a:r>
          </a:p>
          <a:p>
            <a:pPr lvl="1"/>
            <a:r>
              <a:rPr lang="en-US" dirty="0">
                <a:uFillTx/>
              </a:rPr>
              <a:t>Chapter 86 : Railway Locomotive&amp; Related Supplies</a:t>
            </a:r>
          </a:p>
          <a:p>
            <a:pPr lvl="1"/>
            <a:endParaRPr lang="en-US" dirty="0">
              <a:uFillTx/>
            </a:endParaRPr>
          </a:p>
          <a:p>
            <a:pPr marL="457200" lvl="1" indent="0">
              <a:buNone/>
            </a:pPr>
            <a:endParaRPr lang="en-US" dirty="0">
              <a:uFillTx/>
            </a:endParaRPr>
          </a:p>
          <a:p>
            <a:r>
              <a:rPr lang="en-US" dirty="0">
                <a:uFillTx/>
              </a:rPr>
              <a:t>NOW</a:t>
            </a:r>
          </a:p>
          <a:p>
            <a:pPr marL="0" indent="0">
              <a:buNone/>
            </a:pPr>
            <a:r>
              <a:rPr lang="en-US" dirty="0"/>
              <a:t>IDS Refund allowed for Chapter 54,55,60 : Notification </a:t>
            </a:r>
            <a:r>
              <a:rPr lang="en-US" dirty="0">
                <a:uFillTx/>
              </a:rPr>
              <a:t>20/2018 CTR</a:t>
            </a:r>
          </a:p>
          <a:p>
            <a:pPr lvl="1"/>
            <a:r>
              <a:rPr lang="en-US" dirty="0">
                <a:uFillTx/>
              </a:rPr>
              <a:t>Subject to reversal of credit standing as on 31</a:t>
            </a:r>
            <a:r>
              <a:rPr lang="en-US" baseline="30000" dirty="0">
                <a:uFillTx/>
              </a:rPr>
              <a:t>st</a:t>
            </a:r>
            <a:r>
              <a:rPr lang="en-US" dirty="0">
                <a:uFillTx/>
              </a:rPr>
              <a:t> Jul 2018</a:t>
            </a:r>
          </a:p>
        </p:txBody>
      </p:sp>
      <p:sp>
        <p:nvSpPr>
          <p:cNvPr id="5" name="Slide Number Placeholder 4"/>
          <p:cNvSpPr>
            <a:spLocks noGrp="1"/>
          </p:cNvSpPr>
          <p:nvPr>
            <p:ph type="sldNum" sz="quarter" idx="12"/>
          </p:nvPr>
        </p:nvSpPr>
        <p:spPr/>
        <p:txBody>
          <a:bodyPr/>
          <a:lstStyle/>
          <a:p>
            <a:fld id="{72CC1286-1CFD-434F-91E2-447085530BDC}" type="slidenum">
              <a:rPr lang="en-IN" smtClean="0">
                <a:uFillTx/>
              </a:rPr>
              <a:t>118</a:t>
            </a:fld>
            <a:endParaRPr lang="en-IN" dirty="0">
              <a:uFillTx/>
            </a:endParaRPr>
          </a:p>
        </p:txBody>
      </p:sp>
    </p:spTree>
    <p:extLst>
      <p:ext uri="{BB962C8B-B14F-4D97-AF65-F5344CB8AC3E}">
        <p14:creationId xmlns:p14="http://schemas.microsoft.com/office/powerpoint/2010/main" val="428504738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D5311-5E59-4728-833D-19C6E020F829}"/>
              </a:ext>
            </a:extLst>
          </p:cNvPr>
          <p:cNvSpPr>
            <a:spLocks noGrp="1"/>
          </p:cNvSpPr>
          <p:nvPr>
            <p:ph type="title"/>
          </p:nvPr>
        </p:nvSpPr>
        <p:spPr/>
        <p:txBody>
          <a:bodyPr/>
          <a:lstStyle/>
          <a:p>
            <a:r>
              <a:rPr lang="en-US" dirty="0"/>
              <a:t>Single Disbursal of refunds </a:t>
            </a:r>
            <a:endParaRPr lang="en-IN" dirty="0"/>
          </a:p>
        </p:txBody>
      </p:sp>
      <p:graphicFrame>
        <p:nvGraphicFramePr>
          <p:cNvPr id="4" name="Content Placeholder 3">
            <a:extLst>
              <a:ext uri="{FF2B5EF4-FFF2-40B4-BE49-F238E27FC236}">
                <a16:creationId xmlns:a16="http://schemas.microsoft.com/office/drawing/2014/main" id="{CD5376C2-51BB-49C1-BC5B-AF91806BBC48}"/>
              </a:ext>
            </a:extLst>
          </p:cNvPr>
          <p:cNvGraphicFramePr>
            <a:graphicFrameLocks noGrp="1"/>
          </p:cNvGraphicFramePr>
          <p:nvPr>
            <p:ph idx="1"/>
            <p:extLst/>
          </p:nvPr>
        </p:nvGraphicFramePr>
        <p:xfrm>
          <a:off x="1316186" y="1825625"/>
          <a:ext cx="1406236" cy="2743200"/>
        </p:xfrm>
        <a:graphic>
          <a:graphicData uri="http://schemas.openxmlformats.org/drawingml/2006/table">
            <a:tbl>
              <a:tblPr firstRow="1" bandRow="1">
                <a:tableStyleId>{2D5ABB26-0587-4C30-8999-92F81FD0307C}</a:tableStyleId>
              </a:tblPr>
              <a:tblGrid>
                <a:gridCol w="1406236">
                  <a:extLst>
                    <a:ext uri="{9D8B030D-6E8A-4147-A177-3AD203B41FA5}">
                      <a16:colId xmlns:a16="http://schemas.microsoft.com/office/drawing/2014/main" val="919367769"/>
                    </a:ext>
                  </a:extLst>
                </a:gridCol>
              </a:tblGrid>
              <a:tr h="370840">
                <a:tc>
                  <a:txBody>
                    <a:bodyPr/>
                    <a:lstStyle/>
                    <a:p>
                      <a:r>
                        <a:rPr lang="en-US" sz="2400" dirty="0"/>
                        <a:t>RFD 01 </a:t>
                      </a:r>
                      <a:endParaRPr lang="en-IN" sz="2400"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97838928"/>
                  </a:ext>
                </a:extLst>
              </a:tr>
              <a:tr h="370840">
                <a:tc>
                  <a:txBody>
                    <a:bodyPr/>
                    <a:lstStyle/>
                    <a:p>
                      <a:r>
                        <a:rPr lang="en-US" sz="2400" dirty="0"/>
                        <a:t>RFD 02 </a:t>
                      </a:r>
                      <a:endParaRPr lang="en-IN" sz="2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9663942"/>
                  </a:ext>
                </a:extLst>
              </a:tr>
              <a:tr h="370840">
                <a:tc>
                  <a:txBody>
                    <a:bodyPr/>
                    <a:lstStyle/>
                    <a:p>
                      <a:r>
                        <a:rPr lang="en-US" sz="2400" dirty="0"/>
                        <a:t>RFD 03 </a:t>
                      </a:r>
                      <a:endParaRPr lang="en-IN" sz="2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9369132"/>
                  </a:ext>
                </a:extLst>
              </a:tr>
              <a:tr h="370840">
                <a:tc>
                  <a:txBody>
                    <a:bodyPr/>
                    <a:lstStyle/>
                    <a:p>
                      <a:r>
                        <a:rPr lang="en-US" sz="2400" dirty="0"/>
                        <a:t>RFD 04</a:t>
                      </a:r>
                      <a:endParaRPr lang="en-IN" sz="2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7028125"/>
                  </a:ext>
                </a:extLst>
              </a:tr>
              <a:tr h="370840">
                <a:tc>
                  <a:txBody>
                    <a:bodyPr/>
                    <a:lstStyle/>
                    <a:p>
                      <a:r>
                        <a:rPr lang="en-US" sz="2400" dirty="0"/>
                        <a:t>RFD 05 </a:t>
                      </a:r>
                      <a:endParaRPr lang="en-IN" sz="2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8734734"/>
                  </a:ext>
                </a:extLst>
              </a:tr>
              <a:tr h="370840">
                <a:tc>
                  <a:txBody>
                    <a:bodyPr/>
                    <a:lstStyle/>
                    <a:p>
                      <a:r>
                        <a:rPr lang="en-US" sz="2400" dirty="0"/>
                        <a:t>RFD 06 </a:t>
                      </a:r>
                      <a:endParaRPr lang="en-IN" sz="2400"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586455298"/>
                  </a:ext>
                </a:extLst>
              </a:tr>
            </a:tbl>
          </a:graphicData>
        </a:graphic>
      </p:graphicFrame>
      <p:sp>
        <p:nvSpPr>
          <p:cNvPr id="5" name="Callout: Bent Line with Border and Accent Bar 4">
            <a:extLst>
              <a:ext uri="{FF2B5EF4-FFF2-40B4-BE49-F238E27FC236}">
                <a16:creationId xmlns:a16="http://schemas.microsoft.com/office/drawing/2014/main" id="{9D6C2573-1B2F-4A8B-845B-3A32F21F9F8F}"/>
              </a:ext>
            </a:extLst>
          </p:cNvPr>
          <p:cNvSpPr/>
          <p:nvPr/>
        </p:nvSpPr>
        <p:spPr>
          <a:xfrm>
            <a:off x="3782295" y="2622740"/>
            <a:ext cx="2507673" cy="681570"/>
          </a:xfrm>
          <a:prstGeom prst="accentBorderCallout2">
            <a:avLst>
              <a:gd name="adj1" fmla="val 18750"/>
              <a:gd name="adj2" fmla="val -8333"/>
              <a:gd name="adj3" fmla="val 18750"/>
              <a:gd name="adj4" fmla="val -16667"/>
              <a:gd name="adj5" fmla="val 117299"/>
              <a:gd name="adj6" fmla="val -45839"/>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dirty="0"/>
              <a:t>90% provisional order – copy issued to SGST </a:t>
            </a:r>
          </a:p>
        </p:txBody>
      </p:sp>
      <p:sp>
        <p:nvSpPr>
          <p:cNvPr id="6" name="Callout: Bent Line with Border and Accent Bar 5">
            <a:extLst>
              <a:ext uri="{FF2B5EF4-FFF2-40B4-BE49-F238E27FC236}">
                <a16:creationId xmlns:a16="http://schemas.microsoft.com/office/drawing/2014/main" id="{57740CBA-68D6-4963-899E-61168A521446}"/>
              </a:ext>
            </a:extLst>
          </p:cNvPr>
          <p:cNvSpPr/>
          <p:nvPr/>
        </p:nvSpPr>
        <p:spPr>
          <a:xfrm>
            <a:off x="3626429" y="4018151"/>
            <a:ext cx="2507673" cy="681570"/>
          </a:xfrm>
          <a:prstGeom prst="accentBorderCallout2">
            <a:avLst>
              <a:gd name="adj1" fmla="val 18750"/>
              <a:gd name="adj2" fmla="val -8333"/>
              <a:gd name="adj3" fmla="val 18750"/>
              <a:gd name="adj4" fmla="val -16667"/>
              <a:gd name="adj5" fmla="val -16861"/>
              <a:gd name="adj6" fmla="val -39209"/>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dirty="0"/>
              <a:t>SGST authorities to issue payment advise</a:t>
            </a:r>
          </a:p>
        </p:txBody>
      </p:sp>
      <p:sp>
        <p:nvSpPr>
          <p:cNvPr id="10" name="Content Placeholder 2">
            <a:extLst>
              <a:ext uri="{FF2B5EF4-FFF2-40B4-BE49-F238E27FC236}">
                <a16:creationId xmlns:a16="http://schemas.microsoft.com/office/drawing/2014/main" id="{2521AC18-029D-4A67-97E3-D299794BA46A}"/>
              </a:ext>
            </a:extLst>
          </p:cNvPr>
          <p:cNvSpPr txBox="1">
            <a:spLocks/>
          </p:cNvSpPr>
          <p:nvPr/>
        </p:nvSpPr>
        <p:spPr>
          <a:xfrm>
            <a:off x="6629400" y="1825625"/>
            <a:ext cx="4724400" cy="4351338"/>
          </a:xfrm>
          <a:prstGeom prst="rect">
            <a:avLst/>
          </a:prstGeom>
        </p:spPr>
        <p:style>
          <a:lnRef idx="2">
            <a:schemeClr val="accent6"/>
          </a:lnRef>
          <a:fillRef idx="1">
            <a:schemeClr val="lt1"/>
          </a:fillRef>
          <a:effectRef idx="0">
            <a:schemeClr val="accent6"/>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b="1" dirty="0">
                <a:latin typeface="+mj-lt"/>
              </a:rPr>
              <a:t>SGST portion also to be processed by CGST authorities </a:t>
            </a:r>
          </a:p>
          <a:p>
            <a:endParaRPr lang="en-US" sz="2400" b="1" dirty="0">
              <a:latin typeface="+mj-lt"/>
            </a:endParaRPr>
          </a:p>
          <a:p>
            <a:r>
              <a:rPr lang="en-US" sz="2400" b="1" dirty="0">
                <a:latin typeface="+mj-lt"/>
              </a:rPr>
              <a:t>SGST ~ CGST to be adjusted through inter-State settlements </a:t>
            </a:r>
          </a:p>
        </p:txBody>
      </p:sp>
    </p:spTree>
    <p:extLst>
      <p:ext uri="{BB962C8B-B14F-4D97-AF65-F5344CB8AC3E}">
        <p14:creationId xmlns:p14="http://schemas.microsoft.com/office/powerpoint/2010/main" val="3688604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3BF36-D397-4671-815D-074034698EBD}"/>
              </a:ext>
            </a:extLst>
          </p:cNvPr>
          <p:cNvSpPr>
            <a:spLocks noGrp="1"/>
          </p:cNvSpPr>
          <p:nvPr>
            <p:ph type="title"/>
          </p:nvPr>
        </p:nvSpPr>
        <p:spPr/>
        <p:txBody>
          <a:bodyPr/>
          <a:lstStyle/>
          <a:p>
            <a:r>
              <a:rPr lang="en-IN" dirty="0"/>
              <a:t>Supply Related Changes</a:t>
            </a:r>
          </a:p>
        </p:txBody>
      </p:sp>
      <p:sp>
        <p:nvSpPr>
          <p:cNvPr id="3" name="Text Placeholder 2">
            <a:extLst>
              <a:ext uri="{FF2B5EF4-FFF2-40B4-BE49-F238E27FC236}">
                <a16:creationId xmlns:a16="http://schemas.microsoft.com/office/drawing/2014/main" id="{BF1553A9-7277-4316-9AA0-E7F672D43A14}"/>
              </a:ext>
            </a:extLst>
          </p:cNvPr>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686880316"/>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IN" sz="3200" b="1" dirty="0"/>
              <a:t>Relevant date in case of refund of unutilised credit – 54(2)</a:t>
            </a:r>
            <a:endParaRPr lang="en-US" sz="3200" dirty="0"/>
          </a:p>
        </p:txBody>
      </p:sp>
      <p:sp>
        <p:nvSpPr>
          <p:cNvPr id="2" name="Content Placeholder 1"/>
          <p:cNvSpPr>
            <a:spLocks noGrp="1"/>
          </p:cNvSpPr>
          <p:nvPr>
            <p:ph idx="1"/>
          </p:nvPr>
        </p:nvSpPr>
        <p:spPr/>
        <p:txBody>
          <a:bodyPr>
            <a:normAutofit/>
          </a:bodyPr>
          <a:lstStyle/>
          <a:p>
            <a:pPr lvl="0" algn="just"/>
            <a:r>
              <a:rPr lang="en-US" dirty="0"/>
              <a:t>GST Refunds:</a:t>
            </a:r>
          </a:p>
          <a:p>
            <a:pPr lvl="1" algn="just"/>
            <a:r>
              <a:rPr lang="en-US" dirty="0"/>
              <a:t>Relevant date for filing refunds in case of unutilized ITC – </a:t>
            </a:r>
          </a:p>
          <a:p>
            <a:pPr lvl="2" algn="just"/>
            <a:r>
              <a:rPr lang="en-US" dirty="0"/>
              <a:t>in the case of refund of unutilised ITC arising out of inverted duty structure, shall be the </a:t>
            </a:r>
            <a:r>
              <a:rPr lang="en-US" b="1" dirty="0"/>
              <a:t>due date for furnishing of return under section 39</a:t>
            </a:r>
            <a:r>
              <a:rPr lang="en-US" dirty="0"/>
              <a:t> for the period in which such claim for refund arises. (instead of end of FY)</a:t>
            </a:r>
          </a:p>
          <a:p>
            <a:pPr algn="just"/>
            <a:r>
              <a:rPr lang="en-US" dirty="0"/>
              <a:t>Impact</a:t>
            </a:r>
          </a:p>
          <a:p>
            <a:pPr lvl="1" algn="just" fontAlgn="base"/>
            <a:r>
              <a:rPr lang="en-IN" dirty="0"/>
              <a:t>As per this amendment the relevant date for calculation of time period for  refund of unutilised ITC shall henceforth be the due date for furnishing the return under section 39 for the period in which the claim arises </a:t>
            </a:r>
          </a:p>
          <a:p>
            <a:pPr lvl="1" algn="just"/>
            <a:r>
              <a:rPr lang="en-IN" dirty="0"/>
              <a:t>This amendment has been bought to remove the contradiction involved  between section 54(3) and explanation 2(e) of Section 54 which used to earlier provide two different time periods for calculation of relevant date.</a:t>
            </a:r>
            <a:endParaRPr lang="en-US" dirty="0"/>
          </a:p>
        </p:txBody>
      </p:sp>
    </p:spTree>
    <p:extLst>
      <p:ext uri="{BB962C8B-B14F-4D97-AF65-F5344CB8AC3E}">
        <p14:creationId xmlns:p14="http://schemas.microsoft.com/office/powerpoint/2010/main" val="4278024203"/>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Service Exports in INR</a:t>
            </a:r>
          </a:p>
        </p:txBody>
      </p:sp>
      <p:sp>
        <p:nvSpPr>
          <p:cNvPr id="2" name="Content Placeholder 1"/>
          <p:cNvSpPr>
            <a:spLocks noGrp="1"/>
          </p:cNvSpPr>
          <p:nvPr>
            <p:ph idx="1"/>
          </p:nvPr>
        </p:nvSpPr>
        <p:spPr/>
        <p:txBody>
          <a:bodyPr/>
          <a:lstStyle/>
          <a:p>
            <a:pPr lvl="0" algn="just"/>
            <a:r>
              <a:rPr lang="en-US" dirty="0"/>
              <a:t>Refunds in case of export of services –</a:t>
            </a:r>
          </a:p>
          <a:p>
            <a:pPr lvl="1" algn="just"/>
            <a:r>
              <a:rPr lang="en-US" dirty="0"/>
              <a:t>Explanation 2(c) to Section 54 of the CGST Act </a:t>
            </a:r>
            <a:r>
              <a:rPr lang="en-US" b="1" dirty="0"/>
              <a:t>allows receipt of payment in Indian rupees, where permitted, by the RBI</a:t>
            </a:r>
            <a:r>
              <a:rPr lang="en-US" dirty="0"/>
              <a:t> in case of export of services since particularly in the case of exports to Nepal and Bhutan, the payment is received in Indian rupees as per RBI regulations.</a:t>
            </a:r>
          </a:p>
          <a:p>
            <a:pPr algn="just"/>
            <a:r>
              <a:rPr lang="en-US" dirty="0"/>
              <a:t>In this respect, the provisions of Section 2(6)(iv) of the IGST Act are also being amended to provide that services shall qualify as exports even if the payment for the services supplied is received in Indian rupees as per RBI regulations.</a:t>
            </a:r>
          </a:p>
        </p:txBody>
      </p:sp>
    </p:spTree>
    <p:extLst>
      <p:ext uri="{BB962C8B-B14F-4D97-AF65-F5344CB8AC3E}">
        <p14:creationId xmlns:p14="http://schemas.microsoft.com/office/powerpoint/2010/main" val="2181008568"/>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uFillTx/>
              </a:rPr>
              <a:t>LUT</a:t>
            </a:r>
          </a:p>
        </p:txBody>
      </p:sp>
      <p:sp>
        <p:nvSpPr>
          <p:cNvPr id="3" name="Content Placeholder 2"/>
          <p:cNvSpPr>
            <a:spLocks noGrp="1"/>
          </p:cNvSpPr>
          <p:nvPr>
            <p:ph idx="1"/>
          </p:nvPr>
        </p:nvSpPr>
        <p:spPr/>
        <p:txBody>
          <a:bodyPr>
            <a:normAutofit/>
          </a:bodyPr>
          <a:lstStyle/>
          <a:p>
            <a:r>
              <a:rPr lang="en-US" dirty="0">
                <a:uFillTx/>
              </a:rPr>
              <a:t>Furnishing of Letter of Undertaking (LUT) for Zero rated supplies</a:t>
            </a:r>
          </a:p>
          <a:p>
            <a:pPr lvl="1"/>
            <a:r>
              <a:rPr lang="en-US" dirty="0">
                <a:uFillTx/>
              </a:rPr>
              <a:t>To export without payment of integrated tax</a:t>
            </a:r>
          </a:p>
          <a:p>
            <a:pPr lvl="1"/>
            <a:r>
              <a:rPr lang="en-US" dirty="0">
                <a:uFillTx/>
              </a:rPr>
              <a:t>Validity of LUT – LUT is valid for the whole financial year in which it is ten</a:t>
            </a:r>
          </a:p>
          <a:p>
            <a:r>
              <a:rPr lang="en-US" dirty="0">
                <a:uFillTx/>
              </a:rPr>
              <a:t>Supply of services not eligible for refund of unutilized input tax credit</a:t>
            </a:r>
          </a:p>
          <a:p>
            <a:pPr lvl="1"/>
            <a:r>
              <a:rPr lang="en-US" dirty="0">
                <a:uFillTx/>
              </a:rPr>
              <a:t>construction of complex, </a:t>
            </a:r>
          </a:p>
          <a:p>
            <a:pPr lvl="1"/>
            <a:r>
              <a:rPr lang="en-US" dirty="0">
                <a:uFillTx/>
              </a:rPr>
              <a:t>building, 	</a:t>
            </a:r>
          </a:p>
          <a:p>
            <a:pPr lvl="1"/>
            <a:r>
              <a:rPr lang="en-US" dirty="0">
                <a:uFillTx/>
              </a:rPr>
              <a:t>civil structure or a part thereof including a complex or building intended for sale to a buyer, </a:t>
            </a:r>
          </a:p>
          <a:p>
            <a:pPr lvl="1"/>
            <a:r>
              <a:rPr lang="en-US" dirty="0">
                <a:uFillTx/>
              </a:rPr>
              <a:t>wholly or partly except where the entire consideration has been received Now issuance of completion certificate where required by the competent authority or Now its first occupation whichever is higher will be considered supply of services</a:t>
            </a:r>
          </a:p>
        </p:txBody>
      </p:sp>
      <p:sp>
        <p:nvSpPr>
          <p:cNvPr id="5" name="Slide Number Placeholder 4"/>
          <p:cNvSpPr>
            <a:spLocks noGrp="1"/>
          </p:cNvSpPr>
          <p:nvPr>
            <p:ph type="sldNum" sz="quarter" idx="12"/>
          </p:nvPr>
        </p:nvSpPr>
        <p:spPr/>
        <p:txBody>
          <a:bodyPr/>
          <a:lstStyle/>
          <a:p>
            <a:fld id="{72CC1286-1CFD-434F-91E2-447085530BDC}" type="slidenum">
              <a:rPr lang="en-IN" smtClean="0">
                <a:uFillTx/>
              </a:rPr>
              <a:t>122</a:t>
            </a:fld>
            <a:endParaRPr lang="en-IN" dirty="0">
              <a:uFillTx/>
            </a:endParaRPr>
          </a:p>
        </p:txBody>
      </p:sp>
    </p:spTree>
    <p:extLst>
      <p:ext uri="{BB962C8B-B14F-4D97-AF65-F5344CB8AC3E}">
        <p14:creationId xmlns:p14="http://schemas.microsoft.com/office/powerpoint/2010/main" val="264136258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uFillTx/>
              </a:rPr>
              <a:t>Inverted Duty Structure – No Refund of IS &amp; CG</a:t>
            </a:r>
          </a:p>
        </p:txBody>
      </p:sp>
      <p:sp>
        <p:nvSpPr>
          <p:cNvPr id="3" name="Content Placeholder 2"/>
          <p:cNvSpPr>
            <a:spLocks noGrp="1"/>
          </p:cNvSpPr>
          <p:nvPr>
            <p:ph idx="1"/>
          </p:nvPr>
        </p:nvSpPr>
        <p:spPr/>
        <p:txBody>
          <a:bodyPr>
            <a:normAutofit fontScale="92500"/>
          </a:bodyPr>
          <a:lstStyle/>
          <a:p>
            <a:r>
              <a:rPr lang="en-IN" dirty="0">
                <a:uFillTx/>
              </a:rPr>
              <a:t>Rule 89(5) substituted w.e.f. 01.07.2018– Formula for calculation of ITC to be refunded in cases of inverted tax structure – </a:t>
            </a:r>
          </a:p>
          <a:p>
            <a:pPr lvl="1"/>
            <a:r>
              <a:rPr lang="en-IN" dirty="0">
                <a:uFillTx/>
              </a:rPr>
              <a:t>Maximum Refund Amount = {(Turnover of inverted rated supply of goods and services) x Net ITC ÷ Adjusted Total Turnover} - tax payable on such inverted rated supply of goods and services. </a:t>
            </a:r>
          </a:p>
          <a:p>
            <a:r>
              <a:rPr lang="en-IN" dirty="0">
                <a:uFillTx/>
              </a:rPr>
              <a:t>Net ITC shall mean</a:t>
            </a:r>
          </a:p>
          <a:p>
            <a:pPr lvl="1"/>
            <a:r>
              <a:rPr lang="en-IN" dirty="0">
                <a:uFillTx/>
              </a:rPr>
              <a:t>input tax credit availed on </a:t>
            </a:r>
            <a:r>
              <a:rPr lang="en-IN" b="1" u="sng" dirty="0">
                <a:uFillTx/>
              </a:rPr>
              <a:t>inputs</a:t>
            </a:r>
            <a:r>
              <a:rPr lang="en-IN" dirty="0">
                <a:uFillTx/>
              </a:rPr>
              <a:t> during the relevant period other than the input tax credit availed for which refund is claimed under sub-rules (4A) or (4B) or both; and  </a:t>
            </a:r>
          </a:p>
          <a:p>
            <a:r>
              <a:rPr lang="en-IN" dirty="0">
                <a:uFillTx/>
              </a:rPr>
              <a:t>Adjusted Total turnover means </a:t>
            </a:r>
          </a:p>
          <a:p>
            <a:pPr lvl="1"/>
            <a:r>
              <a:rPr lang="en-IN" dirty="0">
                <a:uFillTx/>
              </a:rPr>
              <a:t>the turnover in a State or a Union territory, as defined under clause (112) of section 2, excluding –  </a:t>
            </a:r>
          </a:p>
          <a:p>
            <a:pPr lvl="2"/>
            <a:r>
              <a:rPr lang="en-IN" dirty="0">
                <a:uFillTx/>
              </a:rPr>
              <a:t>the value of exempt supplies other than zero-rated supplies and  </a:t>
            </a:r>
          </a:p>
          <a:p>
            <a:pPr lvl="2"/>
            <a:r>
              <a:rPr lang="en-IN" dirty="0">
                <a:uFillTx/>
              </a:rPr>
              <a:t>the turnover of supplies in respect of which refund is claimed under sub-rules (4A) [deemed exports] or (4B) [sales for exports taxable at 0.05%] or both, if any,  during the relevant period; </a:t>
            </a:r>
          </a:p>
        </p:txBody>
      </p:sp>
      <p:sp>
        <p:nvSpPr>
          <p:cNvPr id="5" name="Slide Number Placeholder 4"/>
          <p:cNvSpPr>
            <a:spLocks noGrp="1"/>
          </p:cNvSpPr>
          <p:nvPr>
            <p:ph type="sldNum" sz="quarter" idx="12"/>
          </p:nvPr>
        </p:nvSpPr>
        <p:spPr/>
        <p:txBody>
          <a:bodyPr/>
          <a:lstStyle/>
          <a:p>
            <a:fld id="{72CC1286-1CFD-434F-91E2-447085530BDC}" type="slidenum">
              <a:rPr lang="en-IN" smtClean="0">
                <a:uFillTx/>
              </a:rPr>
              <a:t>123</a:t>
            </a:fld>
            <a:endParaRPr lang="en-IN" dirty="0">
              <a:uFillTx/>
            </a:endParaRPr>
          </a:p>
        </p:txBody>
      </p:sp>
    </p:spTree>
    <p:extLst>
      <p:ext uri="{BB962C8B-B14F-4D97-AF65-F5344CB8AC3E}">
        <p14:creationId xmlns:p14="http://schemas.microsoft.com/office/powerpoint/2010/main" val="103908101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uFillTx/>
              </a:rPr>
              <a:t>Refund for Fabric Processors (job workers) </a:t>
            </a:r>
          </a:p>
        </p:txBody>
      </p:sp>
      <p:sp>
        <p:nvSpPr>
          <p:cNvPr id="3" name="Content Placeholder 2"/>
          <p:cNvSpPr>
            <a:spLocks noGrp="1"/>
          </p:cNvSpPr>
          <p:nvPr>
            <p:ph idx="1"/>
          </p:nvPr>
        </p:nvSpPr>
        <p:spPr/>
        <p:txBody>
          <a:bodyPr>
            <a:normAutofit/>
          </a:bodyPr>
          <a:lstStyle/>
          <a:p>
            <a:r>
              <a:rPr lang="en-IN" dirty="0">
                <a:uFillTx/>
              </a:rPr>
              <a:t>Whether independent fabric processors (job workers) in the textile sector supplying job work services are eligible for refund of unutilized input tax credit on account of inverted duty structure u/s 54(3)</a:t>
            </a:r>
          </a:p>
          <a:p>
            <a:pPr marL="0" indent="0" algn="just">
              <a:buNone/>
            </a:pPr>
            <a:r>
              <a:rPr lang="en-IN" b="1" dirty="0">
                <a:uFillTx/>
              </a:rPr>
              <a:t>Answer</a:t>
            </a:r>
            <a:r>
              <a:rPr lang="en-IN" dirty="0">
                <a:uFillTx/>
              </a:rPr>
              <a:t>:   </a:t>
            </a:r>
          </a:p>
          <a:p>
            <a:pPr lvl="1" algn="just"/>
            <a:r>
              <a:rPr lang="en-IN" dirty="0">
                <a:uFillTx/>
              </a:rPr>
              <a:t>Notification No. 5/2017- CTR specifies the goods in respect of which refund of unutilized ITC on account of inverted duty structure u/s 54(3) of the CGST Act shall not be allowed where the credit has accumulated on account of rate of tax on inputs being higher than the rate of tax on output supplies of such goods. However, in case of fabric processors, the output supply is the supply of job work services and not of goods (fabrics). </a:t>
            </a:r>
          </a:p>
          <a:p>
            <a:pPr lvl="1" algn="just"/>
            <a:r>
              <a:rPr lang="en-IN" dirty="0">
                <a:uFillTx/>
              </a:rPr>
              <a:t>Hence fabric processors shall be </a:t>
            </a:r>
            <a:r>
              <a:rPr lang="en-IN" b="1" dirty="0">
                <a:uFillTx/>
              </a:rPr>
              <a:t>eligible for refund </a:t>
            </a:r>
            <a:r>
              <a:rPr lang="en-IN" dirty="0">
                <a:uFillTx/>
              </a:rPr>
              <a:t>of unutilized ITC on account of inverted duty structure under section 54(3) of the CGST Act even if the goods (fabrics) supplied to them are covered under notification No. 5/2017-CTR dated 28.06.2017.</a:t>
            </a:r>
          </a:p>
          <a:p>
            <a:endParaRPr lang="en-IN" dirty="0">
              <a:uFillTx/>
            </a:endParaRPr>
          </a:p>
        </p:txBody>
      </p:sp>
      <p:sp>
        <p:nvSpPr>
          <p:cNvPr id="4" name="Slide Number Placeholder 3"/>
          <p:cNvSpPr>
            <a:spLocks noGrp="1"/>
          </p:cNvSpPr>
          <p:nvPr>
            <p:ph type="sldNum" sz="quarter" idx="12"/>
          </p:nvPr>
        </p:nvSpPr>
        <p:spPr/>
        <p:txBody>
          <a:bodyPr/>
          <a:lstStyle/>
          <a:p>
            <a:fld id="{72CC1286-1CFD-434F-91E2-447085530BDC}" type="slidenum">
              <a:rPr lang="en-IN" smtClean="0">
                <a:uFillTx/>
              </a:rPr>
              <a:t>124</a:t>
            </a:fld>
            <a:endParaRPr lang="en-IN" dirty="0">
              <a:uFillTx/>
            </a:endParaRPr>
          </a:p>
        </p:txBody>
      </p:sp>
    </p:spTree>
    <p:extLst>
      <p:ext uri="{BB962C8B-B14F-4D97-AF65-F5344CB8AC3E}">
        <p14:creationId xmlns:p14="http://schemas.microsoft.com/office/powerpoint/2010/main" val="2557399088"/>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uFillTx/>
              </a:rPr>
              <a:t>Nil Refund – Wrongly Filed</a:t>
            </a:r>
            <a:endParaRPr lang="en-IN" dirty="0">
              <a:uFillTx/>
            </a:endParaRPr>
          </a:p>
        </p:txBody>
      </p:sp>
      <p:sp>
        <p:nvSpPr>
          <p:cNvPr id="3" name="Content Placeholder 2"/>
          <p:cNvSpPr>
            <a:spLocks noGrp="1"/>
          </p:cNvSpPr>
          <p:nvPr>
            <p:ph idx="1"/>
          </p:nvPr>
        </p:nvSpPr>
        <p:spPr/>
        <p:txBody>
          <a:bodyPr>
            <a:normAutofit fontScale="92500"/>
          </a:bodyPr>
          <a:lstStyle/>
          <a:p>
            <a:r>
              <a:rPr lang="en-IN" dirty="0"/>
              <a:t>Registered person who has wrongly filed NIL refund claim in FORM GST RFD-01A/RFD-01 for a given period under a particular category, may again apply for refund for the said period</a:t>
            </a:r>
          </a:p>
          <a:p>
            <a:endParaRPr lang="en-IN" dirty="0"/>
          </a:p>
          <a:p>
            <a:r>
              <a:rPr lang="en-IN" dirty="0"/>
              <a:t>Registered persons satisfying the conditions (Circular No.110/2019) may file the refund claim under “Any Other” category</a:t>
            </a:r>
          </a:p>
          <a:p>
            <a:endParaRPr lang="en-IN" dirty="0"/>
          </a:p>
          <a:p>
            <a:r>
              <a:rPr lang="en-IN" dirty="0"/>
              <a:t>Refund claim should pertain to the same period for which the NIL application was filed. </a:t>
            </a:r>
          </a:p>
          <a:p>
            <a:endParaRPr lang="en-IN" dirty="0"/>
          </a:p>
          <a:p>
            <a:r>
              <a:rPr lang="en-IN" dirty="0"/>
              <a:t>Application shall also be accompanied by all the supporting documents which would be required to be otherwise submitted with the refund claim. </a:t>
            </a:r>
            <a:endParaRPr lang="en-IN" dirty="0">
              <a:uFillTx/>
            </a:endParaRPr>
          </a:p>
        </p:txBody>
      </p:sp>
      <p:sp>
        <p:nvSpPr>
          <p:cNvPr id="4" name="Slide Number Placeholder 3"/>
          <p:cNvSpPr>
            <a:spLocks noGrp="1"/>
          </p:cNvSpPr>
          <p:nvPr>
            <p:ph type="sldNum" sz="quarter" idx="12"/>
          </p:nvPr>
        </p:nvSpPr>
        <p:spPr/>
        <p:txBody>
          <a:bodyPr/>
          <a:lstStyle/>
          <a:p>
            <a:fld id="{72CC1286-1CFD-434F-91E2-447085530BDC}" type="slidenum">
              <a:rPr lang="en-IN" smtClean="0">
                <a:uFillTx/>
              </a:rPr>
              <a:t>125</a:t>
            </a:fld>
            <a:endParaRPr lang="en-IN" dirty="0">
              <a:uFillTx/>
            </a:endParaRPr>
          </a:p>
        </p:txBody>
      </p:sp>
    </p:spTree>
    <p:extLst>
      <p:ext uri="{BB962C8B-B14F-4D97-AF65-F5344CB8AC3E}">
        <p14:creationId xmlns:p14="http://schemas.microsoft.com/office/powerpoint/2010/main" val="1577793045"/>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141" y="399235"/>
            <a:ext cx="10627659" cy="1008504"/>
          </a:xfrm>
        </p:spPr>
        <p:txBody>
          <a:bodyPr/>
          <a:lstStyle/>
          <a:p>
            <a:r>
              <a:rPr lang="en-US" dirty="0"/>
              <a:t>Online Processing of Refund Applications and Single Authority Disbursement</a:t>
            </a:r>
            <a:endParaRPr lang="en-IN" dirty="0"/>
          </a:p>
        </p:txBody>
      </p:sp>
      <p:sp>
        <p:nvSpPr>
          <p:cNvPr id="3" name="Content Placeholder 2"/>
          <p:cNvSpPr>
            <a:spLocks noGrp="1"/>
          </p:cNvSpPr>
          <p:nvPr>
            <p:ph idx="1"/>
          </p:nvPr>
        </p:nvSpPr>
        <p:spPr>
          <a:xfrm>
            <a:off x="726142" y="1524000"/>
            <a:ext cx="10627658" cy="4652963"/>
          </a:xfrm>
        </p:spPr>
        <p:txBody>
          <a:bodyPr>
            <a:normAutofit/>
          </a:bodyPr>
          <a:lstStyle/>
          <a:p>
            <a:r>
              <a:rPr lang="en-US" dirty="0"/>
              <a:t>Online refund processing (End to End) has been deployed by GSTN. Consequently, refund ARNs generated from 26.09.2019 onwards would be processed online, including issuance of GST RFD-04, GST RFD-06 orders and disbursement of all tax heads like CGST/IGST/Cess and SGST/UTGST throughout India</a:t>
            </a:r>
          </a:p>
          <a:p>
            <a:endParaRPr lang="en-US" dirty="0">
              <a:uFillTx/>
            </a:endParaRPr>
          </a:p>
          <a:p>
            <a:r>
              <a:rPr lang="en-US" dirty="0"/>
              <a:t>Single authority disbursement has been implemented.</a:t>
            </a:r>
            <a:endParaRPr lang="en-IN" dirty="0">
              <a:uFillTx/>
            </a:endParaRPr>
          </a:p>
        </p:txBody>
      </p:sp>
      <p:sp>
        <p:nvSpPr>
          <p:cNvPr id="4" name="Slide Number Placeholder 3"/>
          <p:cNvSpPr>
            <a:spLocks noGrp="1"/>
          </p:cNvSpPr>
          <p:nvPr>
            <p:ph type="sldNum" sz="quarter" idx="12"/>
          </p:nvPr>
        </p:nvSpPr>
        <p:spPr/>
        <p:txBody>
          <a:bodyPr/>
          <a:lstStyle/>
          <a:p>
            <a:fld id="{72CC1286-1CFD-434F-91E2-447085530BDC}" type="slidenum">
              <a:rPr lang="en-IN" smtClean="0">
                <a:uFillTx/>
              </a:rPr>
              <a:t>126</a:t>
            </a:fld>
            <a:endParaRPr lang="en-IN" dirty="0">
              <a:uFillTx/>
            </a:endParaRPr>
          </a:p>
        </p:txBody>
      </p:sp>
    </p:spTree>
    <p:extLst>
      <p:ext uri="{BB962C8B-B14F-4D97-AF65-F5344CB8AC3E}">
        <p14:creationId xmlns:p14="http://schemas.microsoft.com/office/powerpoint/2010/main" val="355994319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GST Amendment Act 2018</a:t>
            </a:r>
          </a:p>
        </p:txBody>
      </p:sp>
      <p:sp>
        <p:nvSpPr>
          <p:cNvPr id="2" name="Content Placeholder 1"/>
          <p:cNvSpPr>
            <a:spLocks noGrp="1"/>
          </p:cNvSpPr>
          <p:nvPr>
            <p:ph idx="1"/>
          </p:nvPr>
        </p:nvSpPr>
        <p:spPr/>
        <p:txBody>
          <a:bodyPr>
            <a:normAutofit/>
          </a:bodyPr>
          <a:lstStyle/>
          <a:p>
            <a:pPr lvl="0"/>
            <a:r>
              <a:rPr lang="en-US" dirty="0"/>
              <a:t>Proposed changes in the IGST Act </a:t>
            </a:r>
          </a:p>
          <a:p>
            <a:pPr lvl="1" algn="just"/>
            <a:r>
              <a:rPr lang="en-US" dirty="0"/>
              <a:t>The reference to Panchayat under Article 243G is sought to be added in the definition of Governmental authority in the Explanation to 2(16).</a:t>
            </a:r>
          </a:p>
          <a:p>
            <a:pPr lvl="1" algn="just"/>
            <a:r>
              <a:rPr lang="en-US" dirty="0"/>
              <a:t>It is proposed u/s 12 (8) that the transporters located in India transporting goods outside the Indian territory would not be liable to pay IGST as a place of supply is outside India and would amount to an export. Issues in relation to Sec 7(5). Want of foreign currency to treat it as “Exports ?</a:t>
            </a:r>
          </a:p>
          <a:p>
            <a:pPr lvl="1" algn="just"/>
            <a:r>
              <a:rPr lang="en-US" dirty="0"/>
              <a:t>It is proposed under Proviso to Section 13(3)(a) that no tax liability shall be imposed on the job work that is done on the goods imported and then exported.</a:t>
            </a:r>
          </a:p>
          <a:p>
            <a:pPr lvl="1" algn="just"/>
            <a:r>
              <a:rPr lang="en-US" dirty="0"/>
              <a:t>Section 20 - The IGST Amendment Bill prescribes the maximum ceiling of INR 50 crores/ 100 crores as pre-deposit for filing appeal to Appellate Authority/ Appellate Tribunal respectively. The amendment is made in line with amendments proposed in Section 107(6) and 112(8) of the CGST Act, 2017.</a:t>
            </a:r>
          </a:p>
        </p:txBody>
      </p:sp>
    </p:spTree>
    <p:extLst>
      <p:ext uri="{BB962C8B-B14F-4D97-AF65-F5344CB8AC3E}">
        <p14:creationId xmlns:p14="http://schemas.microsoft.com/office/powerpoint/2010/main" val="15581682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GST Amendment Act 2018</a:t>
            </a:r>
          </a:p>
        </p:txBody>
      </p:sp>
      <p:sp>
        <p:nvSpPr>
          <p:cNvPr id="2" name="Content Placeholder 1"/>
          <p:cNvSpPr>
            <a:spLocks noGrp="1"/>
          </p:cNvSpPr>
          <p:nvPr>
            <p:ph idx="1"/>
          </p:nvPr>
        </p:nvSpPr>
        <p:spPr/>
        <p:txBody>
          <a:bodyPr/>
          <a:lstStyle/>
          <a:p>
            <a:pPr lvl="0"/>
            <a:r>
              <a:rPr lang="en-US" dirty="0"/>
              <a:t>There was no requirement to prove non existence of unjust enrichment for supplies made to SEZ.</a:t>
            </a:r>
          </a:p>
          <a:p>
            <a:pPr lvl="0"/>
            <a:r>
              <a:rPr lang="en-US" dirty="0"/>
              <a:t>With the provision allowing taxable person to recover taxes from SEZ, the need to prove the unjust enrichment for supplies made to SEZ is brought in.</a:t>
            </a:r>
          </a:p>
          <a:p>
            <a:pPr lvl="0"/>
            <a:endParaRPr lang="en-US" dirty="0"/>
          </a:p>
        </p:txBody>
      </p:sp>
    </p:spTree>
    <p:extLst>
      <p:ext uri="{BB962C8B-B14F-4D97-AF65-F5344CB8AC3E}">
        <p14:creationId xmlns:p14="http://schemas.microsoft.com/office/powerpoint/2010/main" val="223844768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Transition Provisions</a:t>
            </a:r>
          </a:p>
        </p:txBody>
      </p:sp>
      <p:sp>
        <p:nvSpPr>
          <p:cNvPr id="5" name="Subtitle 4"/>
          <p:cNvSpPr>
            <a:spLocks noGrp="1"/>
          </p:cNvSpPr>
          <p:nvPr>
            <p:ph type="subTitle" idx="1"/>
          </p:nvPr>
        </p:nvSpPr>
        <p:spPr/>
        <p:txBody>
          <a:bodyPr>
            <a:normAutofit/>
          </a:bodyPr>
          <a:lstStyle/>
          <a:p>
            <a:r>
              <a:rPr lang="en-US" dirty="0"/>
              <a:t>This amendment is retrospective and in applicable w.e.f 1st July 2017.</a:t>
            </a:r>
          </a:p>
        </p:txBody>
      </p:sp>
    </p:spTree>
    <p:extLst>
      <p:ext uri="{BB962C8B-B14F-4D97-AF65-F5344CB8AC3E}">
        <p14:creationId xmlns:p14="http://schemas.microsoft.com/office/powerpoint/2010/main" val="1748286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8902C65-5BDD-4FA8-8E74-88F354ED833B}"/>
              </a:ext>
            </a:extLst>
          </p:cNvPr>
          <p:cNvSpPr>
            <a:spLocks noGrp="1"/>
          </p:cNvSpPr>
          <p:nvPr>
            <p:ph type="title"/>
          </p:nvPr>
        </p:nvSpPr>
        <p:spPr>
          <a:xfrm>
            <a:off x="839788" y="365126"/>
            <a:ext cx="10515600" cy="570176"/>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en-IN" dirty="0"/>
              <a:t>7(1)(d) – Sch II – Retrospective Amendment</a:t>
            </a:r>
          </a:p>
        </p:txBody>
      </p:sp>
      <p:sp>
        <p:nvSpPr>
          <p:cNvPr id="7" name="Text Placeholder 6">
            <a:extLst>
              <a:ext uri="{FF2B5EF4-FFF2-40B4-BE49-F238E27FC236}">
                <a16:creationId xmlns:a16="http://schemas.microsoft.com/office/drawing/2014/main" id="{A28443A2-A83C-4330-83FA-7D34405BB403}"/>
              </a:ext>
            </a:extLst>
          </p:cNvPr>
          <p:cNvSpPr>
            <a:spLocks noGrp="1"/>
          </p:cNvSpPr>
          <p:nvPr>
            <p:ph type="body" idx="1"/>
          </p:nvPr>
        </p:nvSpPr>
        <p:spPr>
          <a:xfrm>
            <a:off x="839788" y="1001895"/>
            <a:ext cx="5157787" cy="508171"/>
          </a:xfrm>
        </p:spPr>
        <p:style>
          <a:lnRef idx="2">
            <a:schemeClr val="accent2"/>
          </a:lnRef>
          <a:fillRef idx="1">
            <a:schemeClr val="lt1"/>
          </a:fillRef>
          <a:effectRef idx="0">
            <a:schemeClr val="accent2"/>
          </a:effectRef>
          <a:fontRef idx="minor">
            <a:schemeClr val="dk1"/>
          </a:fontRef>
        </p:style>
        <p:txBody>
          <a:bodyPr/>
          <a:lstStyle/>
          <a:p>
            <a:r>
              <a:rPr lang="en-IN" dirty="0"/>
              <a:t>Then</a:t>
            </a:r>
          </a:p>
        </p:txBody>
      </p:sp>
      <p:sp>
        <p:nvSpPr>
          <p:cNvPr id="8" name="Content Placeholder 7">
            <a:extLst>
              <a:ext uri="{FF2B5EF4-FFF2-40B4-BE49-F238E27FC236}">
                <a16:creationId xmlns:a16="http://schemas.microsoft.com/office/drawing/2014/main" id="{33BEE14C-D00D-4EDD-9678-EA6C2939D676}"/>
              </a:ext>
            </a:extLst>
          </p:cNvPr>
          <p:cNvSpPr>
            <a:spLocks noGrp="1"/>
          </p:cNvSpPr>
          <p:nvPr>
            <p:ph sz="half" idx="2"/>
          </p:nvPr>
        </p:nvSpPr>
        <p:spPr>
          <a:xfrm>
            <a:off x="839788" y="1576660"/>
            <a:ext cx="5157787" cy="2169768"/>
          </a:xfrm>
        </p:spPr>
        <p:style>
          <a:lnRef idx="2">
            <a:schemeClr val="accent2"/>
          </a:lnRef>
          <a:fillRef idx="1">
            <a:schemeClr val="lt1"/>
          </a:fillRef>
          <a:effectRef idx="0">
            <a:schemeClr val="accent2"/>
          </a:effectRef>
          <a:fontRef idx="minor">
            <a:schemeClr val="dk1"/>
          </a:fontRef>
        </p:style>
        <p:txBody>
          <a:bodyPr>
            <a:normAutofit/>
          </a:bodyPr>
          <a:lstStyle/>
          <a:p>
            <a:pPr marL="0" indent="0" algn="just">
              <a:buNone/>
            </a:pPr>
            <a:r>
              <a:rPr lang="en-IN" dirty="0">
                <a:latin typeface="+mj-lt"/>
              </a:rPr>
              <a:t>Part of Supply Definition</a:t>
            </a:r>
            <a:endParaRPr lang="en-IN" sz="2400" dirty="0">
              <a:solidFill>
                <a:srgbClr val="1F4E79"/>
              </a:solidFill>
              <a:latin typeface="+mj-lt"/>
              <a:ea typeface="Calibri" panose="020F0502020204030204" pitchFamily="34" charset="0"/>
            </a:endParaRPr>
          </a:p>
        </p:txBody>
      </p:sp>
      <p:sp>
        <p:nvSpPr>
          <p:cNvPr id="9" name="Text Placeholder 8">
            <a:extLst>
              <a:ext uri="{FF2B5EF4-FFF2-40B4-BE49-F238E27FC236}">
                <a16:creationId xmlns:a16="http://schemas.microsoft.com/office/drawing/2014/main" id="{AB0CE7AB-6533-4E57-A127-D21D7A48F8F9}"/>
              </a:ext>
            </a:extLst>
          </p:cNvPr>
          <p:cNvSpPr>
            <a:spLocks noGrp="1"/>
          </p:cNvSpPr>
          <p:nvPr>
            <p:ph type="body" sz="quarter" idx="3"/>
          </p:nvPr>
        </p:nvSpPr>
        <p:spPr>
          <a:xfrm>
            <a:off x="6172200" y="1001895"/>
            <a:ext cx="5183188" cy="461145"/>
          </a:xfrm>
        </p:spPr>
        <p:style>
          <a:lnRef idx="2">
            <a:schemeClr val="accent2"/>
          </a:lnRef>
          <a:fillRef idx="1">
            <a:schemeClr val="lt1"/>
          </a:fillRef>
          <a:effectRef idx="0">
            <a:schemeClr val="accent2"/>
          </a:effectRef>
          <a:fontRef idx="minor">
            <a:schemeClr val="dk1"/>
          </a:fontRef>
        </p:style>
        <p:txBody>
          <a:bodyPr/>
          <a:lstStyle/>
          <a:p>
            <a:r>
              <a:rPr lang="en-IN" dirty="0"/>
              <a:t>Now</a:t>
            </a:r>
          </a:p>
        </p:txBody>
      </p:sp>
      <p:sp>
        <p:nvSpPr>
          <p:cNvPr id="10" name="Content Placeholder 9">
            <a:extLst>
              <a:ext uri="{FF2B5EF4-FFF2-40B4-BE49-F238E27FC236}">
                <a16:creationId xmlns:a16="http://schemas.microsoft.com/office/drawing/2014/main" id="{7CF026A0-74ED-4BB6-A43E-B8C0C9BC52AF}"/>
              </a:ext>
            </a:extLst>
          </p:cNvPr>
          <p:cNvSpPr>
            <a:spLocks noGrp="1"/>
          </p:cNvSpPr>
          <p:nvPr>
            <p:ph sz="quarter" idx="4"/>
          </p:nvPr>
        </p:nvSpPr>
        <p:spPr>
          <a:xfrm>
            <a:off x="6172200" y="1576661"/>
            <a:ext cx="5183188" cy="2169768"/>
          </a:xfrm>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pPr marL="0" indent="0" algn="just">
              <a:lnSpc>
                <a:spcPct val="104000"/>
              </a:lnSpc>
              <a:spcAft>
                <a:spcPts val="850"/>
              </a:spcAft>
              <a:buNone/>
            </a:pPr>
            <a:r>
              <a:rPr lang="en-IN" sz="2400" dirty="0">
                <a:latin typeface="+mj-lt"/>
              </a:rPr>
              <a:t>Separated from subsection(1) to (1A)</a:t>
            </a:r>
          </a:p>
          <a:p>
            <a:pPr marL="0" indent="0" algn="just">
              <a:lnSpc>
                <a:spcPct val="104000"/>
              </a:lnSpc>
              <a:spcAft>
                <a:spcPts val="850"/>
              </a:spcAft>
              <a:buNone/>
            </a:pPr>
            <a:r>
              <a:rPr lang="en-IN" sz="2400" dirty="0">
                <a:latin typeface="+mj-lt"/>
              </a:rPr>
              <a:t>Certain activities or transactions, </a:t>
            </a:r>
            <a:r>
              <a:rPr lang="en-IN" sz="2400" b="1" u="sng" dirty="0">
                <a:latin typeface="+mj-lt"/>
              </a:rPr>
              <a:t>when constituting a supply </a:t>
            </a:r>
            <a:r>
              <a:rPr lang="en-IN" sz="2400" dirty="0">
                <a:latin typeface="+mj-lt"/>
              </a:rPr>
              <a:t>in accordance with the provisions of sub-section (1), shall be treated either as supply of goods or supply of services as referred to in Schedule II. </a:t>
            </a:r>
            <a:endParaRPr lang="en-IN" sz="2000" dirty="0">
              <a:solidFill>
                <a:srgbClr val="000000"/>
              </a:solidFill>
              <a:effectLst/>
              <a:latin typeface="+mj-lt"/>
              <a:ea typeface="Calibri" panose="020F0502020204030204" pitchFamily="34" charset="0"/>
            </a:endParaRPr>
          </a:p>
        </p:txBody>
      </p:sp>
      <p:sp>
        <p:nvSpPr>
          <p:cNvPr id="11" name="Rectangle 10">
            <a:extLst>
              <a:ext uri="{FF2B5EF4-FFF2-40B4-BE49-F238E27FC236}">
                <a16:creationId xmlns:a16="http://schemas.microsoft.com/office/drawing/2014/main" id="{5221555C-CBF9-4FE1-85CD-0EED95B81445}"/>
              </a:ext>
            </a:extLst>
          </p:cNvPr>
          <p:cNvSpPr/>
          <p:nvPr/>
        </p:nvSpPr>
        <p:spPr>
          <a:xfrm>
            <a:off x="839788" y="3921470"/>
            <a:ext cx="10683675" cy="1613903"/>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marR="389255" lvl="0" algn="just" fontAlgn="base">
              <a:lnSpc>
                <a:spcPct val="104000"/>
              </a:lnSpc>
              <a:spcAft>
                <a:spcPts val="220"/>
              </a:spcAft>
              <a:buClr>
                <a:srgbClr val="1F4E79"/>
              </a:buClr>
              <a:buSzPts val="1200"/>
            </a:pPr>
            <a:r>
              <a:rPr lang="en-IN" sz="2400" dirty="0">
                <a:latin typeface="+mj-lt"/>
              </a:rPr>
              <a:t>The intent of the Act was only for classification between goods or services once it was held to be a supply as per the first three clauses. To carry out this intention, a retrospective amendment was made in the definition of supply with effect from 1st July 2017 </a:t>
            </a:r>
            <a:endParaRPr lang="en-IN" sz="3200" dirty="0">
              <a:solidFill>
                <a:schemeClr val="tx1"/>
              </a:solidFill>
              <a:uFill>
                <a:solidFill>
                  <a:srgbClr val="000000"/>
                </a:solidFill>
              </a:uFill>
              <a:latin typeface="+mj-lt"/>
              <a:ea typeface="Calibri" panose="020F0502020204030204" pitchFamily="34" charset="0"/>
              <a:cs typeface="Calibri" panose="020F0502020204030204" pitchFamily="34" charset="0"/>
            </a:endParaRPr>
          </a:p>
        </p:txBody>
      </p:sp>
      <p:sp>
        <p:nvSpPr>
          <p:cNvPr id="12" name="Rectangle 11">
            <a:extLst>
              <a:ext uri="{FF2B5EF4-FFF2-40B4-BE49-F238E27FC236}">
                <a16:creationId xmlns:a16="http://schemas.microsoft.com/office/drawing/2014/main" id="{AAEEDCE0-B25B-44FF-B48F-4CE567D16C0C}"/>
              </a:ext>
            </a:extLst>
          </p:cNvPr>
          <p:cNvSpPr/>
          <p:nvPr/>
        </p:nvSpPr>
        <p:spPr>
          <a:xfrm rot="16200000">
            <a:off x="265752" y="4674039"/>
            <a:ext cx="778739" cy="369332"/>
          </a:xfrm>
          <a:prstGeom prst="rect">
            <a:avLst/>
          </a:prstGeom>
        </p:spPr>
        <p:txBody>
          <a:bodyPr wrap="none">
            <a:spAutoFit/>
          </a:bodyPr>
          <a:lstStyle/>
          <a:p>
            <a:r>
              <a:rPr lang="en-IN" b="1" dirty="0">
                <a:solidFill>
                  <a:srgbClr val="FF0000"/>
                </a:solidFill>
                <a:latin typeface="Calibri" panose="020F0502020204030204" pitchFamily="34" charset="0"/>
                <a:ea typeface="Calibri" panose="020F0502020204030204" pitchFamily="34" charset="0"/>
              </a:rPr>
              <a:t>Effect </a:t>
            </a:r>
            <a:endParaRPr lang="en-IN" b="1" dirty="0">
              <a:solidFill>
                <a:srgbClr val="FF0000"/>
              </a:solidFill>
            </a:endParaRPr>
          </a:p>
        </p:txBody>
      </p:sp>
    </p:spTree>
    <p:extLst>
      <p:ext uri="{BB962C8B-B14F-4D97-AF65-F5344CB8AC3E}">
        <p14:creationId xmlns:p14="http://schemas.microsoft.com/office/powerpoint/2010/main" val="2816040093"/>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Transitional Credits</a:t>
            </a:r>
          </a:p>
        </p:txBody>
      </p:sp>
      <p:sp>
        <p:nvSpPr>
          <p:cNvPr id="3" name="Content Placeholder 2"/>
          <p:cNvSpPr>
            <a:spLocks noGrp="1"/>
          </p:cNvSpPr>
          <p:nvPr>
            <p:ph idx="1"/>
          </p:nvPr>
        </p:nvSpPr>
        <p:spPr/>
        <p:txBody>
          <a:bodyPr>
            <a:normAutofit/>
          </a:bodyPr>
          <a:lstStyle/>
          <a:p>
            <a:r>
              <a:rPr lang="en-US" dirty="0"/>
              <a:t>Amendment to Sec 140</a:t>
            </a:r>
          </a:p>
          <a:p>
            <a:pPr lvl="1"/>
            <a:r>
              <a:rPr lang="en-US" dirty="0"/>
              <a:t>As per the CGST Act transitional credit of cesses like Krishi Kalyan Cess, Education Cess, Secondary and Higher Education Cess etc.. would be available.</a:t>
            </a:r>
          </a:p>
          <a:p>
            <a:pPr lvl="1"/>
            <a:r>
              <a:rPr lang="en-US" dirty="0"/>
              <a:t>However through a retrospective amendment, such credit has now been barred.</a:t>
            </a:r>
          </a:p>
          <a:p>
            <a:pPr lvl="1"/>
            <a:r>
              <a:rPr lang="en-US" dirty="0">
                <a:solidFill>
                  <a:srgbClr val="FF0000"/>
                </a:solidFill>
              </a:rPr>
              <a:t>If KKC already availed?</a:t>
            </a:r>
          </a:p>
          <a:p>
            <a:r>
              <a:rPr lang="en-US" dirty="0"/>
              <a:t>Amendment to Sec 143(1)</a:t>
            </a:r>
          </a:p>
          <a:p>
            <a:pPr lvl="1"/>
            <a:r>
              <a:rPr lang="en-US" dirty="0"/>
              <a:t>New proviso has been inserted to allow the extension of the time limit for receiving back the goods sent on job work.</a:t>
            </a:r>
          </a:p>
          <a:p>
            <a:pPr lvl="1"/>
            <a:r>
              <a:rPr lang="en-US" dirty="0"/>
              <a:t>The time period of 1 year or 3 years may be extended on approval of the Commissioner for a further period not exceeding one year or two years respectively.</a:t>
            </a:r>
            <a:endParaRPr lang="en-US" dirty="0">
              <a:solidFill>
                <a:srgbClr val="FF0000"/>
              </a:solidFill>
            </a:endParaRPr>
          </a:p>
        </p:txBody>
      </p:sp>
    </p:spTree>
    <p:extLst>
      <p:ext uri="{BB962C8B-B14F-4D97-AF65-F5344CB8AC3E}">
        <p14:creationId xmlns:p14="http://schemas.microsoft.com/office/powerpoint/2010/main" val="3583548413"/>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 Return filing Extended</a:t>
            </a:r>
            <a:endParaRPr lang="en-IN" dirty="0"/>
          </a:p>
        </p:txBody>
      </p:sp>
      <p:sp>
        <p:nvSpPr>
          <p:cNvPr id="3" name="Content Placeholder 2"/>
          <p:cNvSpPr>
            <a:spLocks noGrp="1"/>
          </p:cNvSpPr>
          <p:nvPr>
            <p:ph idx="1"/>
          </p:nvPr>
        </p:nvSpPr>
        <p:spPr/>
        <p:txBody>
          <a:bodyPr/>
          <a:lstStyle/>
          <a:p>
            <a:r>
              <a:rPr lang="en-US" dirty="0"/>
              <a:t>Amendment to Sec 140 – Rule 117 – CT 49/2019</a:t>
            </a:r>
          </a:p>
          <a:p>
            <a:pPr lvl="1"/>
            <a:r>
              <a:rPr lang="en-IN" b="1" dirty="0"/>
              <a:t>wherein technical difficulties </a:t>
            </a:r>
            <a:r>
              <a:rPr lang="en-IN" dirty="0"/>
              <a:t>are there and the Council recommends for extension, </a:t>
            </a:r>
          </a:p>
          <a:p>
            <a:pPr lvl="1"/>
            <a:r>
              <a:rPr lang="en-IN" dirty="0"/>
              <a:t>the time limit for Form GST </a:t>
            </a:r>
            <a:r>
              <a:rPr lang="en-IN" b="1" dirty="0"/>
              <a:t>TRAN 1 and TRAN 2 can be extended </a:t>
            </a:r>
            <a:r>
              <a:rPr lang="en-IN" dirty="0"/>
              <a:t>up to 31st December 2019 and 31st January 2020 respectively.</a:t>
            </a:r>
          </a:p>
          <a:p>
            <a:endParaRPr lang="en-IN" dirty="0"/>
          </a:p>
          <a:p>
            <a:endParaRPr lang="en-IN" dirty="0"/>
          </a:p>
        </p:txBody>
      </p:sp>
      <p:sp>
        <p:nvSpPr>
          <p:cNvPr id="4" name="Slide Number Placeholder 3"/>
          <p:cNvSpPr>
            <a:spLocks noGrp="1"/>
          </p:cNvSpPr>
          <p:nvPr>
            <p:ph type="sldNum" sz="quarter" idx="12"/>
          </p:nvPr>
        </p:nvSpPr>
        <p:spPr/>
        <p:txBody>
          <a:bodyPr/>
          <a:lstStyle/>
          <a:p>
            <a:fld id="{72CC1286-1CFD-434F-91E2-447085530BDC}" type="slidenum">
              <a:rPr lang="en-IN" smtClean="0">
                <a:uFillTx/>
              </a:rPr>
              <a:t>131</a:t>
            </a:fld>
            <a:endParaRPr lang="en-IN" dirty="0">
              <a:uFillTx/>
            </a:endParaRPr>
          </a:p>
        </p:txBody>
      </p:sp>
    </p:spTree>
    <p:extLst>
      <p:ext uri="{BB962C8B-B14F-4D97-AF65-F5344CB8AC3E}">
        <p14:creationId xmlns:p14="http://schemas.microsoft.com/office/powerpoint/2010/main" val="241117814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3BF36-D397-4671-815D-074034698EBD}"/>
              </a:ext>
            </a:extLst>
          </p:cNvPr>
          <p:cNvSpPr>
            <a:spLocks noGrp="1"/>
          </p:cNvSpPr>
          <p:nvPr>
            <p:ph type="title"/>
          </p:nvPr>
        </p:nvSpPr>
        <p:spPr/>
        <p:txBody>
          <a:bodyPr/>
          <a:lstStyle/>
          <a:p>
            <a:r>
              <a:rPr lang="en-IN" dirty="0"/>
              <a:t>Changes in Definition Section</a:t>
            </a:r>
          </a:p>
        </p:txBody>
      </p:sp>
      <p:sp>
        <p:nvSpPr>
          <p:cNvPr id="3" name="Text Placeholder 2">
            <a:extLst>
              <a:ext uri="{FF2B5EF4-FFF2-40B4-BE49-F238E27FC236}">
                <a16:creationId xmlns:a16="http://schemas.microsoft.com/office/drawing/2014/main" id="{BF1553A9-7277-4316-9AA0-E7F672D43A14}"/>
              </a:ext>
            </a:extLst>
          </p:cNvPr>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62392459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8902C65-5BDD-4FA8-8E74-88F354ED833B}"/>
              </a:ext>
            </a:extLst>
          </p:cNvPr>
          <p:cNvSpPr>
            <a:spLocks noGrp="1"/>
          </p:cNvSpPr>
          <p:nvPr>
            <p:ph type="title"/>
          </p:nvPr>
        </p:nvSpPr>
        <p:spPr>
          <a:xfrm>
            <a:off x="839788" y="365126"/>
            <a:ext cx="10515600" cy="570176"/>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en-IN" dirty="0"/>
              <a:t>2(4) “adjudicating authority” </a:t>
            </a:r>
          </a:p>
        </p:txBody>
      </p:sp>
      <p:sp>
        <p:nvSpPr>
          <p:cNvPr id="7" name="Text Placeholder 6">
            <a:extLst>
              <a:ext uri="{FF2B5EF4-FFF2-40B4-BE49-F238E27FC236}">
                <a16:creationId xmlns:a16="http://schemas.microsoft.com/office/drawing/2014/main" id="{A28443A2-A83C-4330-83FA-7D34405BB403}"/>
              </a:ext>
            </a:extLst>
          </p:cNvPr>
          <p:cNvSpPr>
            <a:spLocks noGrp="1"/>
          </p:cNvSpPr>
          <p:nvPr>
            <p:ph type="body" idx="1"/>
          </p:nvPr>
        </p:nvSpPr>
        <p:spPr>
          <a:xfrm>
            <a:off x="839788" y="1001895"/>
            <a:ext cx="5157787" cy="508171"/>
          </a:xfrm>
        </p:spPr>
        <p:style>
          <a:lnRef idx="2">
            <a:schemeClr val="accent2"/>
          </a:lnRef>
          <a:fillRef idx="1">
            <a:schemeClr val="lt1"/>
          </a:fillRef>
          <a:effectRef idx="0">
            <a:schemeClr val="accent2"/>
          </a:effectRef>
          <a:fontRef idx="minor">
            <a:schemeClr val="dk1"/>
          </a:fontRef>
        </p:style>
        <p:txBody>
          <a:bodyPr/>
          <a:lstStyle/>
          <a:p>
            <a:r>
              <a:rPr lang="en-IN" dirty="0"/>
              <a:t>Then</a:t>
            </a:r>
          </a:p>
        </p:txBody>
      </p:sp>
      <p:sp>
        <p:nvSpPr>
          <p:cNvPr id="8" name="Content Placeholder 7">
            <a:extLst>
              <a:ext uri="{FF2B5EF4-FFF2-40B4-BE49-F238E27FC236}">
                <a16:creationId xmlns:a16="http://schemas.microsoft.com/office/drawing/2014/main" id="{33BEE14C-D00D-4EDD-9678-EA6C2939D676}"/>
              </a:ext>
            </a:extLst>
          </p:cNvPr>
          <p:cNvSpPr>
            <a:spLocks noGrp="1"/>
          </p:cNvSpPr>
          <p:nvPr>
            <p:ph sz="half" idx="2"/>
          </p:nvPr>
        </p:nvSpPr>
        <p:spPr>
          <a:xfrm>
            <a:off x="839788" y="1576659"/>
            <a:ext cx="5157787" cy="3517855"/>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marL="0" indent="0" algn="just">
              <a:buNone/>
            </a:pPr>
            <a:r>
              <a:rPr lang="en-IN" dirty="0">
                <a:latin typeface="+mj-lt"/>
              </a:rPr>
              <a:t> “adjudicating authority” means any authority, appointed or authorised to pass any order or decision under this Act, but does not include the Central Board of </a:t>
            </a:r>
            <a:r>
              <a:rPr lang="en-IN" strike="sngStrike" dirty="0">
                <a:latin typeface="+mj-lt"/>
              </a:rPr>
              <a:t>Excise</a:t>
            </a:r>
            <a:r>
              <a:rPr lang="en-IN" dirty="0">
                <a:latin typeface="+mj-lt"/>
              </a:rPr>
              <a:t> and Customs, the Revisional Authority, the Authority for Advance Ruling, the Appellate Authority for Advance Ruling, the Appellate Authority </a:t>
            </a:r>
            <a:r>
              <a:rPr lang="en-IN" strike="sngStrike" dirty="0">
                <a:latin typeface="+mj-lt"/>
              </a:rPr>
              <a:t>and </a:t>
            </a:r>
            <a:r>
              <a:rPr lang="en-IN" dirty="0">
                <a:latin typeface="+mj-lt"/>
              </a:rPr>
              <a:t>the Appellate Tribunal; </a:t>
            </a:r>
          </a:p>
        </p:txBody>
      </p:sp>
      <p:sp>
        <p:nvSpPr>
          <p:cNvPr id="9" name="Text Placeholder 8">
            <a:extLst>
              <a:ext uri="{FF2B5EF4-FFF2-40B4-BE49-F238E27FC236}">
                <a16:creationId xmlns:a16="http://schemas.microsoft.com/office/drawing/2014/main" id="{AB0CE7AB-6533-4E57-A127-D21D7A48F8F9}"/>
              </a:ext>
            </a:extLst>
          </p:cNvPr>
          <p:cNvSpPr>
            <a:spLocks noGrp="1"/>
          </p:cNvSpPr>
          <p:nvPr>
            <p:ph type="body" sz="quarter" idx="3"/>
          </p:nvPr>
        </p:nvSpPr>
        <p:spPr>
          <a:xfrm>
            <a:off x="6172200" y="1001895"/>
            <a:ext cx="5183188" cy="461145"/>
          </a:xfrm>
        </p:spPr>
        <p:style>
          <a:lnRef idx="2">
            <a:schemeClr val="accent2"/>
          </a:lnRef>
          <a:fillRef idx="1">
            <a:schemeClr val="lt1"/>
          </a:fillRef>
          <a:effectRef idx="0">
            <a:schemeClr val="accent2"/>
          </a:effectRef>
          <a:fontRef idx="minor">
            <a:schemeClr val="dk1"/>
          </a:fontRef>
        </p:style>
        <p:txBody>
          <a:bodyPr/>
          <a:lstStyle/>
          <a:p>
            <a:r>
              <a:rPr lang="en-IN" dirty="0"/>
              <a:t>Now</a:t>
            </a:r>
          </a:p>
        </p:txBody>
      </p:sp>
      <p:sp>
        <p:nvSpPr>
          <p:cNvPr id="10" name="Content Placeholder 9">
            <a:extLst>
              <a:ext uri="{FF2B5EF4-FFF2-40B4-BE49-F238E27FC236}">
                <a16:creationId xmlns:a16="http://schemas.microsoft.com/office/drawing/2014/main" id="{7CF026A0-74ED-4BB6-A43E-B8C0C9BC52AF}"/>
              </a:ext>
            </a:extLst>
          </p:cNvPr>
          <p:cNvSpPr>
            <a:spLocks noGrp="1"/>
          </p:cNvSpPr>
          <p:nvPr>
            <p:ph sz="quarter" idx="4"/>
          </p:nvPr>
        </p:nvSpPr>
        <p:spPr>
          <a:xfrm>
            <a:off x="6172200" y="1576659"/>
            <a:ext cx="5183188" cy="3517855"/>
          </a:xfrm>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pPr marL="0" indent="0" algn="just">
              <a:buNone/>
            </a:pPr>
            <a:r>
              <a:rPr lang="en-IN" dirty="0">
                <a:latin typeface="+mj-lt"/>
              </a:rPr>
              <a:t>“adjudicating authority” means any authority, appointed or authorised to pass any order or decision under this Act, </a:t>
            </a:r>
            <a:r>
              <a:rPr lang="en-IN" b="1" u="sng" dirty="0">
                <a:latin typeface="+mj-lt"/>
              </a:rPr>
              <a:t>but does not </a:t>
            </a:r>
            <a:r>
              <a:rPr lang="en-IN" dirty="0">
                <a:latin typeface="+mj-lt"/>
              </a:rPr>
              <a:t>include the Central Board of Indirect Taxes and Customs, the Revisional Authority, the Authority for Advance Ruling, the Appellate Authority for Advance Ruling, the Appellate Authority, the Appellate Tribunal and </a:t>
            </a:r>
            <a:r>
              <a:rPr lang="en-IN" dirty="0">
                <a:solidFill>
                  <a:srgbClr val="FF0000"/>
                </a:solidFill>
                <a:latin typeface="+mj-lt"/>
              </a:rPr>
              <a:t>the Authority referred to in subsection (2) of section 171</a:t>
            </a:r>
            <a:r>
              <a:rPr lang="en-IN" dirty="0">
                <a:latin typeface="+mj-lt"/>
              </a:rPr>
              <a:t>; </a:t>
            </a:r>
          </a:p>
        </p:txBody>
      </p:sp>
      <p:sp>
        <p:nvSpPr>
          <p:cNvPr id="11" name="Rectangle 10">
            <a:extLst>
              <a:ext uri="{FF2B5EF4-FFF2-40B4-BE49-F238E27FC236}">
                <a16:creationId xmlns:a16="http://schemas.microsoft.com/office/drawing/2014/main" id="{5221555C-CBF9-4FE1-85CD-0EED95B81445}"/>
              </a:ext>
            </a:extLst>
          </p:cNvPr>
          <p:cNvSpPr/>
          <p:nvPr/>
        </p:nvSpPr>
        <p:spPr>
          <a:xfrm>
            <a:off x="839788" y="5235593"/>
            <a:ext cx="10558272" cy="1065933"/>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marL="285750" marR="389255" lvl="0" indent="-285750" algn="just" fontAlgn="base">
              <a:lnSpc>
                <a:spcPct val="104000"/>
              </a:lnSpc>
              <a:spcAft>
                <a:spcPts val="220"/>
              </a:spcAft>
              <a:buClr>
                <a:srgbClr val="1F4E79"/>
              </a:buClr>
              <a:buSzPts val="1200"/>
              <a:buFont typeface="Wingdings" panose="05000000000000000000" pitchFamily="2" charset="2"/>
              <a:buChar char="Ø"/>
            </a:pPr>
            <a:r>
              <a:rPr lang="en-IN" sz="2000" dirty="0">
                <a:solidFill>
                  <a:schemeClr val="tx1"/>
                </a:solidFill>
                <a:uFill>
                  <a:solidFill>
                    <a:srgbClr val="000000"/>
                  </a:solidFill>
                </a:uFill>
                <a:latin typeface="+mj-lt"/>
                <a:ea typeface="Calibri" panose="020F0502020204030204" pitchFamily="34" charset="0"/>
                <a:cs typeface="Calibri" panose="020F0502020204030204" pitchFamily="34" charset="0"/>
              </a:rPr>
              <a:t>Change in the name CBEC to CBIC. </a:t>
            </a:r>
          </a:p>
          <a:p>
            <a:pPr marL="285750" marR="389255" lvl="0" indent="-285750" algn="just" fontAlgn="base">
              <a:lnSpc>
                <a:spcPct val="104000"/>
              </a:lnSpc>
              <a:spcAft>
                <a:spcPts val="220"/>
              </a:spcAft>
              <a:buClr>
                <a:srgbClr val="1F4E79"/>
              </a:buClr>
              <a:buSzPts val="1200"/>
              <a:buFont typeface="Wingdings" panose="05000000000000000000" pitchFamily="2" charset="2"/>
              <a:buChar char="Ø"/>
            </a:pPr>
            <a:r>
              <a:rPr lang="en-IN" sz="2000" dirty="0">
                <a:solidFill>
                  <a:schemeClr val="tx1"/>
                </a:solidFill>
                <a:latin typeface="+mj-lt"/>
                <a:ea typeface="Calibri" panose="020F0502020204030204" pitchFamily="34" charset="0"/>
              </a:rPr>
              <a:t>The National Anti-Profiteering Authority constituted under Section 171 of the CGST Act has been excluded from the definition of adjudicating authority</a:t>
            </a:r>
            <a:endParaRPr lang="en-IN" sz="2000" dirty="0">
              <a:solidFill>
                <a:schemeClr val="tx1"/>
              </a:solidFill>
              <a:latin typeface="+mj-lt"/>
            </a:endParaRPr>
          </a:p>
        </p:txBody>
      </p:sp>
      <p:sp>
        <p:nvSpPr>
          <p:cNvPr id="12" name="Rectangle 11">
            <a:extLst>
              <a:ext uri="{FF2B5EF4-FFF2-40B4-BE49-F238E27FC236}">
                <a16:creationId xmlns:a16="http://schemas.microsoft.com/office/drawing/2014/main" id="{AAEEDCE0-B25B-44FF-B48F-4CE567D16C0C}"/>
              </a:ext>
            </a:extLst>
          </p:cNvPr>
          <p:cNvSpPr/>
          <p:nvPr/>
        </p:nvSpPr>
        <p:spPr>
          <a:xfrm rot="16200000">
            <a:off x="219905" y="5530962"/>
            <a:ext cx="778739" cy="369332"/>
          </a:xfrm>
          <a:prstGeom prst="rect">
            <a:avLst/>
          </a:prstGeom>
        </p:spPr>
        <p:txBody>
          <a:bodyPr wrap="none">
            <a:spAutoFit/>
          </a:bodyPr>
          <a:lstStyle/>
          <a:p>
            <a:r>
              <a:rPr lang="en-IN" b="1" dirty="0">
                <a:solidFill>
                  <a:srgbClr val="FF0000"/>
                </a:solidFill>
                <a:latin typeface="Calibri" panose="020F0502020204030204" pitchFamily="34" charset="0"/>
                <a:ea typeface="Calibri" panose="020F0502020204030204" pitchFamily="34" charset="0"/>
              </a:rPr>
              <a:t>Effect </a:t>
            </a:r>
            <a:endParaRPr lang="en-IN" b="1" dirty="0">
              <a:solidFill>
                <a:srgbClr val="FF0000"/>
              </a:solidFill>
            </a:endParaRPr>
          </a:p>
        </p:txBody>
      </p:sp>
    </p:spTree>
    <p:extLst>
      <p:ext uri="{BB962C8B-B14F-4D97-AF65-F5344CB8AC3E}">
        <p14:creationId xmlns:p14="http://schemas.microsoft.com/office/powerpoint/2010/main" val="4105076786"/>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8902C65-5BDD-4FA8-8E74-88F354ED833B}"/>
              </a:ext>
            </a:extLst>
          </p:cNvPr>
          <p:cNvSpPr>
            <a:spLocks noGrp="1"/>
          </p:cNvSpPr>
          <p:nvPr>
            <p:ph type="title"/>
          </p:nvPr>
        </p:nvSpPr>
        <p:spPr>
          <a:xfrm>
            <a:off x="839788" y="365126"/>
            <a:ext cx="10515600" cy="570176"/>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en-IN" dirty="0"/>
              <a:t>2(17)h “Business” </a:t>
            </a:r>
          </a:p>
        </p:txBody>
      </p:sp>
      <p:sp>
        <p:nvSpPr>
          <p:cNvPr id="7" name="Text Placeholder 6">
            <a:extLst>
              <a:ext uri="{FF2B5EF4-FFF2-40B4-BE49-F238E27FC236}">
                <a16:creationId xmlns:a16="http://schemas.microsoft.com/office/drawing/2014/main" id="{A28443A2-A83C-4330-83FA-7D34405BB403}"/>
              </a:ext>
            </a:extLst>
          </p:cNvPr>
          <p:cNvSpPr>
            <a:spLocks noGrp="1"/>
          </p:cNvSpPr>
          <p:nvPr>
            <p:ph type="body" idx="1"/>
          </p:nvPr>
        </p:nvSpPr>
        <p:spPr>
          <a:xfrm>
            <a:off x="839788" y="1001895"/>
            <a:ext cx="5157787" cy="508171"/>
          </a:xfrm>
        </p:spPr>
        <p:style>
          <a:lnRef idx="2">
            <a:schemeClr val="accent2"/>
          </a:lnRef>
          <a:fillRef idx="1">
            <a:schemeClr val="lt1"/>
          </a:fillRef>
          <a:effectRef idx="0">
            <a:schemeClr val="accent2"/>
          </a:effectRef>
          <a:fontRef idx="minor">
            <a:schemeClr val="dk1"/>
          </a:fontRef>
        </p:style>
        <p:txBody>
          <a:bodyPr/>
          <a:lstStyle/>
          <a:p>
            <a:r>
              <a:rPr lang="en-IN" dirty="0"/>
              <a:t>Then</a:t>
            </a:r>
          </a:p>
        </p:txBody>
      </p:sp>
      <p:sp>
        <p:nvSpPr>
          <p:cNvPr id="8" name="Content Placeholder 7">
            <a:extLst>
              <a:ext uri="{FF2B5EF4-FFF2-40B4-BE49-F238E27FC236}">
                <a16:creationId xmlns:a16="http://schemas.microsoft.com/office/drawing/2014/main" id="{33BEE14C-D00D-4EDD-9678-EA6C2939D676}"/>
              </a:ext>
            </a:extLst>
          </p:cNvPr>
          <p:cNvSpPr>
            <a:spLocks noGrp="1"/>
          </p:cNvSpPr>
          <p:nvPr>
            <p:ph sz="half" idx="2"/>
          </p:nvPr>
        </p:nvSpPr>
        <p:spPr>
          <a:xfrm>
            <a:off x="839788" y="1576659"/>
            <a:ext cx="5157787" cy="3517855"/>
          </a:xfrm>
        </p:spPr>
        <p:style>
          <a:lnRef idx="2">
            <a:schemeClr val="accent2"/>
          </a:lnRef>
          <a:fillRef idx="1">
            <a:schemeClr val="lt1"/>
          </a:fillRef>
          <a:effectRef idx="0">
            <a:schemeClr val="accent2"/>
          </a:effectRef>
          <a:fontRef idx="minor">
            <a:schemeClr val="dk1"/>
          </a:fontRef>
        </p:style>
        <p:txBody>
          <a:bodyPr>
            <a:normAutofit/>
          </a:bodyPr>
          <a:lstStyle/>
          <a:p>
            <a:pPr marL="0" indent="0" algn="just">
              <a:buNone/>
            </a:pPr>
            <a:r>
              <a:rPr lang="en-IN" sz="2600" dirty="0">
                <a:solidFill>
                  <a:srgbClr val="1F4E79"/>
                </a:solidFill>
                <a:latin typeface="+mj-lt"/>
                <a:ea typeface="Calibri" panose="020F0502020204030204" pitchFamily="34" charset="0"/>
              </a:rPr>
              <a:t>2 (17) (h) </a:t>
            </a:r>
            <a:r>
              <a:rPr lang="en-IN" sz="2600" strike="sngStrike" dirty="0">
                <a:solidFill>
                  <a:srgbClr val="FF0000"/>
                </a:solidFill>
                <a:latin typeface="+mj-lt"/>
                <a:ea typeface="Calibri" panose="020F0502020204030204" pitchFamily="34" charset="0"/>
              </a:rPr>
              <a:t>services provided</a:t>
            </a:r>
            <a:r>
              <a:rPr lang="en-IN" sz="2600" dirty="0">
                <a:solidFill>
                  <a:srgbClr val="FF0000"/>
                </a:solidFill>
                <a:latin typeface="+mj-lt"/>
                <a:ea typeface="Calibri" panose="020F0502020204030204" pitchFamily="34" charset="0"/>
              </a:rPr>
              <a:t> </a:t>
            </a:r>
            <a:r>
              <a:rPr lang="en-IN" sz="2600" dirty="0">
                <a:solidFill>
                  <a:srgbClr val="1F4E79"/>
                </a:solidFill>
                <a:latin typeface="+mj-lt"/>
                <a:ea typeface="Calibri" panose="020F0502020204030204" pitchFamily="34" charset="0"/>
              </a:rPr>
              <a:t>by a race club by way of totalisator or a licence to  book maker in such club; and </a:t>
            </a:r>
            <a:endParaRPr lang="en-IN" sz="2600" dirty="0">
              <a:latin typeface="+mj-lt"/>
            </a:endParaRPr>
          </a:p>
        </p:txBody>
      </p:sp>
      <p:sp>
        <p:nvSpPr>
          <p:cNvPr id="9" name="Text Placeholder 8">
            <a:extLst>
              <a:ext uri="{FF2B5EF4-FFF2-40B4-BE49-F238E27FC236}">
                <a16:creationId xmlns:a16="http://schemas.microsoft.com/office/drawing/2014/main" id="{AB0CE7AB-6533-4E57-A127-D21D7A48F8F9}"/>
              </a:ext>
            </a:extLst>
          </p:cNvPr>
          <p:cNvSpPr>
            <a:spLocks noGrp="1"/>
          </p:cNvSpPr>
          <p:nvPr>
            <p:ph type="body" sz="quarter" idx="3"/>
          </p:nvPr>
        </p:nvSpPr>
        <p:spPr>
          <a:xfrm>
            <a:off x="6172200" y="1001895"/>
            <a:ext cx="5183188" cy="461145"/>
          </a:xfrm>
        </p:spPr>
        <p:style>
          <a:lnRef idx="2">
            <a:schemeClr val="accent2"/>
          </a:lnRef>
          <a:fillRef idx="1">
            <a:schemeClr val="lt1"/>
          </a:fillRef>
          <a:effectRef idx="0">
            <a:schemeClr val="accent2"/>
          </a:effectRef>
          <a:fontRef idx="minor">
            <a:schemeClr val="dk1"/>
          </a:fontRef>
        </p:style>
        <p:txBody>
          <a:bodyPr/>
          <a:lstStyle/>
          <a:p>
            <a:r>
              <a:rPr lang="en-IN" dirty="0"/>
              <a:t>Now</a:t>
            </a:r>
          </a:p>
        </p:txBody>
      </p:sp>
      <p:sp>
        <p:nvSpPr>
          <p:cNvPr id="10" name="Content Placeholder 9">
            <a:extLst>
              <a:ext uri="{FF2B5EF4-FFF2-40B4-BE49-F238E27FC236}">
                <a16:creationId xmlns:a16="http://schemas.microsoft.com/office/drawing/2014/main" id="{7CF026A0-74ED-4BB6-A43E-B8C0C9BC52AF}"/>
              </a:ext>
            </a:extLst>
          </p:cNvPr>
          <p:cNvSpPr>
            <a:spLocks noGrp="1"/>
          </p:cNvSpPr>
          <p:nvPr>
            <p:ph sz="quarter" idx="4"/>
          </p:nvPr>
        </p:nvSpPr>
        <p:spPr>
          <a:xfrm>
            <a:off x="6172200" y="1576659"/>
            <a:ext cx="5183188" cy="3517855"/>
          </a:xfrm>
        </p:spPr>
        <p:style>
          <a:lnRef idx="2">
            <a:schemeClr val="accent2"/>
          </a:lnRef>
          <a:fillRef idx="1">
            <a:schemeClr val="lt1"/>
          </a:fillRef>
          <a:effectRef idx="0">
            <a:schemeClr val="accent2"/>
          </a:effectRef>
          <a:fontRef idx="minor">
            <a:schemeClr val="dk1"/>
          </a:fontRef>
        </p:style>
        <p:txBody>
          <a:bodyPr>
            <a:normAutofit/>
          </a:bodyPr>
          <a:lstStyle/>
          <a:p>
            <a:pPr marL="0" indent="809625" algn="just">
              <a:lnSpc>
                <a:spcPct val="104000"/>
              </a:lnSpc>
              <a:spcAft>
                <a:spcPts val="850"/>
              </a:spcAft>
              <a:buNone/>
            </a:pPr>
            <a:r>
              <a:rPr lang="en-IN" dirty="0">
                <a:solidFill>
                  <a:srgbClr val="1F4E79"/>
                </a:solidFill>
                <a:latin typeface="+mj-lt"/>
                <a:ea typeface="Calibri" panose="020F0502020204030204" pitchFamily="34" charset="0"/>
              </a:rPr>
              <a:t>2 (17) (h) activities of a race club </a:t>
            </a:r>
            <a:r>
              <a:rPr lang="en-IN" dirty="0">
                <a:solidFill>
                  <a:srgbClr val="385623"/>
                </a:solidFill>
                <a:latin typeface="+mj-lt"/>
                <a:ea typeface="Calibri" panose="020F0502020204030204" pitchFamily="34" charset="0"/>
              </a:rPr>
              <a:t>including</a:t>
            </a:r>
            <a:r>
              <a:rPr lang="en-IN" dirty="0">
                <a:solidFill>
                  <a:srgbClr val="1F4E79"/>
                </a:solidFill>
                <a:latin typeface="+mj-lt"/>
                <a:ea typeface="Calibri" panose="020F0502020204030204" pitchFamily="34" charset="0"/>
              </a:rPr>
              <a:t> by way of totalisator or a license to book maker </a:t>
            </a:r>
            <a:r>
              <a:rPr lang="en-IN" dirty="0">
                <a:solidFill>
                  <a:srgbClr val="385623"/>
                </a:solidFill>
                <a:latin typeface="+mj-lt"/>
                <a:ea typeface="Calibri" panose="020F0502020204030204" pitchFamily="34" charset="0"/>
              </a:rPr>
              <a:t>or activities of a licensed book maker</a:t>
            </a:r>
            <a:r>
              <a:rPr lang="en-IN" dirty="0">
                <a:solidFill>
                  <a:srgbClr val="1F4E79"/>
                </a:solidFill>
                <a:latin typeface="+mj-lt"/>
                <a:ea typeface="Calibri" panose="020F0502020204030204" pitchFamily="34" charset="0"/>
              </a:rPr>
              <a:t> in such club; and </a:t>
            </a:r>
            <a:endParaRPr lang="en-IN" sz="2400" dirty="0">
              <a:solidFill>
                <a:srgbClr val="000000"/>
              </a:solidFill>
              <a:effectLst/>
              <a:latin typeface="+mj-lt"/>
              <a:ea typeface="Calibri" panose="020F0502020204030204" pitchFamily="34" charset="0"/>
            </a:endParaRPr>
          </a:p>
        </p:txBody>
      </p:sp>
      <p:sp>
        <p:nvSpPr>
          <p:cNvPr id="11" name="Rectangle 10">
            <a:extLst>
              <a:ext uri="{FF2B5EF4-FFF2-40B4-BE49-F238E27FC236}">
                <a16:creationId xmlns:a16="http://schemas.microsoft.com/office/drawing/2014/main" id="{5221555C-CBF9-4FE1-85CD-0EED95B81445}"/>
              </a:ext>
            </a:extLst>
          </p:cNvPr>
          <p:cNvSpPr/>
          <p:nvPr/>
        </p:nvSpPr>
        <p:spPr>
          <a:xfrm>
            <a:off x="839788" y="5235593"/>
            <a:ext cx="10558272" cy="971356"/>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marL="285750" marR="389255" lvl="0" indent="-285750" algn="just" fontAlgn="base">
              <a:lnSpc>
                <a:spcPct val="104000"/>
              </a:lnSpc>
              <a:spcAft>
                <a:spcPts val="220"/>
              </a:spcAft>
              <a:buClr>
                <a:srgbClr val="1F4E79"/>
              </a:buClr>
              <a:buSzPts val="1200"/>
              <a:buFont typeface="Wingdings" panose="05000000000000000000" pitchFamily="2" charset="2"/>
              <a:buChar char="Ø"/>
            </a:pPr>
            <a:r>
              <a:rPr lang="en-IN" sz="2800" dirty="0">
                <a:solidFill>
                  <a:schemeClr val="tx1"/>
                </a:solidFill>
                <a:uFill>
                  <a:solidFill>
                    <a:srgbClr val="000000"/>
                  </a:solidFill>
                </a:uFill>
                <a:latin typeface="+mj-lt"/>
                <a:ea typeface="Calibri" panose="020F0502020204030204" pitchFamily="34" charset="0"/>
                <a:cs typeface="Calibri" panose="020F0502020204030204" pitchFamily="34" charset="0"/>
              </a:rPr>
              <a:t>Activities of licensed bookmakers in the race club has been explicitly covered within the definition of business through this amendment. </a:t>
            </a:r>
          </a:p>
        </p:txBody>
      </p:sp>
      <p:sp>
        <p:nvSpPr>
          <p:cNvPr id="12" name="Rectangle 11">
            <a:extLst>
              <a:ext uri="{FF2B5EF4-FFF2-40B4-BE49-F238E27FC236}">
                <a16:creationId xmlns:a16="http://schemas.microsoft.com/office/drawing/2014/main" id="{AAEEDCE0-B25B-44FF-B48F-4CE567D16C0C}"/>
              </a:ext>
            </a:extLst>
          </p:cNvPr>
          <p:cNvSpPr/>
          <p:nvPr/>
        </p:nvSpPr>
        <p:spPr>
          <a:xfrm rot="16200000">
            <a:off x="219905" y="5530962"/>
            <a:ext cx="778739" cy="369332"/>
          </a:xfrm>
          <a:prstGeom prst="rect">
            <a:avLst/>
          </a:prstGeom>
        </p:spPr>
        <p:txBody>
          <a:bodyPr wrap="none">
            <a:spAutoFit/>
          </a:bodyPr>
          <a:lstStyle/>
          <a:p>
            <a:r>
              <a:rPr lang="en-IN" b="1" dirty="0">
                <a:solidFill>
                  <a:srgbClr val="FF0000"/>
                </a:solidFill>
                <a:latin typeface="Calibri" panose="020F0502020204030204" pitchFamily="34" charset="0"/>
                <a:ea typeface="Calibri" panose="020F0502020204030204" pitchFamily="34" charset="0"/>
              </a:rPr>
              <a:t>Effect </a:t>
            </a:r>
            <a:endParaRPr lang="en-IN" b="1" dirty="0">
              <a:solidFill>
                <a:srgbClr val="FF0000"/>
              </a:solidFill>
            </a:endParaRPr>
          </a:p>
        </p:txBody>
      </p:sp>
    </p:spTree>
    <p:extLst>
      <p:ext uri="{BB962C8B-B14F-4D97-AF65-F5344CB8AC3E}">
        <p14:creationId xmlns:p14="http://schemas.microsoft.com/office/powerpoint/2010/main" val="83245649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8902C65-5BDD-4FA8-8E74-88F354ED833B}"/>
              </a:ext>
            </a:extLst>
          </p:cNvPr>
          <p:cNvSpPr>
            <a:spLocks noGrp="1"/>
          </p:cNvSpPr>
          <p:nvPr>
            <p:ph type="title"/>
          </p:nvPr>
        </p:nvSpPr>
        <p:spPr>
          <a:xfrm>
            <a:off x="839788" y="365126"/>
            <a:ext cx="10515600" cy="570176"/>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en-IN" dirty="0"/>
              <a:t>2(69) “a local authority</a:t>
            </a:r>
          </a:p>
        </p:txBody>
      </p:sp>
      <p:sp>
        <p:nvSpPr>
          <p:cNvPr id="7" name="Text Placeholder 6">
            <a:extLst>
              <a:ext uri="{FF2B5EF4-FFF2-40B4-BE49-F238E27FC236}">
                <a16:creationId xmlns:a16="http://schemas.microsoft.com/office/drawing/2014/main" id="{A28443A2-A83C-4330-83FA-7D34405BB403}"/>
              </a:ext>
            </a:extLst>
          </p:cNvPr>
          <p:cNvSpPr>
            <a:spLocks noGrp="1"/>
          </p:cNvSpPr>
          <p:nvPr>
            <p:ph type="body" idx="1"/>
          </p:nvPr>
        </p:nvSpPr>
        <p:spPr>
          <a:xfrm>
            <a:off x="839788" y="1001895"/>
            <a:ext cx="5157787" cy="508171"/>
          </a:xfrm>
        </p:spPr>
        <p:style>
          <a:lnRef idx="2">
            <a:schemeClr val="accent2"/>
          </a:lnRef>
          <a:fillRef idx="1">
            <a:schemeClr val="lt1"/>
          </a:fillRef>
          <a:effectRef idx="0">
            <a:schemeClr val="accent2"/>
          </a:effectRef>
          <a:fontRef idx="minor">
            <a:schemeClr val="dk1"/>
          </a:fontRef>
        </p:style>
        <p:txBody>
          <a:bodyPr/>
          <a:lstStyle/>
          <a:p>
            <a:r>
              <a:rPr lang="en-IN" dirty="0"/>
              <a:t>Then</a:t>
            </a:r>
          </a:p>
        </p:txBody>
      </p:sp>
      <p:sp>
        <p:nvSpPr>
          <p:cNvPr id="8" name="Content Placeholder 7">
            <a:extLst>
              <a:ext uri="{FF2B5EF4-FFF2-40B4-BE49-F238E27FC236}">
                <a16:creationId xmlns:a16="http://schemas.microsoft.com/office/drawing/2014/main" id="{33BEE14C-D00D-4EDD-9678-EA6C2939D676}"/>
              </a:ext>
            </a:extLst>
          </p:cNvPr>
          <p:cNvSpPr>
            <a:spLocks noGrp="1"/>
          </p:cNvSpPr>
          <p:nvPr>
            <p:ph sz="half" idx="2"/>
          </p:nvPr>
        </p:nvSpPr>
        <p:spPr>
          <a:xfrm>
            <a:off x="839788" y="1576660"/>
            <a:ext cx="5157787" cy="1817072"/>
          </a:xfrm>
        </p:spPr>
        <p:style>
          <a:lnRef idx="2">
            <a:schemeClr val="accent2"/>
          </a:lnRef>
          <a:fillRef idx="1">
            <a:schemeClr val="lt1"/>
          </a:fillRef>
          <a:effectRef idx="0">
            <a:schemeClr val="accent2"/>
          </a:effectRef>
          <a:fontRef idx="minor">
            <a:schemeClr val="dk1"/>
          </a:fontRef>
        </p:style>
        <p:txBody>
          <a:bodyPr>
            <a:normAutofit/>
          </a:bodyPr>
          <a:lstStyle/>
          <a:p>
            <a:pPr marL="0" indent="0" algn="just">
              <a:buNone/>
            </a:pPr>
            <a:r>
              <a:rPr lang="en-IN" sz="2400" dirty="0">
                <a:solidFill>
                  <a:srgbClr val="1F4E79"/>
                </a:solidFill>
                <a:latin typeface="+mj-lt"/>
                <a:ea typeface="Calibri" panose="020F0502020204030204" pitchFamily="34" charset="0"/>
              </a:rPr>
              <a:t> 2(69) “a local authority “means –  </a:t>
            </a:r>
          </a:p>
          <a:p>
            <a:pPr marL="0" indent="0" algn="just">
              <a:buNone/>
            </a:pPr>
            <a:r>
              <a:rPr lang="en-IN" sz="2400" dirty="0">
                <a:solidFill>
                  <a:srgbClr val="1F4E79"/>
                </a:solidFill>
                <a:latin typeface="+mj-lt"/>
                <a:ea typeface="Calibri" panose="020F0502020204030204" pitchFamily="34" charset="0"/>
              </a:rPr>
              <a:t> (f) a Development Board constituted under article 371 of the Constitution; or </a:t>
            </a:r>
          </a:p>
        </p:txBody>
      </p:sp>
      <p:sp>
        <p:nvSpPr>
          <p:cNvPr id="9" name="Text Placeholder 8">
            <a:extLst>
              <a:ext uri="{FF2B5EF4-FFF2-40B4-BE49-F238E27FC236}">
                <a16:creationId xmlns:a16="http://schemas.microsoft.com/office/drawing/2014/main" id="{AB0CE7AB-6533-4E57-A127-D21D7A48F8F9}"/>
              </a:ext>
            </a:extLst>
          </p:cNvPr>
          <p:cNvSpPr>
            <a:spLocks noGrp="1"/>
          </p:cNvSpPr>
          <p:nvPr>
            <p:ph type="body" sz="quarter" idx="3"/>
          </p:nvPr>
        </p:nvSpPr>
        <p:spPr>
          <a:xfrm>
            <a:off x="6172200" y="1001895"/>
            <a:ext cx="5183188" cy="461145"/>
          </a:xfrm>
        </p:spPr>
        <p:style>
          <a:lnRef idx="2">
            <a:schemeClr val="accent2"/>
          </a:lnRef>
          <a:fillRef idx="1">
            <a:schemeClr val="lt1"/>
          </a:fillRef>
          <a:effectRef idx="0">
            <a:schemeClr val="accent2"/>
          </a:effectRef>
          <a:fontRef idx="minor">
            <a:schemeClr val="dk1"/>
          </a:fontRef>
        </p:style>
        <p:txBody>
          <a:bodyPr/>
          <a:lstStyle/>
          <a:p>
            <a:r>
              <a:rPr lang="en-IN" dirty="0"/>
              <a:t>Now</a:t>
            </a:r>
          </a:p>
        </p:txBody>
      </p:sp>
      <p:sp>
        <p:nvSpPr>
          <p:cNvPr id="10" name="Content Placeholder 9">
            <a:extLst>
              <a:ext uri="{FF2B5EF4-FFF2-40B4-BE49-F238E27FC236}">
                <a16:creationId xmlns:a16="http://schemas.microsoft.com/office/drawing/2014/main" id="{7CF026A0-74ED-4BB6-A43E-B8C0C9BC52AF}"/>
              </a:ext>
            </a:extLst>
          </p:cNvPr>
          <p:cNvSpPr>
            <a:spLocks noGrp="1"/>
          </p:cNvSpPr>
          <p:nvPr>
            <p:ph sz="quarter" idx="4"/>
          </p:nvPr>
        </p:nvSpPr>
        <p:spPr>
          <a:xfrm>
            <a:off x="6172200" y="1576661"/>
            <a:ext cx="5183188" cy="1817072"/>
          </a:xfrm>
        </p:spPr>
        <p:style>
          <a:lnRef idx="2">
            <a:schemeClr val="accent2"/>
          </a:lnRef>
          <a:fillRef idx="1">
            <a:schemeClr val="lt1"/>
          </a:fillRef>
          <a:effectRef idx="0">
            <a:schemeClr val="accent2"/>
          </a:effectRef>
          <a:fontRef idx="minor">
            <a:schemeClr val="dk1"/>
          </a:fontRef>
        </p:style>
        <p:txBody>
          <a:bodyPr>
            <a:normAutofit lnSpcReduction="10000"/>
          </a:bodyPr>
          <a:lstStyle/>
          <a:p>
            <a:pPr marL="0" indent="0" algn="just">
              <a:lnSpc>
                <a:spcPct val="104000"/>
              </a:lnSpc>
              <a:spcAft>
                <a:spcPts val="850"/>
              </a:spcAft>
              <a:buNone/>
            </a:pPr>
            <a:r>
              <a:rPr lang="en-IN" sz="2400" dirty="0">
                <a:solidFill>
                  <a:srgbClr val="1F4E79"/>
                </a:solidFill>
                <a:latin typeface="+mj-lt"/>
                <a:ea typeface="Calibri" panose="020F0502020204030204" pitchFamily="34" charset="0"/>
              </a:rPr>
              <a:t>2(69) “a local authority “means –  </a:t>
            </a:r>
          </a:p>
          <a:p>
            <a:pPr marL="0" indent="0" algn="just">
              <a:lnSpc>
                <a:spcPct val="104000"/>
              </a:lnSpc>
              <a:spcAft>
                <a:spcPts val="850"/>
              </a:spcAft>
              <a:buNone/>
            </a:pPr>
            <a:r>
              <a:rPr lang="en-IN" sz="2400" dirty="0">
                <a:solidFill>
                  <a:srgbClr val="1F4E79"/>
                </a:solidFill>
                <a:latin typeface="+mj-lt"/>
                <a:ea typeface="Calibri" panose="020F0502020204030204" pitchFamily="34" charset="0"/>
              </a:rPr>
              <a:t>(f) “a Development Board constituted under article 371 and article 371J of the Constitution; or </a:t>
            </a:r>
            <a:endParaRPr lang="en-IN" sz="2000" dirty="0">
              <a:solidFill>
                <a:srgbClr val="000000"/>
              </a:solidFill>
              <a:effectLst/>
              <a:latin typeface="+mj-lt"/>
              <a:ea typeface="Calibri" panose="020F0502020204030204" pitchFamily="34" charset="0"/>
            </a:endParaRPr>
          </a:p>
        </p:txBody>
      </p:sp>
      <p:sp>
        <p:nvSpPr>
          <p:cNvPr id="11" name="Rectangle 10">
            <a:extLst>
              <a:ext uri="{FF2B5EF4-FFF2-40B4-BE49-F238E27FC236}">
                <a16:creationId xmlns:a16="http://schemas.microsoft.com/office/drawing/2014/main" id="{5221555C-CBF9-4FE1-85CD-0EED95B81445}"/>
              </a:ext>
            </a:extLst>
          </p:cNvPr>
          <p:cNvSpPr/>
          <p:nvPr/>
        </p:nvSpPr>
        <p:spPr>
          <a:xfrm>
            <a:off x="839788" y="3544682"/>
            <a:ext cx="10558272" cy="2817438"/>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marR="389255" lvl="0" algn="just" fontAlgn="base">
              <a:lnSpc>
                <a:spcPct val="104000"/>
              </a:lnSpc>
              <a:spcAft>
                <a:spcPts val="220"/>
              </a:spcAft>
              <a:buClr>
                <a:srgbClr val="1F4E79"/>
              </a:buClr>
              <a:buSzPts val="1200"/>
            </a:pPr>
            <a:r>
              <a:rPr lang="en-IN" sz="2400" dirty="0">
                <a:solidFill>
                  <a:schemeClr val="tx1"/>
                </a:solidFill>
                <a:uFill>
                  <a:solidFill>
                    <a:srgbClr val="000000"/>
                  </a:solidFill>
                </a:uFill>
                <a:latin typeface="+mj-lt"/>
                <a:ea typeface="Calibri" panose="020F0502020204030204" pitchFamily="34" charset="0"/>
                <a:cs typeface="Calibri" panose="020F0502020204030204" pitchFamily="34" charset="0"/>
              </a:rPr>
              <a:t>1. Article 371J has been inserted in the definition of local authority on special request received from the State of Karnataka.  </a:t>
            </a:r>
          </a:p>
          <a:p>
            <a:pPr marR="389255" lvl="0" algn="just" fontAlgn="base">
              <a:lnSpc>
                <a:spcPct val="104000"/>
              </a:lnSpc>
              <a:spcAft>
                <a:spcPts val="220"/>
              </a:spcAft>
              <a:buClr>
                <a:srgbClr val="1F4E79"/>
              </a:buClr>
              <a:buSzPts val="1200"/>
            </a:pPr>
            <a:r>
              <a:rPr lang="en-IN" sz="2400" dirty="0">
                <a:solidFill>
                  <a:schemeClr val="tx1"/>
                </a:solidFill>
                <a:uFill>
                  <a:solidFill>
                    <a:srgbClr val="000000"/>
                  </a:solidFill>
                </a:uFill>
                <a:latin typeface="+mj-lt"/>
                <a:ea typeface="Calibri" panose="020F0502020204030204" pitchFamily="34" charset="0"/>
                <a:cs typeface="Calibri" panose="020F0502020204030204" pitchFamily="34" charset="0"/>
              </a:rPr>
              <a:t>2. Special status is granted by this article to 6 backward districts of Karnataka- Hyderabad regions. </a:t>
            </a:r>
          </a:p>
          <a:p>
            <a:pPr marR="389255" lvl="0" algn="just" fontAlgn="base">
              <a:lnSpc>
                <a:spcPct val="104000"/>
              </a:lnSpc>
              <a:spcAft>
                <a:spcPts val="220"/>
              </a:spcAft>
              <a:buClr>
                <a:srgbClr val="1F4E79"/>
              </a:buClr>
              <a:buSzPts val="1200"/>
            </a:pPr>
            <a:r>
              <a:rPr lang="en-IN" sz="2400" dirty="0">
                <a:solidFill>
                  <a:schemeClr val="tx1"/>
                </a:solidFill>
                <a:uFill>
                  <a:solidFill>
                    <a:srgbClr val="000000"/>
                  </a:solidFill>
                </a:uFill>
                <a:latin typeface="+mj-lt"/>
                <a:ea typeface="Calibri" panose="020F0502020204030204" pitchFamily="34" charset="0"/>
                <a:cs typeface="Calibri" panose="020F0502020204030204" pitchFamily="34" charset="0"/>
              </a:rPr>
              <a:t>3. As per this article, the President is empowered to establish a separate Board. This purpose of the Board is to </a:t>
            </a:r>
            <a:r>
              <a:rPr lang="en-IN" sz="2400" b="1" dirty="0">
                <a:solidFill>
                  <a:schemeClr val="tx1"/>
                </a:solidFill>
                <a:uFill>
                  <a:solidFill>
                    <a:srgbClr val="000000"/>
                  </a:solidFill>
                </a:uFill>
                <a:latin typeface="+mj-lt"/>
                <a:ea typeface="Calibri" panose="020F0502020204030204" pitchFamily="34" charset="0"/>
                <a:cs typeface="Calibri" panose="020F0502020204030204" pitchFamily="34" charset="0"/>
              </a:rPr>
              <a:t>ensure</a:t>
            </a:r>
            <a:r>
              <a:rPr lang="en-IN" sz="2400" dirty="0">
                <a:solidFill>
                  <a:schemeClr val="tx1"/>
                </a:solidFill>
                <a:uFill>
                  <a:solidFill>
                    <a:srgbClr val="000000"/>
                  </a:solidFill>
                </a:uFill>
                <a:latin typeface="+mj-lt"/>
                <a:ea typeface="Calibri" panose="020F0502020204030204" pitchFamily="34" charset="0"/>
                <a:cs typeface="Calibri" panose="020F0502020204030204" pitchFamily="34" charset="0"/>
              </a:rPr>
              <a:t> equitable distribution of fund in the State’s budget for the developmental needs of these regions</a:t>
            </a:r>
          </a:p>
        </p:txBody>
      </p:sp>
      <p:sp>
        <p:nvSpPr>
          <p:cNvPr id="12" name="Rectangle 11">
            <a:extLst>
              <a:ext uri="{FF2B5EF4-FFF2-40B4-BE49-F238E27FC236}">
                <a16:creationId xmlns:a16="http://schemas.microsoft.com/office/drawing/2014/main" id="{AAEEDCE0-B25B-44FF-B48F-4CE567D16C0C}"/>
              </a:ext>
            </a:extLst>
          </p:cNvPr>
          <p:cNvSpPr/>
          <p:nvPr/>
        </p:nvSpPr>
        <p:spPr>
          <a:xfrm rot="16200000">
            <a:off x="219905" y="5530962"/>
            <a:ext cx="778739" cy="369332"/>
          </a:xfrm>
          <a:prstGeom prst="rect">
            <a:avLst/>
          </a:prstGeom>
        </p:spPr>
        <p:txBody>
          <a:bodyPr wrap="none">
            <a:spAutoFit/>
          </a:bodyPr>
          <a:lstStyle/>
          <a:p>
            <a:r>
              <a:rPr lang="en-IN" b="1" dirty="0">
                <a:solidFill>
                  <a:srgbClr val="FF0000"/>
                </a:solidFill>
                <a:latin typeface="Calibri" panose="020F0502020204030204" pitchFamily="34" charset="0"/>
                <a:ea typeface="Calibri" panose="020F0502020204030204" pitchFamily="34" charset="0"/>
              </a:rPr>
              <a:t>Effect </a:t>
            </a:r>
            <a:endParaRPr lang="en-IN" b="1" dirty="0">
              <a:solidFill>
                <a:srgbClr val="FF0000"/>
              </a:solidFill>
            </a:endParaRPr>
          </a:p>
        </p:txBody>
      </p:sp>
    </p:spTree>
    <p:extLst>
      <p:ext uri="{BB962C8B-B14F-4D97-AF65-F5344CB8AC3E}">
        <p14:creationId xmlns:p14="http://schemas.microsoft.com/office/powerpoint/2010/main" val="192216518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8902C65-5BDD-4FA8-8E74-88F354ED833B}"/>
              </a:ext>
            </a:extLst>
          </p:cNvPr>
          <p:cNvSpPr>
            <a:spLocks noGrp="1"/>
          </p:cNvSpPr>
          <p:nvPr>
            <p:ph type="title"/>
          </p:nvPr>
        </p:nvSpPr>
        <p:spPr>
          <a:xfrm>
            <a:off x="839788" y="365126"/>
            <a:ext cx="10515600" cy="570176"/>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en-IN" dirty="0"/>
              <a:t>Section 2(18) Business Vertical Omitted</a:t>
            </a:r>
          </a:p>
        </p:txBody>
      </p:sp>
      <p:sp>
        <p:nvSpPr>
          <p:cNvPr id="7" name="Text Placeholder 6">
            <a:extLst>
              <a:ext uri="{FF2B5EF4-FFF2-40B4-BE49-F238E27FC236}">
                <a16:creationId xmlns:a16="http://schemas.microsoft.com/office/drawing/2014/main" id="{A28443A2-A83C-4330-83FA-7D34405BB403}"/>
              </a:ext>
            </a:extLst>
          </p:cNvPr>
          <p:cNvSpPr>
            <a:spLocks noGrp="1"/>
          </p:cNvSpPr>
          <p:nvPr>
            <p:ph type="body" idx="1"/>
          </p:nvPr>
        </p:nvSpPr>
        <p:spPr>
          <a:xfrm>
            <a:off x="839788" y="1001895"/>
            <a:ext cx="5157787" cy="508171"/>
          </a:xfrm>
        </p:spPr>
        <p:style>
          <a:lnRef idx="2">
            <a:schemeClr val="accent2"/>
          </a:lnRef>
          <a:fillRef idx="1">
            <a:schemeClr val="lt1"/>
          </a:fillRef>
          <a:effectRef idx="0">
            <a:schemeClr val="accent2"/>
          </a:effectRef>
          <a:fontRef idx="minor">
            <a:schemeClr val="dk1"/>
          </a:fontRef>
        </p:style>
        <p:txBody>
          <a:bodyPr/>
          <a:lstStyle/>
          <a:p>
            <a:r>
              <a:rPr lang="en-IN" dirty="0"/>
              <a:t>Then</a:t>
            </a:r>
          </a:p>
        </p:txBody>
      </p:sp>
      <p:sp>
        <p:nvSpPr>
          <p:cNvPr id="8" name="Content Placeholder 7">
            <a:extLst>
              <a:ext uri="{FF2B5EF4-FFF2-40B4-BE49-F238E27FC236}">
                <a16:creationId xmlns:a16="http://schemas.microsoft.com/office/drawing/2014/main" id="{33BEE14C-D00D-4EDD-9678-EA6C2939D676}"/>
              </a:ext>
            </a:extLst>
          </p:cNvPr>
          <p:cNvSpPr>
            <a:spLocks noGrp="1"/>
          </p:cNvSpPr>
          <p:nvPr>
            <p:ph sz="half" idx="2"/>
          </p:nvPr>
        </p:nvSpPr>
        <p:spPr>
          <a:xfrm>
            <a:off x="839788" y="1576660"/>
            <a:ext cx="5157787" cy="2169768"/>
          </a:xfrm>
        </p:spPr>
        <p:style>
          <a:lnRef idx="2">
            <a:schemeClr val="accent2"/>
          </a:lnRef>
          <a:fillRef idx="1">
            <a:schemeClr val="lt1"/>
          </a:fillRef>
          <a:effectRef idx="0">
            <a:schemeClr val="accent2"/>
          </a:effectRef>
          <a:fontRef idx="minor">
            <a:schemeClr val="dk1"/>
          </a:fontRef>
        </p:style>
        <p:txBody>
          <a:bodyPr>
            <a:normAutofit/>
          </a:bodyPr>
          <a:lstStyle/>
          <a:p>
            <a:pPr marL="0" indent="0" algn="just">
              <a:buNone/>
            </a:pPr>
            <a:r>
              <a:rPr lang="en-IN" sz="2400" dirty="0"/>
              <a:t>2(18) Business Vertical</a:t>
            </a:r>
            <a:endParaRPr lang="en-IN" sz="2400" dirty="0">
              <a:solidFill>
                <a:srgbClr val="1F4E79"/>
              </a:solidFill>
              <a:latin typeface="+mj-lt"/>
              <a:ea typeface="Calibri" panose="020F0502020204030204" pitchFamily="34" charset="0"/>
            </a:endParaRPr>
          </a:p>
        </p:txBody>
      </p:sp>
      <p:sp>
        <p:nvSpPr>
          <p:cNvPr id="9" name="Text Placeholder 8">
            <a:extLst>
              <a:ext uri="{FF2B5EF4-FFF2-40B4-BE49-F238E27FC236}">
                <a16:creationId xmlns:a16="http://schemas.microsoft.com/office/drawing/2014/main" id="{AB0CE7AB-6533-4E57-A127-D21D7A48F8F9}"/>
              </a:ext>
            </a:extLst>
          </p:cNvPr>
          <p:cNvSpPr>
            <a:spLocks noGrp="1"/>
          </p:cNvSpPr>
          <p:nvPr>
            <p:ph type="body" sz="quarter" idx="3"/>
          </p:nvPr>
        </p:nvSpPr>
        <p:spPr>
          <a:xfrm>
            <a:off x="6172200" y="1001895"/>
            <a:ext cx="5183188" cy="461145"/>
          </a:xfrm>
        </p:spPr>
        <p:style>
          <a:lnRef idx="2">
            <a:schemeClr val="accent2"/>
          </a:lnRef>
          <a:fillRef idx="1">
            <a:schemeClr val="lt1"/>
          </a:fillRef>
          <a:effectRef idx="0">
            <a:schemeClr val="accent2"/>
          </a:effectRef>
          <a:fontRef idx="minor">
            <a:schemeClr val="dk1"/>
          </a:fontRef>
        </p:style>
        <p:txBody>
          <a:bodyPr/>
          <a:lstStyle/>
          <a:p>
            <a:r>
              <a:rPr lang="en-IN" dirty="0"/>
              <a:t>Now</a:t>
            </a:r>
          </a:p>
        </p:txBody>
      </p:sp>
      <p:sp>
        <p:nvSpPr>
          <p:cNvPr id="10" name="Content Placeholder 9">
            <a:extLst>
              <a:ext uri="{FF2B5EF4-FFF2-40B4-BE49-F238E27FC236}">
                <a16:creationId xmlns:a16="http://schemas.microsoft.com/office/drawing/2014/main" id="{7CF026A0-74ED-4BB6-A43E-B8C0C9BC52AF}"/>
              </a:ext>
            </a:extLst>
          </p:cNvPr>
          <p:cNvSpPr>
            <a:spLocks noGrp="1"/>
          </p:cNvSpPr>
          <p:nvPr>
            <p:ph sz="quarter" idx="4"/>
          </p:nvPr>
        </p:nvSpPr>
        <p:spPr>
          <a:xfrm>
            <a:off x="6172200" y="1576661"/>
            <a:ext cx="5183188" cy="2169768"/>
          </a:xfrm>
        </p:spPr>
        <p:style>
          <a:lnRef idx="2">
            <a:schemeClr val="accent2"/>
          </a:lnRef>
          <a:fillRef idx="1">
            <a:schemeClr val="lt1"/>
          </a:fillRef>
          <a:effectRef idx="0">
            <a:schemeClr val="accent2"/>
          </a:effectRef>
          <a:fontRef idx="minor">
            <a:schemeClr val="dk1"/>
          </a:fontRef>
        </p:style>
        <p:txBody>
          <a:bodyPr>
            <a:normAutofit/>
          </a:bodyPr>
          <a:lstStyle/>
          <a:p>
            <a:pPr marL="0" indent="0" algn="just">
              <a:lnSpc>
                <a:spcPct val="104000"/>
              </a:lnSpc>
              <a:spcAft>
                <a:spcPts val="850"/>
              </a:spcAft>
              <a:buNone/>
            </a:pPr>
            <a:r>
              <a:rPr lang="en-IN" sz="2400" dirty="0"/>
              <a:t>Omitted</a:t>
            </a:r>
            <a:endParaRPr lang="en-IN" sz="2000" dirty="0">
              <a:solidFill>
                <a:srgbClr val="000000"/>
              </a:solidFill>
              <a:effectLst/>
              <a:latin typeface="+mj-lt"/>
              <a:ea typeface="Calibri" panose="020F0502020204030204" pitchFamily="34" charset="0"/>
            </a:endParaRPr>
          </a:p>
        </p:txBody>
      </p:sp>
      <p:sp>
        <p:nvSpPr>
          <p:cNvPr id="11" name="Rectangle 10">
            <a:extLst>
              <a:ext uri="{FF2B5EF4-FFF2-40B4-BE49-F238E27FC236}">
                <a16:creationId xmlns:a16="http://schemas.microsoft.com/office/drawing/2014/main" id="{5221555C-CBF9-4FE1-85CD-0EED95B81445}"/>
              </a:ext>
            </a:extLst>
          </p:cNvPr>
          <p:cNvSpPr/>
          <p:nvPr/>
        </p:nvSpPr>
        <p:spPr>
          <a:xfrm>
            <a:off x="855021" y="3921470"/>
            <a:ext cx="10558272" cy="1613903"/>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marR="389255" lvl="0" algn="just" fontAlgn="base">
              <a:lnSpc>
                <a:spcPct val="104000"/>
              </a:lnSpc>
              <a:spcAft>
                <a:spcPts val="220"/>
              </a:spcAft>
              <a:buClr>
                <a:srgbClr val="1F4E79"/>
              </a:buClr>
              <a:buSzPts val="1200"/>
            </a:pPr>
            <a:r>
              <a:rPr lang="en-IN" sz="2400" dirty="0">
                <a:solidFill>
                  <a:schemeClr val="tx1"/>
                </a:solidFill>
                <a:uFill>
                  <a:solidFill>
                    <a:srgbClr val="000000"/>
                  </a:solidFill>
                </a:uFill>
                <a:latin typeface="+mj-lt"/>
                <a:ea typeface="Calibri" panose="020F0502020204030204" pitchFamily="34" charset="0"/>
                <a:cs typeface="Calibri" panose="020F0502020204030204" pitchFamily="34" charset="0"/>
              </a:rPr>
              <a:t>Multiple registrations were allowed earlier only in case of separate business  verticals. The law now allows a separate registration for each place of business in  respect of persons having multiple places of business in a state. So, the definition  of business verticals is not required anymore under the GST law </a:t>
            </a:r>
          </a:p>
        </p:txBody>
      </p:sp>
      <p:sp>
        <p:nvSpPr>
          <p:cNvPr id="12" name="Rectangle 11">
            <a:extLst>
              <a:ext uri="{FF2B5EF4-FFF2-40B4-BE49-F238E27FC236}">
                <a16:creationId xmlns:a16="http://schemas.microsoft.com/office/drawing/2014/main" id="{AAEEDCE0-B25B-44FF-B48F-4CE567D16C0C}"/>
              </a:ext>
            </a:extLst>
          </p:cNvPr>
          <p:cNvSpPr/>
          <p:nvPr/>
        </p:nvSpPr>
        <p:spPr>
          <a:xfrm rot="16200000">
            <a:off x="265752" y="4674039"/>
            <a:ext cx="778739" cy="369332"/>
          </a:xfrm>
          <a:prstGeom prst="rect">
            <a:avLst/>
          </a:prstGeom>
        </p:spPr>
        <p:txBody>
          <a:bodyPr wrap="none">
            <a:spAutoFit/>
          </a:bodyPr>
          <a:lstStyle/>
          <a:p>
            <a:r>
              <a:rPr lang="en-IN" b="1" dirty="0">
                <a:solidFill>
                  <a:srgbClr val="FF0000"/>
                </a:solidFill>
                <a:latin typeface="Calibri" panose="020F0502020204030204" pitchFamily="34" charset="0"/>
                <a:ea typeface="Calibri" panose="020F0502020204030204" pitchFamily="34" charset="0"/>
              </a:rPr>
              <a:t>Effect </a:t>
            </a:r>
            <a:endParaRPr lang="en-IN" b="1" dirty="0">
              <a:solidFill>
                <a:srgbClr val="FF0000"/>
              </a:solidFill>
            </a:endParaRPr>
          </a:p>
        </p:txBody>
      </p:sp>
    </p:spTree>
    <p:extLst>
      <p:ext uri="{BB962C8B-B14F-4D97-AF65-F5344CB8AC3E}">
        <p14:creationId xmlns:p14="http://schemas.microsoft.com/office/powerpoint/2010/main" val="52871761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8902C65-5BDD-4FA8-8E74-88F354ED833B}"/>
              </a:ext>
            </a:extLst>
          </p:cNvPr>
          <p:cNvSpPr>
            <a:spLocks noGrp="1"/>
          </p:cNvSpPr>
          <p:nvPr>
            <p:ph type="title"/>
          </p:nvPr>
        </p:nvSpPr>
        <p:spPr>
          <a:xfrm>
            <a:off x="839788" y="365126"/>
            <a:ext cx="10515600" cy="570176"/>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en-IN" dirty="0"/>
              <a:t>2(102)   "services” </a:t>
            </a:r>
          </a:p>
        </p:txBody>
      </p:sp>
      <p:sp>
        <p:nvSpPr>
          <p:cNvPr id="7" name="Text Placeholder 6">
            <a:extLst>
              <a:ext uri="{FF2B5EF4-FFF2-40B4-BE49-F238E27FC236}">
                <a16:creationId xmlns:a16="http://schemas.microsoft.com/office/drawing/2014/main" id="{A28443A2-A83C-4330-83FA-7D34405BB403}"/>
              </a:ext>
            </a:extLst>
          </p:cNvPr>
          <p:cNvSpPr>
            <a:spLocks noGrp="1"/>
          </p:cNvSpPr>
          <p:nvPr>
            <p:ph type="body" idx="1"/>
          </p:nvPr>
        </p:nvSpPr>
        <p:spPr>
          <a:xfrm>
            <a:off x="839788" y="1001895"/>
            <a:ext cx="5157787" cy="508171"/>
          </a:xfrm>
        </p:spPr>
        <p:style>
          <a:lnRef idx="2">
            <a:schemeClr val="accent2"/>
          </a:lnRef>
          <a:fillRef idx="1">
            <a:schemeClr val="lt1"/>
          </a:fillRef>
          <a:effectRef idx="0">
            <a:schemeClr val="accent2"/>
          </a:effectRef>
          <a:fontRef idx="minor">
            <a:schemeClr val="dk1"/>
          </a:fontRef>
        </p:style>
        <p:txBody>
          <a:bodyPr/>
          <a:lstStyle/>
          <a:p>
            <a:r>
              <a:rPr lang="en-IN" dirty="0"/>
              <a:t>Then</a:t>
            </a:r>
          </a:p>
        </p:txBody>
      </p:sp>
      <p:sp>
        <p:nvSpPr>
          <p:cNvPr id="8" name="Content Placeholder 7">
            <a:extLst>
              <a:ext uri="{FF2B5EF4-FFF2-40B4-BE49-F238E27FC236}">
                <a16:creationId xmlns:a16="http://schemas.microsoft.com/office/drawing/2014/main" id="{33BEE14C-D00D-4EDD-9678-EA6C2939D676}"/>
              </a:ext>
            </a:extLst>
          </p:cNvPr>
          <p:cNvSpPr>
            <a:spLocks noGrp="1"/>
          </p:cNvSpPr>
          <p:nvPr>
            <p:ph sz="half" idx="2"/>
          </p:nvPr>
        </p:nvSpPr>
        <p:spPr>
          <a:xfrm>
            <a:off x="839788" y="1576660"/>
            <a:ext cx="5157787" cy="2169768"/>
          </a:xfrm>
        </p:spPr>
        <p:style>
          <a:lnRef idx="2">
            <a:schemeClr val="accent2"/>
          </a:lnRef>
          <a:fillRef idx="1">
            <a:schemeClr val="lt1"/>
          </a:fillRef>
          <a:effectRef idx="0">
            <a:schemeClr val="accent2"/>
          </a:effectRef>
          <a:fontRef idx="minor">
            <a:schemeClr val="dk1"/>
          </a:fontRef>
        </p:style>
        <p:txBody>
          <a:bodyPr>
            <a:normAutofit fontScale="85000" lnSpcReduction="20000"/>
          </a:bodyPr>
          <a:lstStyle/>
          <a:p>
            <a:pPr marL="0" indent="0" algn="just">
              <a:buNone/>
            </a:pPr>
            <a:r>
              <a:rPr lang="en-IN" dirty="0">
                <a:latin typeface="+mj-lt"/>
              </a:rPr>
              <a:t>means anything other than goods, money and securities but includes activities relating to the use of money or its conversion by cash or by any other mode, from one form, currency or denomination, to another form, currency or denomination for which a separate consideration is charged; </a:t>
            </a:r>
            <a:endParaRPr lang="en-IN" sz="2400" dirty="0">
              <a:solidFill>
                <a:srgbClr val="1F4E79"/>
              </a:solidFill>
              <a:latin typeface="+mj-lt"/>
              <a:ea typeface="Calibri" panose="020F0502020204030204" pitchFamily="34" charset="0"/>
            </a:endParaRPr>
          </a:p>
        </p:txBody>
      </p:sp>
      <p:sp>
        <p:nvSpPr>
          <p:cNvPr id="9" name="Text Placeholder 8">
            <a:extLst>
              <a:ext uri="{FF2B5EF4-FFF2-40B4-BE49-F238E27FC236}">
                <a16:creationId xmlns:a16="http://schemas.microsoft.com/office/drawing/2014/main" id="{AB0CE7AB-6533-4E57-A127-D21D7A48F8F9}"/>
              </a:ext>
            </a:extLst>
          </p:cNvPr>
          <p:cNvSpPr>
            <a:spLocks noGrp="1"/>
          </p:cNvSpPr>
          <p:nvPr>
            <p:ph type="body" sz="quarter" idx="3"/>
          </p:nvPr>
        </p:nvSpPr>
        <p:spPr>
          <a:xfrm>
            <a:off x="6172200" y="1001895"/>
            <a:ext cx="5183188" cy="461145"/>
          </a:xfrm>
        </p:spPr>
        <p:style>
          <a:lnRef idx="2">
            <a:schemeClr val="accent2"/>
          </a:lnRef>
          <a:fillRef idx="1">
            <a:schemeClr val="lt1"/>
          </a:fillRef>
          <a:effectRef idx="0">
            <a:schemeClr val="accent2"/>
          </a:effectRef>
          <a:fontRef idx="minor">
            <a:schemeClr val="dk1"/>
          </a:fontRef>
        </p:style>
        <p:txBody>
          <a:bodyPr/>
          <a:lstStyle/>
          <a:p>
            <a:r>
              <a:rPr lang="en-IN" dirty="0"/>
              <a:t>Now</a:t>
            </a:r>
          </a:p>
        </p:txBody>
      </p:sp>
      <p:sp>
        <p:nvSpPr>
          <p:cNvPr id="10" name="Content Placeholder 9">
            <a:extLst>
              <a:ext uri="{FF2B5EF4-FFF2-40B4-BE49-F238E27FC236}">
                <a16:creationId xmlns:a16="http://schemas.microsoft.com/office/drawing/2014/main" id="{7CF026A0-74ED-4BB6-A43E-B8C0C9BC52AF}"/>
              </a:ext>
            </a:extLst>
          </p:cNvPr>
          <p:cNvSpPr>
            <a:spLocks noGrp="1"/>
          </p:cNvSpPr>
          <p:nvPr>
            <p:ph sz="quarter" idx="4"/>
          </p:nvPr>
        </p:nvSpPr>
        <p:spPr>
          <a:xfrm>
            <a:off x="6172200" y="1576661"/>
            <a:ext cx="5183188" cy="2169768"/>
          </a:xfrm>
        </p:spPr>
        <p:style>
          <a:lnRef idx="2">
            <a:schemeClr val="accent2"/>
          </a:lnRef>
          <a:fillRef idx="1">
            <a:schemeClr val="lt1"/>
          </a:fillRef>
          <a:effectRef idx="0">
            <a:schemeClr val="accent2"/>
          </a:effectRef>
          <a:fontRef idx="minor">
            <a:schemeClr val="dk1"/>
          </a:fontRef>
        </p:style>
        <p:txBody>
          <a:bodyPr>
            <a:normAutofit fontScale="85000" lnSpcReduction="10000"/>
          </a:bodyPr>
          <a:lstStyle/>
          <a:p>
            <a:pPr marL="0" indent="0" algn="just">
              <a:lnSpc>
                <a:spcPct val="104000"/>
              </a:lnSpc>
              <a:spcAft>
                <a:spcPts val="850"/>
              </a:spcAft>
              <a:buNone/>
            </a:pPr>
            <a:r>
              <a:rPr lang="en-IN" sz="2400" dirty="0"/>
              <a:t>+</a:t>
            </a:r>
          </a:p>
          <a:p>
            <a:pPr marL="0" indent="0" algn="just">
              <a:lnSpc>
                <a:spcPct val="104000"/>
              </a:lnSpc>
              <a:spcAft>
                <a:spcPts val="850"/>
              </a:spcAft>
              <a:buNone/>
            </a:pPr>
            <a:r>
              <a:rPr lang="en-IN" dirty="0"/>
              <a:t>Explanation-For the removal of doubts, it is hereby clarified that the expression “services” includes facilitating or arranging transactions in securities. </a:t>
            </a:r>
          </a:p>
          <a:p>
            <a:pPr marL="0" indent="0" algn="just">
              <a:lnSpc>
                <a:spcPct val="104000"/>
              </a:lnSpc>
              <a:spcAft>
                <a:spcPts val="850"/>
              </a:spcAft>
              <a:buNone/>
            </a:pPr>
            <a:endParaRPr lang="en-IN" sz="2000" dirty="0">
              <a:solidFill>
                <a:srgbClr val="000000"/>
              </a:solidFill>
              <a:effectLst/>
              <a:latin typeface="+mj-lt"/>
              <a:ea typeface="Calibri" panose="020F0502020204030204" pitchFamily="34" charset="0"/>
            </a:endParaRPr>
          </a:p>
        </p:txBody>
      </p:sp>
      <p:sp>
        <p:nvSpPr>
          <p:cNvPr id="11" name="Rectangle 10">
            <a:extLst>
              <a:ext uri="{FF2B5EF4-FFF2-40B4-BE49-F238E27FC236}">
                <a16:creationId xmlns:a16="http://schemas.microsoft.com/office/drawing/2014/main" id="{5221555C-CBF9-4FE1-85CD-0EED95B81445}"/>
              </a:ext>
            </a:extLst>
          </p:cNvPr>
          <p:cNvSpPr/>
          <p:nvPr/>
        </p:nvSpPr>
        <p:spPr>
          <a:xfrm>
            <a:off x="821970" y="3921470"/>
            <a:ext cx="10558272" cy="1229824"/>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marR="389255" lvl="0" algn="just" fontAlgn="base">
              <a:lnSpc>
                <a:spcPct val="104000"/>
              </a:lnSpc>
              <a:spcAft>
                <a:spcPts val="220"/>
              </a:spcAft>
              <a:buClr>
                <a:srgbClr val="1F4E79"/>
              </a:buClr>
              <a:buSzPts val="1200"/>
            </a:pPr>
            <a:r>
              <a:rPr lang="en-IN" sz="2400" dirty="0">
                <a:latin typeface="+mj-lt"/>
              </a:rPr>
              <a:t>service charges or service fees or documentation fees or broking charges or such like fees or charges are charged in relation to transactions in securities, the same would be a consideration for provision of service and chargeable to GST. </a:t>
            </a:r>
            <a:endParaRPr lang="en-IN" sz="3200" dirty="0">
              <a:solidFill>
                <a:schemeClr val="tx1"/>
              </a:solidFill>
              <a:uFill>
                <a:solidFill>
                  <a:srgbClr val="000000"/>
                </a:solidFill>
              </a:uFill>
              <a:latin typeface="+mj-lt"/>
              <a:ea typeface="Calibri" panose="020F0502020204030204" pitchFamily="34" charset="0"/>
              <a:cs typeface="Calibri" panose="020F0502020204030204" pitchFamily="34" charset="0"/>
            </a:endParaRPr>
          </a:p>
        </p:txBody>
      </p:sp>
      <p:sp>
        <p:nvSpPr>
          <p:cNvPr id="12" name="Rectangle 11">
            <a:extLst>
              <a:ext uri="{FF2B5EF4-FFF2-40B4-BE49-F238E27FC236}">
                <a16:creationId xmlns:a16="http://schemas.microsoft.com/office/drawing/2014/main" id="{AAEEDCE0-B25B-44FF-B48F-4CE567D16C0C}"/>
              </a:ext>
            </a:extLst>
          </p:cNvPr>
          <p:cNvSpPr/>
          <p:nvPr/>
        </p:nvSpPr>
        <p:spPr>
          <a:xfrm rot="16200000">
            <a:off x="265752" y="4674039"/>
            <a:ext cx="778739" cy="369332"/>
          </a:xfrm>
          <a:prstGeom prst="rect">
            <a:avLst/>
          </a:prstGeom>
        </p:spPr>
        <p:txBody>
          <a:bodyPr wrap="none">
            <a:spAutoFit/>
          </a:bodyPr>
          <a:lstStyle/>
          <a:p>
            <a:r>
              <a:rPr lang="en-IN" b="1" dirty="0">
                <a:solidFill>
                  <a:srgbClr val="FF0000"/>
                </a:solidFill>
                <a:latin typeface="Calibri" panose="020F0502020204030204" pitchFamily="34" charset="0"/>
                <a:ea typeface="Calibri" panose="020F0502020204030204" pitchFamily="34" charset="0"/>
              </a:rPr>
              <a:t>Effect </a:t>
            </a:r>
            <a:endParaRPr lang="en-IN" b="1" dirty="0">
              <a:solidFill>
                <a:srgbClr val="FF0000"/>
              </a:solidFill>
            </a:endParaRPr>
          </a:p>
        </p:txBody>
      </p:sp>
    </p:spTree>
    <p:extLst>
      <p:ext uri="{BB962C8B-B14F-4D97-AF65-F5344CB8AC3E}">
        <p14:creationId xmlns:p14="http://schemas.microsoft.com/office/powerpoint/2010/main" val="209627832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uFillTx/>
              </a:rPr>
              <a:t>Payment of Tax</a:t>
            </a:r>
          </a:p>
        </p:txBody>
      </p:sp>
      <p:sp>
        <p:nvSpPr>
          <p:cNvPr id="5" name="Subtitle 4"/>
          <p:cNvSpPr>
            <a:spLocks noGrp="1"/>
          </p:cNvSpPr>
          <p:nvPr>
            <p:ph type="subTitle" idx="1"/>
          </p:nvPr>
        </p:nvSpPr>
        <p:spPr/>
        <p:txBody>
          <a:bodyPr/>
          <a:lstStyle/>
          <a:p>
            <a:endParaRPr lang="en-US" dirty="0">
              <a:uFillTx/>
            </a:endParaRPr>
          </a:p>
        </p:txBody>
      </p:sp>
      <p:sp>
        <p:nvSpPr>
          <p:cNvPr id="3" name="Slide Number Placeholder 2"/>
          <p:cNvSpPr>
            <a:spLocks noGrp="1"/>
          </p:cNvSpPr>
          <p:nvPr>
            <p:ph type="sldNum" sz="quarter" idx="12"/>
          </p:nvPr>
        </p:nvSpPr>
        <p:spPr/>
        <p:txBody>
          <a:bodyPr/>
          <a:lstStyle/>
          <a:p>
            <a:fld id="{72CC1286-1CFD-434F-91E2-447085530BDC}" type="slidenum">
              <a:rPr lang="en-IN" smtClean="0">
                <a:uFillTx/>
              </a:rPr>
              <a:t>138</a:t>
            </a:fld>
            <a:endParaRPr lang="en-IN" dirty="0">
              <a:uFillTx/>
            </a:endParaRP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uFillTx/>
              </a:rPr>
              <a:t>Rate of Interest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9645949"/>
              </p:ext>
            </p:extLst>
          </p:nvPr>
        </p:nvGraphicFramePr>
        <p:xfrm>
          <a:off x="974558" y="1215190"/>
          <a:ext cx="10022306" cy="4535906"/>
        </p:xfrm>
        <a:graphic>
          <a:graphicData uri="http://schemas.openxmlformats.org/drawingml/2006/table">
            <a:tbl>
              <a:tblPr firstRow="1" bandRow="1">
                <a:tableStyleId>{5C22544A-7EE6-4342-B048-85BDC9FD1C3A}</a:tableStyleId>
              </a:tblPr>
              <a:tblGrid>
                <a:gridCol w="767487">
                  <a:extLst>
                    <a:ext uri="{9D8B030D-6E8A-4147-A177-3AD203B41FA5}">
                      <a16:colId xmlns:a16="http://schemas.microsoft.com/office/drawing/2014/main" val="20000"/>
                    </a:ext>
                  </a:extLst>
                </a:gridCol>
                <a:gridCol w="8003534">
                  <a:extLst>
                    <a:ext uri="{9D8B030D-6E8A-4147-A177-3AD203B41FA5}">
                      <a16:colId xmlns:a16="http://schemas.microsoft.com/office/drawing/2014/main" val="20001"/>
                    </a:ext>
                  </a:extLst>
                </a:gridCol>
                <a:gridCol w="1251285">
                  <a:extLst>
                    <a:ext uri="{9D8B030D-6E8A-4147-A177-3AD203B41FA5}">
                      <a16:colId xmlns:a16="http://schemas.microsoft.com/office/drawing/2014/main" val="20002"/>
                    </a:ext>
                  </a:extLst>
                </a:gridCol>
              </a:tblGrid>
              <a:tr h="1263032">
                <a:tc>
                  <a:txBody>
                    <a:bodyPr/>
                    <a:lstStyle/>
                    <a:p>
                      <a:pPr algn="ctr"/>
                      <a:r>
                        <a:rPr lang="en-US" sz="2400" dirty="0">
                          <a:uFillTx/>
                          <a:latin typeface="+mj-lt"/>
                        </a:rPr>
                        <a:t>Sl. No.</a:t>
                      </a:r>
                    </a:p>
                  </a:txBody>
                  <a:tcPr/>
                </a:tc>
                <a:tc>
                  <a:txBody>
                    <a:bodyPr/>
                    <a:lstStyle/>
                    <a:p>
                      <a:pPr algn="ctr"/>
                      <a:r>
                        <a:rPr lang="en-US" sz="2400" dirty="0">
                          <a:uFillTx/>
                          <a:latin typeface="+mj-lt"/>
                        </a:rPr>
                        <a:t>Particulars</a:t>
                      </a:r>
                    </a:p>
                  </a:txBody>
                  <a:tcPr/>
                </a:tc>
                <a:tc>
                  <a:txBody>
                    <a:bodyPr/>
                    <a:lstStyle/>
                    <a:p>
                      <a:pPr algn="ctr"/>
                      <a:r>
                        <a:rPr lang="en-US" sz="2400" dirty="0">
                          <a:uFillTx/>
                          <a:latin typeface="+mj-lt"/>
                        </a:rPr>
                        <a:t>Rate of</a:t>
                      </a:r>
                      <a:r>
                        <a:rPr lang="en-US" sz="2400" baseline="0" dirty="0">
                          <a:uFillTx/>
                          <a:latin typeface="+mj-lt"/>
                        </a:rPr>
                        <a:t> Interest</a:t>
                      </a:r>
                      <a:endParaRPr lang="en-US" sz="2400" dirty="0">
                        <a:uFillTx/>
                        <a:latin typeface="+mj-lt"/>
                      </a:endParaRPr>
                    </a:p>
                  </a:txBody>
                  <a:tcPr/>
                </a:tc>
                <a:extLst>
                  <a:ext uri="{0D108BD9-81ED-4DB2-BD59-A6C34878D82A}">
                    <a16:rowId xmlns:a16="http://schemas.microsoft.com/office/drawing/2014/main" val="10000"/>
                  </a:ext>
                </a:extLst>
              </a:tr>
              <a:tr h="731757">
                <a:tc>
                  <a:txBody>
                    <a:bodyPr/>
                    <a:lstStyle/>
                    <a:p>
                      <a:r>
                        <a:rPr lang="en-US" sz="2400" dirty="0">
                          <a:uFillTx/>
                          <a:latin typeface="+mj-lt"/>
                        </a:rPr>
                        <a:t>1.</a:t>
                      </a:r>
                    </a:p>
                  </a:txBody>
                  <a:tcPr/>
                </a:tc>
                <a:tc>
                  <a:txBody>
                    <a:bodyPr/>
                    <a:lstStyle/>
                    <a:p>
                      <a:r>
                        <a:rPr lang="en-US" sz="2400" dirty="0">
                          <a:uFillTx/>
                          <a:latin typeface="+mj-lt"/>
                        </a:rPr>
                        <a:t>Delay</a:t>
                      </a:r>
                      <a:r>
                        <a:rPr lang="en-US" sz="2400" baseline="0" dirty="0">
                          <a:uFillTx/>
                          <a:latin typeface="+mj-lt"/>
                        </a:rPr>
                        <a:t> in payment of Tax</a:t>
                      </a:r>
                      <a:endParaRPr lang="en-US" sz="2400" dirty="0">
                        <a:uFillTx/>
                        <a:latin typeface="+mj-lt"/>
                      </a:endParaRPr>
                    </a:p>
                  </a:txBody>
                  <a:tcPr/>
                </a:tc>
                <a:tc>
                  <a:txBody>
                    <a:bodyPr/>
                    <a:lstStyle/>
                    <a:p>
                      <a:r>
                        <a:rPr lang="en-US" sz="2400" dirty="0">
                          <a:uFillTx/>
                          <a:latin typeface="+mj-lt"/>
                        </a:rPr>
                        <a:t>18%</a:t>
                      </a:r>
                    </a:p>
                  </a:txBody>
                  <a:tcPr/>
                </a:tc>
                <a:extLst>
                  <a:ext uri="{0D108BD9-81ED-4DB2-BD59-A6C34878D82A}">
                    <a16:rowId xmlns:a16="http://schemas.microsoft.com/office/drawing/2014/main" val="10001"/>
                  </a:ext>
                </a:extLst>
              </a:tr>
              <a:tr h="731757">
                <a:tc>
                  <a:txBody>
                    <a:bodyPr/>
                    <a:lstStyle/>
                    <a:p>
                      <a:r>
                        <a:rPr lang="en-US" sz="2400" dirty="0">
                          <a:uFillTx/>
                          <a:latin typeface="+mj-lt"/>
                        </a:rPr>
                        <a:t>2.</a:t>
                      </a:r>
                    </a:p>
                  </a:txBody>
                  <a:tcPr/>
                </a:tc>
                <a:tc>
                  <a:txBody>
                    <a:bodyPr/>
                    <a:lstStyle/>
                    <a:p>
                      <a:r>
                        <a:rPr lang="en-US" sz="2400" dirty="0">
                          <a:uFillTx/>
                          <a:latin typeface="+mj-lt"/>
                        </a:rPr>
                        <a:t>Undue or excess claim of Input</a:t>
                      </a:r>
                      <a:r>
                        <a:rPr lang="en-US" sz="2400" baseline="0" dirty="0">
                          <a:uFillTx/>
                          <a:latin typeface="+mj-lt"/>
                        </a:rPr>
                        <a:t> Tax Credit</a:t>
                      </a:r>
                      <a:endParaRPr lang="en-US" sz="2400" dirty="0">
                        <a:uFillTx/>
                        <a:latin typeface="+mj-lt"/>
                      </a:endParaRPr>
                    </a:p>
                  </a:txBody>
                  <a:tcPr/>
                </a:tc>
                <a:tc>
                  <a:txBody>
                    <a:bodyPr/>
                    <a:lstStyle/>
                    <a:p>
                      <a:r>
                        <a:rPr lang="en-US" sz="2400" dirty="0">
                          <a:uFillTx/>
                          <a:latin typeface="+mj-lt"/>
                        </a:rPr>
                        <a:t>24%</a:t>
                      </a:r>
                    </a:p>
                  </a:txBody>
                  <a:tcPr/>
                </a:tc>
                <a:extLst>
                  <a:ext uri="{0D108BD9-81ED-4DB2-BD59-A6C34878D82A}">
                    <a16:rowId xmlns:a16="http://schemas.microsoft.com/office/drawing/2014/main" val="10002"/>
                  </a:ext>
                </a:extLst>
              </a:tr>
              <a:tr h="731757">
                <a:tc>
                  <a:txBody>
                    <a:bodyPr/>
                    <a:lstStyle/>
                    <a:p>
                      <a:r>
                        <a:rPr lang="en-US" sz="2400" dirty="0">
                          <a:uFillTx/>
                          <a:latin typeface="+mj-lt"/>
                        </a:rPr>
                        <a:t>3.</a:t>
                      </a:r>
                    </a:p>
                  </a:txBody>
                  <a:tcPr/>
                </a:tc>
                <a:tc>
                  <a:txBody>
                    <a:bodyPr/>
                    <a:lstStyle/>
                    <a:p>
                      <a:r>
                        <a:rPr lang="en-US" sz="2400" dirty="0">
                          <a:uFillTx/>
                          <a:latin typeface="+mj-lt"/>
                        </a:rPr>
                        <a:t>Delay in Refund</a:t>
                      </a:r>
                      <a:r>
                        <a:rPr lang="en-US" sz="2400" baseline="0" dirty="0">
                          <a:uFillTx/>
                          <a:latin typeface="+mj-lt"/>
                        </a:rPr>
                        <a:t>  by department</a:t>
                      </a:r>
                      <a:endParaRPr lang="en-US" sz="2400" dirty="0">
                        <a:uFillTx/>
                        <a:latin typeface="+mj-lt"/>
                      </a:endParaRPr>
                    </a:p>
                  </a:txBody>
                  <a:tcPr/>
                </a:tc>
                <a:tc>
                  <a:txBody>
                    <a:bodyPr/>
                    <a:lstStyle/>
                    <a:p>
                      <a:r>
                        <a:rPr lang="en-US" sz="2400" dirty="0">
                          <a:uFillTx/>
                          <a:latin typeface="+mj-lt"/>
                        </a:rPr>
                        <a:t>6%</a:t>
                      </a:r>
                    </a:p>
                  </a:txBody>
                  <a:tcPr/>
                </a:tc>
                <a:extLst>
                  <a:ext uri="{0D108BD9-81ED-4DB2-BD59-A6C34878D82A}">
                    <a16:rowId xmlns:a16="http://schemas.microsoft.com/office/drawing/2014/main" val="10003"/>
                  </a:ext>
                </a:extLst>
              </a:tr>
              <a:tr h="1077603">
                <a:tc>
                  <a:txBody>
                    <a:bodyPr/>
                    <a:lstStyle/>
                    <a:p>
                      <a:r>
                        <a:rPr lang="en-US" sz="2400" dirty="0">
                          <a:uFillTx/>
                          <a:latin typeface="+mj-lt"/>
                        </a:rPr>
                        <a:t>4.</a:t>
                      </a:r>
                    </a:p>
                  </a:txBody>
                  <a:tcPr/>
                </a:tc>
                <a:tc>
                  <a:txBody>
                    <a:bodyPr/>
                    <a:lstStyle/>
                    <a:p>
                      <a:pPr marL="0" marR="0" lvl="0" indent="0" algn="l" defTabSz="914400" rtl="0" eaLnBrk="1" fontAlgn="auto" latinLnBrk="0" hangingPunct="1">
                        <a:lnSpc>
                          <a:spcPct val="100000"/>
                        </a:lnSpc>
                        <a:spcBef>
                          <a:spcPts val="0"/>
                        </a:spcBef>
                        <a:spcAft>
                          <a:spcPts val="0"/>
                        </a:spcAft>
                        <a:buFontTx/>
                        <a:buNone/>
                        <a:defRPr>
                          <a:uFillTx/>
                        </a:defRPr>
                      </a:pPr>
                      <a:r>
                        <a:rPr lang="en-US" sz="2400" dirty="0">
                          <a:uFillTx/>
                          <a:latin typeface="+mj-lt"/>
                        </a:rPr>
                        <a:t>Delay in Refund</a:t>
                      </a:r>
                      <a:r>
                        <a:rPr lang="en-US" sz="2400" baseline="0" dirty="0">
                          <a:uFillTx/>
                          <a:latin typeface="+mj-lt"/>
                        </a:rPr>
                        <a:t>  (Order passed by Appellate Authority)</a:t>
                      </a:r>
                      <a:endParaRPr lang="en-US" sz="2400" dirty="0">
                        <a:uFillTx/>
                        <a:latin typeface="+mj-lt"/>
                      </a:endParaRPr>
                    </a:p>
                  </a:txBody>
                  <a:tcPr/>
                </a:tc>
                <a:tc>
                  <a:txBody>
                    <a:bodyPr/>
                    <a:lstStyle/>
                    <a:p>
                      <a:r>
                        <a:rPr lang="en-US" sz="2400" dirty="0">
                          <a:uFillTx/>
                          <a:latin typeface="+mj-lt"/>
                        </a:rPr>
                        <a:t>9%</a:t>
                      </a:r>
                    </a:p>
                  </a:txBody>
                  <a:tcPr/>
                </a:tc>
                <a:extLst>
                  <a:ext uri="{0D108BD9-81ED-4DB2-BD59-A6C34878D82A}">
                    <a16:rowId xmlns:a16="http://schemas.microsoft.com/office/drawing/2014/main" val="10004"/>
                  </a:ext>
                </a:extLst>
              </a:tr>
            </a:tbl>
          </a:graphicData>
        </a:graphic>
      </p:graphicFrame>
      <p:sp>
        <p:nvSpPr>
          <p:cNvPr id="5" name="Slide Number Placeholder 4"/>
          <p:cNvSpPr>
            <a:spLocks noGrp="1"/>
          </p:cNvSpPr>
          <p:nvPr>
            <p:ph type="sldNum" sz="quarter" idx="12"/>
          </p:nvPr>
        </p:nvSpPr>
        <p:spPr/>
        <p:txBody>
          <a:bodyPr/>
          <a:lstStyle/>
          <a:p>
            <a:fld id="{72CC1286-1CFD-434F-91E2-447085530BDC}" type="slidenum">
              <a:rPr lang="en-IN" smtClean="0">
                <a:uFillTx/>
              </a:rPr>
              <a:t>139</a:t>
            </a:fld>
            <a:endParaRPr lang="en-IN" dirty="0">
              <a:uFillTx/>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8902C65-5BDD-4FA8-8E74-88F354ED833B}"/>
              </a:ext>
            </a:extLst>
          </p:cNvPr>
          <p:cNvSpPr>
            <a:spLocks noGrp="1"/>
          </p:cNvSpPr>
          <p:nvPr>
            <p:ph type="title"/>
          </p:nvPr>
        </p:nvSpPr>
        <p:spPr>
          <a:xfrm>
            <a:off x="839788" y="365126"/>
            <a:ext cx="10515600" cy="570176"/>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en-IN" dirty="0"/>
              <a:t>Sch I : Deemed Supply – Widened</a:t>
            </a:r>
          </a:p>
        </p:txBody>
      </p:sp>
      <p:sp>
        <p:nvSpPr>
          <p:cNvPr id="7" name="Text Placeholder 6">
            <a:extLst>
              <a:ext uri="{FF2B5EF4-FFF2-40B4-BE49-F238E27FC236}">
                <a16:creationId xmlns:a16="http://schemas.microsoft.com/office/drawing/2014/main" id="{A28443A2-A83C-4330-83FA-7D34405BB403}"/>
              </a:ext>
            </a:extLst>
          </p:cNvPr>
          <p:cNvSpPr>
            <a:spLocks noGrp="1"/>
          </p:cNvSpPr>
          <p:nvPr>
            <p:ph type="body" idx="1"/>
          </p:nvPr>
        </p:nvSpPr>
        <p:spPr>
          <a:xfrm>
            <a:off x="839788" y="1001895"/>
            <a:ext cx="5157787" cy="508171"/>
          </a:xfrm>
        </p:spPr>
        <p:style>
          <a:lnRef idx="2">
            <a:schemeClr val="accent2"/>
          </a:lnRef>
          <a:fillRef idx="1">
            <a:schemeClr val="lt1"/>
          </a:fillRef>
          <a:effectRef idx="0">
            <a:schemeClr val="accent2"/>
          </a:effectRef>
          <a:fontRef idx="minor">
            <a:schemeClr val="dk1"/>
          </a:fontRef>
        </p:style>
        <p:txBody>
          <a:bodyPr/>
          <a:lstStyle/>
          <a:p>
            <a:r>
              <a:rPr lang="en-IN" dirty="0"/>
              <a:t>Then</a:t>
            </a:r>
          </a:p>
        </p:txBody>
      </p:sp>
      <p:sp>
        <p:nvSpPr>
          <p:cNvPr id="8" name="Content Placeholder 7">
            <a:extLst>
              <a:ext uri="{FF2B5EF4-FFF2-40B4-BE49-F238E27FC236}">
                <a16:creationId xmlns:a16="http://schemas.microsoft.com/office/drawing/2014/main" id="{33BEE14C-D00D-4EDD-9678-EA6C2939D676}"/>
              </a:ext>
            </a:extLst>
          </p:cNvPr>
          <p:cNvSpPr>
            <a:spLocks noGrp="1"/>
          </p:cNvSpPr>
          <p:nvPr>
            <p:ph sz="half" idx="2"/>
          </p:nvPr>
        </p:nvSpPr>
        <p:spPr>
          <a:xfrm>
            <a:off x="839788" y="1576660"/>
            <a:ext cx="5157787" cy="2169768"/>
          </a:xfrm>
        </p:spPr>
        <p:style>
          <a:lnRef idx="2">
            <a:schemeClr val="accent2"/>
          </a:lnRef>
          <a:fillRef idx="1">
            <a:schemeClr val="lt1"/>
          </a:fillRef>
          <a:effectRef idx="0">
            <a:schemeClr val="accent2"/>
          </a:effectRef>
          <a:fontRef idx="minor">
            <a:schemeClr val="dk1"/>
          </a:fontRef>
        </p:style>
        <p:txBody>
          <a:bodyPr>
            <a:normAutofit lnSpcReduction="10000"/>
          </a:bodyPr>
          <a:lstStyle/>
          <a:p>
            <a:pPr marL="0" indent="0" algn="just">
              <a:buNone/>
            </a:pPr>
            <a:r>
              <a:rPr lang="en-IN" dirty="0">
                <a:latin typeface="+mj-lt"/>
              </a:rPr>
              <a:t>Import of services by a </a:t>
            </a:r>
            <a:r>
              <a:rPr lang="en-IN" b="1" dirty="0">
                <a:latin typeface="+mj-lt"/>
              </a:rPr>
              <a:t>taxable</a:t>
            </a:r>
            <a:r>
              <a:rPr lang="en-IN" dirty="0">
                <a:latin typeface="+mj-lt"/>
              </a:rPr>
              <a:t> person from a related person or from any of his other establishments outside India, in the course or furtherance of business. </a:t>
            </a:r>
            <a:endParaRPr lang="en-IN" sz="2400" dirty="0">
              <a:solidFill>
                <a:srgbClr val="1F4E79"/>
              </a:solidFill>
              <a:latin typeface="+mj-lt"/>
              <a:ea typeface="Calibri" panose="020F0502020204030204" pitchFamily="34" charset="0"/>
            </a:endParaRPr>
          </a:p>
        </p:txBody>
      </p:sp>
      <p:sp>
        <p:nvSpPr>
          <p:cNvPr id="9" name="Text Placeholder 8">
            <a:extLst>
              <a:ext uri="{FF2B5EF4-FFF2-40B4-BE49-F238E27FC236}">
                <a16:creationId xmlns:a16="http://schemas.microsoft.com/office/drawing/2014/main" id="{AB0CE7AB-6533-4E57-A127-D21D7A48F8F9}"/>
              </a:ext>
            </a:extLst>
          </p:cNvPr>
          <p:cNvSpPr>
            <a:spLocks noGrp="1"/>
          </p:cNvSpPr>
          <p:nvPr>
            <p:ph type="body" sz="quarter" idx="3"/>
          </p:nvPr>
        </p:nvSpPr>
        <p:spPr>
          <a:xfrm>
            <a:off x="6172200" y="1001895"/>
            <a:ext cx="5183188" cy="461145"/>
          </a:xfrm>
        </p:spPr>
        <p:style>
          <a:lnRef idx="2">
            <a:schemeClr val="accent2"/>
          </a:lnRef>
          <a:fillRef idx="1">
            <a:schemeClr val="lt1"/>
          </a:fillRef>
          <a:effectRef idx="0">
            <a:schemeClr val="accent2"/>
          </a:effectRef>
          <a:fontRef idx="minor">
            <a:schemeClr val="dk1"/>
          </a:fontRef>
        </p:style>
        <p:txBody>
          <a:bodyPr/>
          <a:lstStyle/>
          <a:p>
            <a:r>
              <a:rPr lang="en-IN" dirty="0"/>
              <a:t>Now</a:t>
            </a:r>
          </a:p>
        </p:txBody>
      </p:sp>
      <p:sp>
        <p:nvSpPr>
          <p:cNvPr id="10" name="Content Placeholder 9">
            <a:extLst>
              <a:ext uri="{FF2B5EF4-FFF2-40B4-BE49-F238E27FC236}">
                <a16:creationId xmlns:a16="http://schemas.microsoft.com/office/drawing/2014/main" id="{7CF026A0-74ED-4BB6-A43E-B8C0C9BC52AF}"/>
              </a:ext>
            </a:extLst>
          </p:cNvPr>
          <p:cNvSpPr>
            <a:spLocks noGrp="1"/>
          </p:cNvSpPr>
          <p:nvPr>
            <p:ph sz="quarter" idx="4"/>
          </p:nvPr>
        </p:nvSpPr>
        <p:spPr>
          <a:xfrm>
            <a:off x="6172200" y="1576661"/>
            <a:ext cx="5183188" cy="2169768"/>
          </a:xfrm>
        </p:spPr>
        <p:style>
          <a:lnRef idx="2">
            <a:schemeClr val="accent2"/>
          </a:lnRef>
          <a:fillRef idx="1">
            <a:schemeClr val="lt1"/>
          </a:fillRef>
          <a:effectRef idx="0">
            <a:schemeClr val="accent2"/>
          </a:effectRef>
          <a:fontRef idx="minor">
            <a:schemeClr val="dk1"/>
          </a:fontRef>
        </p:style>
        <p:txBody>
          <a:bodyPr>
            <a:normAutofit lnSpcReduction="10000"/>
          </a:bodyPr>
          <a:lstStyle/>
          <a:p>
            <a:pPr marL="0" indent="0" algn="just">
              <a:lnSpc>
                <a:spcPct val="104000"/>
              </a:lnSpc>
              <a:spcAft>
                <a:spcPts val="850"/>
              </a:spcAft>
              <a:buNone/>
            </a:pPr>
            <a:r>
              <a:rPr lang="en-IN" dirty="0">
                <a:latin typeface="+mj-lt"/>
              </a:rPr>
              <a:t>Import of services by a person from a related person or from any of his other establishments outside India, in the course or furtherance of business. </a:t>
            </a:r>
            <a:endParaRPr lang="en-IN" sz="2400" dirty="0">
              <a:solidFill>
                <a:srgbClr val="000000"/>
              </a:solidFill>
              <a:effectLst/>
              <a:latin typeface="+mj-lt"/>
              <a:ea typeface="Calibri" panose="020F0502020204030204" pitchFamily="34" charset="0"/>
            </a:endParaRPr>
          </a:p>
        </p:txBody>
      </p:sp>
      <p:sp>
        <p:nvSpPr>
          <p:cNvPr id="11" name="Rectangle 10">
            <a:extLst>
              <a:ext uri="{FF2B5EF4-FFF2-40B4-BE49-F238E27FC236}">
                <a16:creationId xmlns:a16="http://schemas.microsoft.com/office/drawing/2014/main" id="{5221555C-CBF9-4FE1-85CD-0EED95B81445}"/>
              </a:ext>
            </a:extLst>
          </p:cNvPr>
          <p:cNvSpPr/>
          <p:nvPr/>
        </p:nvSpPr>
        <p:spPr>
          <a:xfrm>
            <a:off x="839788" y="3921470"/>
            <a:ext cx="10683675" cy="1997983"/>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marR="389255" lvl="0" algn="just" fontAlgn="base">
              <a:lnSpc>
                <a:spcPct val="104000"/>
              </a:lnSpc>
              <a:spcAft>
                <a:spcPts val="220"/>
              </a:spcAft>
              <a:buClr>
                <a:srgbClr val="1F4E79"/>
              </a:buClr>
              <a:buSzPts val="1200"/>
            </a:pPr>
            <a:r>
              <a:rPr lang="en-IN" sz="2400" dirty="0">
                <a:latin typeface="+mj-lt"/>
              </a:rPr>
              <a:t>The provision has been amended so as to </a:t>
            </a:r>
            <a:r>
              <a:rPr lang="en-IN" sz="2400" b="1" dirty="0">
                <a:latin typeface="+mj-lt"/>
              </a:rPr>
              <a:t>bring any unregistered person involved  in import of services under the purview of GST</a:t>
            </a:r>
            <a:r>
              <a:rPr lang="en-IN" sz="2400" dirty="0">
                <a:latin typeface="+mj-lt"/>
              </a:rPr>
              <a:t> if carried out in the course or  furtherance of business from a related person or an or any of their other  establishments outside India. Such person is now liable to register and pay taxes on such import of services</a:t>
            </a:r>
            <a:endParaRPr lang="en-IN" sz="3200" dirty="0">
              <a:solidFill>
                <a:schemeClr val="tx1"/>
              </a:solidFill>
              <a:uFill>
                <a:solidFill>
                  <a:srgbClr val="000000"/>
                </a:solidFill>
              </a:uFill>
              <a:latin typeface="+mj-lt"/>
              <a:ea typeface="Calibri" panose="020F0502020204030204" pitchFamily="34" charset="0"/>
              <a:cs typeface="Calibri" panose="020F0502020204030204" pitchFamily="34" charset="0"/>
            </a:endParaRPr>
          </a:p>
        </p:txBody>
      </p:sp>
      <p:sp>
        <p:nvSpPr>
          <p:cNvPr id="12" name="Rectangle 11">
            <a:extLst>
              <a:ext uri="{FF2B5EF4-FFF2-40B4-BE49-F238E27FC236}">
                <a16:creationId xmlns:a16="http://schemas.microsoft.com/office/drawing/2014/main" id="{AAEEDCE0-B25B-44FF-B48F-4CE567D16C0C}"/>
              </a:ext>
            </a:extLst>
          </p:cNvPr>
          <p:cNvSpPr/>
          <p:nvPr/>
        </p:nvSpPr>
        <p:spPr>
          <a:xfrm rot="16200000">
            <a:off x="265752" y="4674039"/>
            <a:ext cx="778739" cy="369332"/>
          </a:xfrm>
          <a:prstGeom prst="rect">
            <a:avLst/>
          </a:prstGeom>
        </p:spPr>
        <p:txBody>
          <a:bodyPr wrap="none">
            <a:spAutoFit/>
          </a:bodyPr>
          <a:lstStyle/>
          <a:p>
            <a:r>
              <a:rPr lang="en-IN" b="1" dirty="0">
                <a:solidFill>
                  <a:srgbClr val="FF0000"/>
                </a:solidFill>
                <a:latin typeface="Calibri" panose="020F0502020204030204" pitchFamily="34" charset="0"/>
                <a:ea typeface="Calibri" panose="020F0502020204030204" pitchFamily="34" charset="0"/>
              </a:rPr>
              <a:t>Effect </a:t>
            </a:r>
            <a:endParaRPr lang="en-IN" b="1" dirty="0">
              <a:solidFill>
                <a:srgbClr val="FF0000"/>
              </a:solidFill>
            </a:endParaRPr>
          </a:p>
        </p:txBody>
      </p:sp>
    </p:spTree>
    <p:extLst>
      <p:ext uri="{BB962C8B-B14F-4D97-AF65-F5344CB8AC3E}">
        <p14:creationId xmlns:p14="http://schemas.microsoft.com/office/powerpoint/2010/main" val="1013135340"/>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C38CA-4807-467E-9764-F6BB56953304}"/>
              </a:ext>
            </a:extLst>
          </p:cNvPr>
          <p:cNvSpPr>
            <a:spLocks noGrp="1"/>
          </p:cNvSpPr>
          <p:nvPr>
            <p:ph type="title"/>
          </p:nvPr>
        </p:nvSpPr>
        <p:spPr/>
        <p:txBody>
          <a:bodyPr/>
          <a:lstStyle/>
          <a:p>
            <a:r>
              <a:rPr lang="en-US" dirty="0"/>
              <a:t>Interest for delayed payment on NET TAX </a:t>
            </a:r>
            <a:endParaRPr lang="en-IN" dirty="0"/>
          </a:p>
        </p:txBody>
      </p:sp>
      <p:graphicFrame>
        <p:nvGraphicFramePr>
          <p:cNvPr id="4" name="Content Placeholder 3">
            <a:extLst>
              <a:ext uri="{FF2B5EF4-FFF2-40B4-BE49-F238E27FC236}">
                <a16:creationId xmlns:a16="http://schemas.microsoft.com/office/drawing/2014/main" id="{2AB9F61E-20D2-462C-A35E-A7D81A3583FC}"/>
              </a:ext>
            </a:extLst>
          </p:cNvPr>
          <p:cNvGraphicFramePr>
            <a:graphicFrameLocks noGrp="1"/>
          </p:cNvGraphicFramePr>
          <p:nvPr>
            <p:ph idx="1"/>
            <p:extLst>
              <p:ext uri="{D42A27DB-BD31-4B8C-83A1-F6EECF244321}">
                <p14:modId xmlns:p14="http://schemas.microsoft.com/office/powerpoint/2010/main" val="819695154"/>
              </p:ext>
            </p:extLst>
          </p:nvPr>
        </p:nvGraphicFramePr>
        <p:xfrm>
          <a:off x="1066800" y="2789612"/>
          <a:ext cx="2767445" cy="1112520"/>
        </p:xfrm>
        <a:graphic>
          <a:graphicData uri="http://schemas.openxmlformats.org/drawingml/2006/table">
            <a:tbl>
              <a:tblPr firstRow="1" bandRow="1">
                <a:tableStyleId>{5940675A-B579-460E-94D1-54222C63F5DA}</a:tableStyleId>
              </a:tblPr>
              <a:tblGrid>
                <a:gridCol w="1884462">
                  <a:extLst>
                    <a:ext uri="{9D8B030D-6E8A-4147-A177-3AD203B41FA5}">
                      <a16:colId xmlns:a16="http://schemas.microsoft.com/office/drawing/2014/main" val="3654680713"/>
                    </a:ext>
                  </a:extLst>
                </a:gridCol>
                <a:gridCol w="882983">
                  <a:extLst>
                    <a:ext uri="{9D8B030D-6E8A-4147-A177-3AD203B41FA5}">
                      <a16:colId xmlns:a16="http://schemas.microsoft.com/office/drawing/2014/main" val="4029930388"/>
                    </a:ext>
                  </a:extLst>
                </a:gridCol>
              </a:tblGrid>
              <a:tr h="370840">
                <a:tc>
                  <a:txBody>
                    <a:bodyPr/>
                    <a:lstStyle/>
                    <a:p>
                      <a:r>
                        <a:rPr lang="en-US" dirty="0"/>
                        <a:t>Output tax </a:t>
                      </a:r>
                      <a:endParaRPr lang="en-IN" dirty="0"/>
                    </a:p>
                  </a:txBody>
                  <a:tcPr/>
                </a:tc>
                <a:tc>
                  <a:txBody>
                    <a:bodyPr/>
                    <a:lstStyle/>
                    <a:p>
                      <a:pPr algn="r"/>
                      <a:r>
                        <a:rPr lang="en-US" dirty="0"/>
                        <a:t>10,000</a:t>
                      </a:r>
                      <a:endParaRPr lang="en-IN" dirty="0"/>
                    </a:p>
                  </a:txBody>
                  <a:tcPr>
                    <a:solidFill>
                      <a:schemeClr val="accent2"/>
                    </a:solidFill>
                  </a:tcPr>
                </a:tc>
                <a:extLst>
                  <a:ext uri="{0D108BD9-81ED-4DB2-BD59-A6C34878D82A}">
                    <a16:rowId xmlns:a16="http://schemas.microsoft.com/office/drawing/2014/main" val="1667507385"/>
                  </a:ext>
                </a:extLst>
              </a:tr>
              <a:tr h="370840">
                <a:tc>
                  <a:txBody>
                    <a:bodyPr/>
                    <a:lstStyle/>
                    <a:p>
                      <a:r>
                        <a:rPr lang="en-US" dirty="0"/>
                        <a:t>Less: Input tax </a:t>
                      </a:r>
                      <a:endParaRPr lang="en-IN" dirty="0"/>
                    </a:p>
                  </a:txBody>
                  <a:tcPr/>
                </a:tc>
                <a:tc>
                  <a:txBody>
                    <a:bodyPr/>
                    <a:lstStyle/>
                    <a:p>
                      <a:pPr algn="r"/>
                      <a:r>
                        <a:rPr lang="en-US" dirty="0"/>
                        <a:t>3,000</a:t>
                      </a:r>
                      <a:endParaRPr lang="en-IN" dirty="0"/>
                    </a:p>
                  </a:txBody>
                  <a:tcPr/>
                </a:tc>
                <a:extLst>
                  <a:ext uri="{0D108BD9-81ED-4DB2-BD59-A6C34878D82A}">
                    <a16:rowId xmlns:a16="http://schemas.microsoft.com/office/drawing/2014/main" val="2554402438"/>
                  </a:ext>
                </a:extLst>
              </a:tr>
              <a:tr h="370840">
                <a:tc>
                  <a:txBody>
                    <a:bodyPr/>
                    <a:lstStyle/>
                    <a:p>
                      <a:r>
                        <a:rPr lang="en-US" dirty="0"/>
                        <a:t>Net tax payable </a:t>
                      </a:r>
                      <a:endParaRPr lang="en-IN" dirty="0"/>
                    </a:p>
                  </a:txBody>
                  <a:tcPr/>
                </a:tc>
                <a:tc>
                  <a:txBody>
                    <a:bodyPr/>
                    <a:lstStyle/>
                    <a:p>
                      <a:pPr algn="r"/>
                      <a:r>
                        <a:rPr lang="en-US" dirty="0"/>
                        <a:t>7,000</a:t>
                      </a:r>
                      <a:endParaRPr lang="en-IN" dirty="0"/>
                    </a:p>
                  </a:txBody>
                  <a:tcPr/>
                </a:tc>
                <a:extLst>
                  <a:ext uri="{0D108BD9-81ED-4DB2-BD59-A6C34878D82A}">
                    <a16:rowId xmlns:a16="http://schemas.microsoft.com/office/drawing/2014/main" val="2254770273"/>
                  </a:ext>
                </a:extLst>
              </a:tr>
            </a:tbl>
          </a:graphicData>
        </a:graphic>
      </p:graphicFrame>
      <p:sp>
        <p:nvSpPr>
          <p:cNvPr id="5" name="Callout: Bent Line with Border and Accent Bar 4">
            <a:extLst>
              <a:ext uri="{FF2B5EF4-FFF2-40B4-BE49-F238E27FC236}">
                <a16:creationId xmlns:a16="http://schemas.microsoft.com/office/drawing/2014/main" id="{FD7E5525-16D7-4DFC-90F9-BF279E1F91D8}"/>
              </a:ext>
            </a:extLst>
          </p:cNvPr>
          <p:cNvSpPr/>
          <p:nvPr/>
        </p:nvSpPr>
        <p:spPr>
          <a:xfrm>
            <a:off x="4797828" y="1477647"/>
            <a:ext cx="2507673" cy="940305"/>
          </a:xfrm>
          <a:prstGeom prst="accentBorderCallout2">
            <a:avLst>
              <a:gd name="adj1" fmla="val 18750"/>
              <a:gd name="adj2" fmla="val -8333"/>
              <a:gd name="adj3" fmla="val 18750"/>
              <a:gd name="adj4" fmla="val -16667"/>
              <a:gd name="adj5" fmla="val 127971"/>
              <a:gd name="adj6" fmla="val -49153"/>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dirty="0"/>
              <a:t>THEN : Interest to be paid on this amount for delay in filing of returns </a:t>
            </a:r>
            <a:endParaRPr lang="en-IN" dirty="0"/>
          </a:p>
        </p:txBody>
      </p:sp>
      <p:graphicFrame>
        <p:nvGraphicFramePr>
          <p:cNvPr id="6" name="Content Placeholder 3">
            <a:extLst>
              <a:ext uri="{FF2B5EF4-FFF2-40B4-BE49-F238E27FC236}">
                <a16:creationId xmlns:a16="http://schemas.microsoft.com/office/drawing/2014/main" id="{FBC5BA91-4910-4778-A532-401FBFDE91B4}"/>
              </a:ext>
            </a:extLst>
          </p:cNvPr>
          <p:cNvGraphicFramePr>
            <a:graphicFrameLocks/>
          </p:cNvGraphicFramePr>
          <p:nvPr>
            <p:extLst>
              <p:ext uri="{D42A27DB-BD31-4B8C-83A1-F6EECF244321}">
                <p14:modId xmlns:p14="http://schemas.microsoft.com/office/powerpoint/2010/main" val="4092456080"/>
              </p:ext>
            </p:extLst>
          </p:nvPr>
        </p:nvGraphicFramePr>
        <p:xfrm>
          <a:off x="7671950" y="2789612"/>
          <a:ext cx="2996046" cy="1112520"/>
        </p:xfrm>
        <a:graphic>
          <a:graphicData uri="http://schemas.openxmlformats.org/drawingml/2006/table">
            <a:tbl>
              <a:tblPr firstRow="1" bandRow="1">
                <a:tableStyleId>{5940675A-B579-460E-94D1-54222C63F5DA}</a:tableStyleId>
              </a:tblPr>
              <a:tblGrid>
                <a:gridCol w="2040125">
                  <a:extLst>
                    <a:ext uri="{9D8B030D-6E8A-4147-A177-3AD203B41FA5}">
                      <a16:colId xmlns:a16="http://schemas.microsoft.com/office/drawing/2014/main" val="3654680713"/>
                    </a:ext>
                  </a:extLst>
                </a:gridCol>
                <a:gridCol w="955921">
                  <a:extLst>
                    <a:ext uri="{9D8B030D-6E8A-4147-A177-3AD203B41FA5}">
                      <a16:colId xmlns:a16="http://schemas.microsoft.com/office/drawing/2014/main" val="4029930388"/>
                    </a:ext>
                  </a:extLst>
                </a:gridCol>
              </a:tblGrid>
              <a:tr h="370840">
                <a:tc>
                  <a:txBody>
                    <a:bodyPr/>
                    <a:lstStyle/>
                    <a:p>
                      <a:r>
                        <a:rPr lang="en-US" dirty="0"/>
                        <a:t>Output tax </a:t>
                      </a:r>
                      <a:endParaRPr lang="en-IN" dirty="0"/>
                    </a:p>
                  </a:txBody>
                  <a:tcPr/>
                </a:tc>
                <a:tc>
                  <a:txBody>
                    <a:bodyPr/>
                    <a:lstStyle/>
                    <a:p>
                      <a:pPr algn="r"/>
                      <a:r>
                        <a:rPr lang="en-US" dirty="0"/>
                        <a:t>10,000</a:t>
                      </a:r>
                      <a:endParaRPr lang="en-IN" dirty="0"/>
                    </a:p>
                  </a:txBody>
                  <a:tcPr/>
                </a:tc>
                <a:extLst>
                  <a:ext uri="{0D108BD9-81ED-4DB2-BD59-A6C34878D82A}">
                    <a16:rowId xmlns:a16="http://schemas.microsoft.com/office/drawing/2014/main" val="1667507385"/>
                  </a:ext>
                </a:extLst>
              </a:tr>
              <a:tr h="370840">
                <a:tc>
                  <a:txBody>
                    <a:bodyPr/>
                    <a:lstStyle/>
                    <a:p>
                      <a:r>
                        <a:rPr lang="en-US" dirty="0"/>
                        <a:t>Less: Input tax </a:t>
                      </a:r>
                      <a:endParaRPr lang="en-IN" dirty="0"/>
                    </a:p>
                  </a:txBody>
                  <a:tcPr/>
                </a:tc>
                <a:tc>
                  <a:txBody>
                    <a:bodyPr/>
                    <a:lstStyle/>
                    <a:p>
                      <a:pPr algn="r"/>
                      <a:r>
                        <a:rPr lang="en-US" dirty="0"/>
                        <a:t>3,000</a:t>
                      </a:r>
                      <a:endParaRPr lang="en-IN" dirty="0"/>
                    </a:p>
                  </a:txBody>
                  <a:tcPr/>
                </a:tc>
                <a:extLst>
                  <a:ext uri="{0D108BD9-81ED-4DB2-BD59-A6C34878D82A}">
                    <a16:rowId xmlns:a16="http://schemas.microsoft.com/office/drawing/2014/main" val="2554402438"/>
                  </a:ext>
                </a:extLst>
              </a:tr>
              <a:tr h="370840">
                <a:tc>
                  <a:txBody>
                    <a:bodyPr/>
                    <a:lstStyle/>
                    <a:p>
                      <a:r>
                        <a:rPr lang="en-US" dirty="0"/>
                        <a:t>Net tax payable </a:t>
                      </a:r>
                      <a:endParaRPr lang="en-IN" dirty="0"/>
                    </a:p>
                  </a:txBody>
                  <a:tcPr/>
                </a:tc>
                <a:tc>
                  <a:txBody>
                    <a:bodyPr/>
                    <a:lstStyle/>
                    <a:p>
                      <a:pPr algn="r"/>
                      <a:r>
                        <a:rPr lang="en-US" dirty="0"/>
                        <a:t>7,000</a:t>
                      </a:r>
                      <a:endParaRPr lang="en-IN" dirty="0"/>
                    </a:p>
                  </a:txBody>
                  <a:tcPr>
                    <a:solidFill>
                      <a:schemeClr val="accent6"/>
                    </a:solidFill>
                  </a:tcPr>
                </a:tc>
                <a:extLst>
                  <a:ext uri="{0D108BD9-81ED-4DB2-BD59-A6C34878D82A}">
                    <a16:rowId xmlns:a16="http://schemas.microsoft.com/office/drawing/2014/main" val="2254770273"/>
                  </a:ext>
                </a:extLst>
              </a:tr>
            </a:tbl>
          </a:graphicData>
        </a:graphic>
      </p:graphicFrame>
      <p:sp>
        <p:nvSpPr>
          <p:cNvPr id="7" name="Callout: Bent Line with Border and Accent Bar 6">
            <a:extLst>
              <a:ext uri="{FF2B5EF4-FFF2-40B4-BE49-F238E27FC236}">
                <a16:creationId xmlns:a16="http://schemas.microsoft.com/office/drawing/2014/main" id="{51A8CE54-8761-4C26-A68F-8EE3C9930F0E}"/>
              </a:ext>
            </a:extLst>
          </p:cNvPr>
          <p:cNvSpPr/>
          <p:nvPr/>
        </p:nvSpPr>
        <p:spPr>
          <a:xfrm flipH="1">
            <a:off x="6565316" y="4101579"/>
            <a:ext cx="2507673" cy="940305"/>
          </a:xfrm>
          <a:prstGeom prst="accentBorderCallout2">
            <a:avLst>
              <a:gd name="adj1" fmla="val 18750"/>
              <a:gd name="adj2" fmla="val -8333"/>
              <a:gd name="adj3" fmla="val 18750"/>
              <a:gd name="adj4" fmla="val -16667"/>
              <a:gd name="adj5" fmla="val -32270"/>
              <a:gd name="adj6" fmla="val -38380"/>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dirty="0"/>
              <a:t>NOW : Interest to be paid on this amount for delay in filing of returns </a:t>
            </a:r>
            <a:endParaRPr lang="en-IN" dirty="0"/>
          </a:p>
        </p:txBody>
      </p:sp>
      <p:sp>
        <p:nvSpPr>
          <p:cNvPr id="8" name="Content Placeholder 2">
            <a:extLst>
              <a:ext uri="{FF2B5EF4-FFF2-40B4-BE49-F238E27FC236}">
                <a16:creationId xmlns:a16="http://schemas.microsoft.com/office/drawing/2014/main" id="{F3747C6F-23BB-4FC7-B9D2-B74FD853C434}"/>
              </a:ext>
            </a:extLst>
          </p:cNvPr>
          <p:cNvSpPr txBox="1">
            <a:spLocks/>
          </p:cNvSpPr>
          <p:nvPr/>
        </p:nvSpPr>
        <p:spPr>
          <a:xfrm>
            <a:off x="838200" y="5288247"/>
            <a:ext cx="7110845" cy="78408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b="1" i="1" dirty="0">
                <a:solidFill>
                  <a:srgbClr val="00B050"/>
                </a:solidFill>
              </a:rPr>
              <a:t>Delayed filing of return, </a:t>
            </a:r>
            <a:r>
              <a:rPr lang="en-US" sz="2000" b="1" i="1" dirty="0" err="1">
                <a:solidFill>
                  <a:srgbClr val="00B050"/>
                </a:solidFill>
              </a:rPr>
              <a:t>suo</a:t>
            </a:r>
            <a:r>
              <a:rPr lang="en-US" sz="2000" b="1" i="1" dirty="0">
                <a:solidFill>
                  <a:srgbClr val="00B050"/>
                </a:solidFill>
              </a:rPr>
              <a:t> </a:t>
            </a:r>
            <a:r>
              <a:rPr lang="en-US" sz="2000" b="1" i="1" dirty="0" err="1">
                <a:solidFill>
                  <a:srgbClr val="00B050"/>
                </a:solidFill>
              </a:rPr>
              <a:t>motu</a:t>
            </a:r>
            <a:r>
              <a:rPr lang="en-US" sz="2000" b="1" i="1" dirty="0">
                <a:solidFill>
                  <a:srgbClr val="00B050"/>
                </a:solidFill>
              </a:rPr>
              <a:t> </a:t>
            </a:r>
          </a:p>
          <a:p>
            <a:pPr marL="0" indent="0">
              <a:buFont typeface="Arial" panose="020B0604020202020204" pitchFamily="34" charset="0"/>
              <a:buNone/>
            </a:pPr>
            <a:r>
              <a:rPr lang="en-IN" sz="2000" b="1" i="1" dirty="0">
                <a:solidFill>
                  <a:srgbClr val="FF0000"/>
                </a:solidFill>
              </a:rPr>
              <a:t>Filing of return after proceedings are initiated under S. 73 or 74 </a:t>
            </a:r>
          </a:p>
        </p:txBody>
      </p:sp>
      <p:graphicFrame>
        <p:nvGraphicFramePr>
          <p:cNvPr id="9" name="Table 8">
            <a:extLst>
              <a:ext uri="{FF2B5EF4-FFF2-40B4-BE49-F238E27FC236}">
                <a16:creationId xmlns:a16="http://schemas.microsoft.com/office/drawing/2014/main" id="{CA566992-07AD-4DCC-9A5F-326EB6258A28}"/>
              </a:ext>
            </a:extLst>
          </p:cNvPr>
          <p:cNvGraphicFramePr>
            <a:graphicFrameLocks noGrp="1"/>
          </p:cNvGraphicFramePr>
          <p:nvPr>
            <p:extLst/>
          </p:nvPr>
        </p:nvGraphicFramePr>
        <p:xfrm>
          <a:off x="3834245" y="2789612"/>
          <a:ext cx="882983" cy="1112520"/>
        </p:xfrm>
        <a:graphic>
          <a:graphicData uri="http://schemas.openxmlformats.org/drawingml/2006/table">
            <a:tbl>
              <a:tblPr firstRow="1" bandRow="1">
                <a:tableStyleId>{5940675A-B579-460E-94D1-54222C63F5DA}</a:tableStyleId>
              </a:tblPr>
              <a:tblGrid>
                <a:gridCol w="882983">
                  <a:extLst>
                    <a:ext uri="{9D8B030D-6E8A-4147-A177-3AD203B41FA5}">
                      <a16:colId xmlns:a16="http://schemas.microsoft.com/office/drawing/2014/main" val="2280148745"/>
                    </a:ext>
                  </a:extLst>
                </a:gridCol>
              </a:tblGrid>
              <a:tr h="370840">
                <a:tc>
                  <a:txBody>
                    <a:bodyPr/>
                    <a:lstStyle/>
                    <a:p>
                      <a:pPr algn="r"/>
                      <a:r>
                        <a:rPr lang="en-US" dirty="0"/>
                        <a:t>10,000</a:t>
                      </a:r>
                      <a:endParaRPr lang="en-IN" dirty="0"/>
                    </a:p>
                  </a:txBody>
                  <a:tcPr/>
                </a:tc>
                <a:extLst>
                  <a:ext uri="{0D108BD9-81ED-4DB2-BD59-A6C34878D82A}">
                    <a16:rowId xmlns:a16="http://schemas.microsoft.com/office/drawing/2014/main" val="2408042741"/>
                  </a:ext>
                </a:extLst>
              </a:tr>
              <a:tr h="370840">
                <a:tc>
                  <a:txBody>
                    <a:bodyPr/>
                    <a:lstStyle/>
                    <a:p>
                      <a:pPr algn="r"/>
                      <a:r>
                        <a:rPr lang="en-US" dirty="0"/>
                        <a:t>15,000</a:t>
                      </a:r>
                      <a:endParaRPr lang="en-IN" dirty="0"/>
                    </a:p>
                  </a:txBody>
                  <a:tcPr/>
                </a:tc>
                <a:extLst>
                  <a:ext uri="{0D108BD9-81ED-4DB2-BD59-A6C34878D82A}">
                    <a16:rowId xmlns:a16="http://schemas.microsoft.com/office/drawing/2014/main" val="2094521028"/>
                  </a:ext>
                </a:extLst>
              </a:tr>
              <a:tr h="370840">
                <a:tc>
                  <a:txBody>
                    <a:bodyPr/>
                    <a:lstStyle/>
                    <a:p>
                      <a:pPr algn="r"/>
                      <a:r>
                        <a:rPr lang="en-US" dirty="0"/>
                        <a:t>NIL </a:t>
                      </a:r>
                      <a:endParaRPr lang="en-IN" dirty="0"/>
                    </a:p>
                  </a:txBody>
                  <a:tcPr/>
                </a:tc>
                <a:extLst>
                  <a:ext uri="{0D108BD9-81ED-4DB2-BD59-A6C34878D82A}">
                    <a16:rowId xmlns:a16="http://schemas.microsoft.com/office/drawing/2014/main" val="1012967909"/>
                  </a:ext>
                </a:extLst>
              </a:tr>
            </a:tbl>
          </a:graphicData>
        </a:graphic>
      </p:graphicFrame>
      <p:graphicFrame>
        <p:nvGraphicFramePr>
          <p:cNvPr id="10" name="Table 9">
            <a:extLst>
              <a:ext uri="{FF2B5EF4-FFF2-40B4-BE49-F238E27FC236}">
                <a16:creationId xmlns:a16="http://schemas.microsoft.com/office/drawing/2014/main" id="{EF274A8B-159A-4399-9E41-0E740C0A9960}"/>
              </a:ext>
            </a:extLst>
          </p:cNvPr>
          <p:cNvGraphicFramePr>
            <a:graphicFrameLocks noGrp="1"/>
          </p:cNvGraphicFramePr>
          <p:nvPr>
            <p:extLst/>
          </p:nvPr>
        </p:nvGraphicFramePr>
        <p:xfrm>
          <a:off x="10667996" y="2789612"/>
          <a:ext cx="882983" cy="1112520"/>
        </p:xfrm>
        <a:graphic>
          <a:graphicData uri="http://schemas.openxmlformats.org/drawingml/2006/table">
            <a:tbl>
              <a:tblPr firstRow="1" bandRow="1">
                <a:tableStyleId>{5940675A-B579-460E-94D1-54222C63F5DA}</a:tableStyleId>
              </a:tblPr>
              <a:tblGrid>
                <a:gridCol w="882983">
                  <a:extLst>
                    <a:ext uri="{9D8B030D-6E8A-4147-A177-3AD203B41FA5}">
                      <a16:colId xmlns:a16="http://schemas.microsoft.com/office/drawing/2014/main" val="2280148745"/>
                    </a:ext>
                  </a:extLst>
                </a:gridCol>
              </a:tblGrid>
              <a:tr h="370840">
                <a:tc>
                  <a:txBody>
                    <a:bodyPr/>
                    <a:lstStyle/>
                    <a:p>
                      <a:pPr algn="r"/>
                      <a:r>
                        <a:rPr lang="en-US" dirty="0"/>
                        <a:t>10,000</a:t>
                      </a:r>
                      <a:endParaRPr lang="en-IN" dirty="0"/>
                    </a:p>
                  </a:txBody>
                  <a:tcPr/>
                </a:tc>
                <a:extLst>
                  <a:ext uri="{0D108BD9-81ED-4DB2-BD59-A6C34878D82A}">
                    <a16:rowId xmlns:a16="http://schemas.microsoft.com/office/drawing/2014/main" val="2408042741"/>
                  </a:ext>
                </a:extLst>
              </a:tr>
              <a:tr h="370840">
                <a:tc>
                  <a:txBody>
                    <a:bodyPr/>
                    <a:lstStyle/>
                    <a:p>
                      <a:pPr algn="r"/>
                      <a:r>
                        <a:rPr lang="en-US" dirty="0"/>
                        <a:t>15,000</a:t>
                      </a:r>
                      <a:endParaRPr lang="en-IN" dirty="0"/>
                    </a:p>
                  </a:txBody>
                  <a:tcPr/>
                </a:tc>
                <a:extLst>
                  <a:ext uri="{0D108BD9-81ED-4DB2-BD59-A6C34878D82A}">
                    <a16:rowId xmlns:a16="http://schemas.microsoft.com/office/drawing/2014/main" val="2094521028"/>
                  </a:ext>
                </a:extLst>
              </a:tr>
              <a:tr h="370840">
                <a:tc>
                  <a:txBody>
                    <a:bodyPr/>
                    <a:lstStyle/>
                    <a:p>
                      <a:pPr algn="r"/>
                      <a:r>
                        <a:rPr lang="en-US" dirty="0"/>
                        <a:t>NIL </a:t>
                      </a:r>
                      <a:endParaRPr lang="en-IN" dirty="0"/>
                    </a:p>
                  </a:txBody>
                  <a:tcPr/>
                </a:tc>
                <a:extLst>
                  <a:ext uri="{0D108BD9-81ED-4DB2-BD59-A6C34878D82A}">
                    <a16:rowId xmlns:a16="http://schemas.microsoft.com/office/drawing/2014/main" val="1012967909"/>
                  </a:ext>
                </a:extLst>
              </a:tr>
            </a:tbl>
          </a:graphicData>
        </a:graphic>
      </p:graphicFrame>
    </p:spTree>
    <p:extLst>
      <p:ext uri="{BB962C8B-B14F-4D97-AF65-F5344CB8AC3E}">
        <p14:creationId xmlns:p14="http://schemas.microsoft.com/office/powerpoint/2010/main" val="1583555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right)">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randombar(horizontal)">
                                      <p:cBhvr>
                                        <p:cTn id="15" dur="1000"/>
                                        <p:tgtEl>
                                          <p:spTgt spid="9"/>
                                        </p:tgtEl>
                                      </p:cBhvr>
                                    </p:animEffect>
                                  </p:childTnLst>
                                </p:cTn>
                              </p:par>
                              <p:par>
                                <p:cTn id="16" presetID="14" presetClass="entr" presetSubtype="10"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randombar(horizontal)">
                                      <p:cBhvr>
                                        <p:cTn id="18" dur="10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randombar(horizontal)">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Tax Recovery and Pre-Deposit</a:t>
            </a:r>
          </a:p>
        </p:txBody>
      </p:sp>
      <p:sp>
        <p:nvSpPr>
          <p:cNvPr id="2" name="Content Placeholder 1"/>
          <p:cNvSpPr>
            <a:spLocks noGrp="1"/>
          </p:cNvSpPr>
          <p:nvPr>
            <p:ph idx="1"/>
          </p:nvPr>
        </p:nvSpPr>
        <p:spPr/>
        <p:txBody>
          <a:bodyPr>
            <a:normAutofit/>
          </a:bodyPr>
          <a:lstStyle/>
          <a:p>
            <a:pPr marL="0" lvl="0" indent="0" algn="just">
              <a:buNone/>
            </a:pPr>
            <a:r>
              <a:rPr lang="en-IN" dirty="0"/>
              <a:t>79 (4) </a:t>
            </a:r>
            <a:r>
              <a:rPr lang="en-US" dirty="0"/>
              <a:t>Recovery of Taxes determined: </a:t>
            </a:r>
          </a:p>
          <a:p>
            <a:pPr lvl="1" algn="just"/>
            <a:r>
              <a:rPr lang="en-US" dirty="0"/>
              <a:t>Can be made from distinct persons of the defaulter.</a:t>
            </a:r>
          </a:p>
          <a:p>
            <a:pPr lvl="1" algn="just"/>
            <a:endParaRPr lang="en-US" dirty="0"/>
          </a:p>
          <a:p>
            <a:pPr marL="0" lvl="0" indent="0" algn="just">
              <a:buNone/>
            </a:pPr>
            <a:r>
              <a:rPr lang="en-US" dirty="0"/>
              <a:t>Pre-deposits for filing an appeal to Appellate Authority and Appellate Tribunal:</a:t>
            </a:r>
          </a:p>
          <a:p>
            <a:pPr lvl="1" algn="just"/>
            <a:r>
              <a:rPr lang="en-US" dirty="0"/>
              <a:t>Appeal to the appellate authorities = 10% of the disputed tax amount subject to maximum limit of Rs.25 crores.</a:t>
            </a:r>
          </a:p>
          <a:p>
            <a:pPr lvl="1" algn="just"/>
            <a:r>
              <a:rPr lang="en-US" dirty="0"/>
              <a:t>Appellate authority to appellate tribunal = 20% of the disputed tax amount subject to maximum of Rs. 50 crores.</a:t>
            </a:r>
          </a:p>
        </p:txBody>
      </p:sp>
    </p:spTree>
    <p:extLst>
      <p:ext uri="{BB962C8B-B14F-4D97-AF65-F5344CB8AC3E}">
        <p14:creationId xmlns:p14="http://schemas.microsoft.com/office/powerpoint/2010/main" val="1289811379"/>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E7F13A2-2166-4767-B394-CD7AB07ABD6C}"/>
              </a:ext>
            </a:extLst>
          </p:cNvPr>
          <p:cNvSpPr>
            <a:spLocks noGrp="1"/>
          </p:cNvSpPr>
          <p:nvPr>
            <p:ph type="title"/>
          </p:nvPr>
        </p:nvSpPr>
        <p:spPr/>
        <p:txBody>
          <a:bodyPr/>
          <a:lstStyle/>
          <a:p>
            <a:r>
              <a:rPr lang="en-IN" dirty="0"/>
              <a:t>Inter Ledger Unit Balance set off</a:t>
            </a:r>
          </a:p>
        </p:txBody>
      </p:sp>
      <p:sp>
        <p:nvSpPr>
          <p:cNvPr id="3" name="Content Placeholder 2">
            <a:extLst>
              <a:ext uri="{FF2B5EF4-FFF2-40B4-BE49-F238E27FC236}">
                <a16:creationId xmlns:a16="http://schemas.microsoft.com/office/drawing/2014/main" id="{5B6ED4C0-A355-3E43-AF56-56D75601CC4D}"/>
              </a:ext>
            </a:extLst>
          </p:cNvPr>
          <p:cNvSpPr>
            <a:spLocks noGrp="1"/>
          </p:cNvSpPr>
          <p:nvPr>
            <p:ph idx="1"/>
          </p:nvPr>
        </p:nvSpPr>
        <p:spPr/>
        <p:txBody>
          <a:bodyPr/>
          <a:lstStyle/>
          <a:p>
            <a:r>
              <a:rPr lang="en-US" dirty="0"/>
              <a:t>Transfer of Balance from one head to other</a:t>
            </a:r>
          </a:p>
          <a:p>
            <a:pPr lvl="1"/>
            <a:r>
              <a:rPr lang="en-US" dirty="0"/>
              <a:t>Amounts in Electronic Cash Ledgers may be transferred and cross utilized: </a:t>
            </a:r>
          </a:p>
          <a:p>
            <a:pPr lvl="1"/>
            <a:r>
              <a:rPr lang="en-US" dirty="0"/>
              <a:t>The CBIC has now permitted transfer of any amount of </a:t>
            </a:r>
          </a:p>
          <a:p>
            <a:pPr marL="914400" lvl="2" indent="0">
              <a:buNone/>
            </a:pPr>
            <a:r>
              <a:rPr lang="en-US" dirty="0"/>
              <a:t>tax, interest, penalty, fee (or any other amount) in the electronic cash ledger to </a:t>
            </a:r>
          </a:p>
          <a:p>
            <a:pPr marL="914400" lvl="2" indent="0">
              <a:buNone/>
            </a:pPr>
            <a:r>
              <a:rPr lang="en-US" dirty="0"/>
              <a:t>the other tax heads in the electronic cash ledger (ECL). </a:t>
            </a:r>
          </a:p>
          <a:p>
            <a:pPr lvl="1"/>
            <a:r>
              <a:rPr lang="en-US" dirty="0"/>
              <a:t>Example : IGST amount lying in ECL may be transferred to CGST tax head in ECL by the taxpayer. </a:t>
            </a:r>
          </a:p>
          <a:p>
            <a:endParaRPr lang="en-US" dirty="0"/>
          </a:p>
          <a:p>
            <a:r>
              <a:rPr lang="en-US" dirty="0"/>
              <a:t>Form – PMT 09</a:t>
            </a:r>
          </a:p>
          <a:p>
            <a:endParaRPr lang="en-US" dirty="0"/>
          </a:p>
          <a:p>
            <a:r>
              <a:rPr lang="en-US" dirty="0"/>
              <a:t>Effective date: Date to be notified later </a:t>
            </a:r>
          </a:p>
          <a:p>
            <a:endParaRPr lang="en-US" dirty="0"/>
          </a:p>
        </p:txBody>
      </p:sp>
      <p:sp>
        <p:nvSpPr>
          <p:cNvPr id="5" name="Slide Number Placeholder 4">
            <a:extLst>
              <a:ext uri="{FF2B5EF4-FFF2-40B4-BE49-F238E27FC236}">
                <a16:creationId xmlns:a16="http://schemas.microsoft.com/office/drawing/2014/main" id="{0890BA41-3EC7-124F-875F-2F331A2D4EDA}"/>
              </a:ext>
            </a:extLst>
          </p:cNvPr>
          <p:cNvSpPr>
            <a:spLocks noGrp="1"/>
          </p:cNvSpPr>
          <p:nvPr>
            <p:ph type="sldNum" sz="quarter" idx="12"/>
          </p:nvPr>
        </p:nvSpPr>
        <p:spPr/>
        <p:txBody>
          <a:bodyPr/>
          <a:lstStyle/>
          <a:p>
            <a:pPr lvl="0"/>
            <a:fld id="{B7024D56-6637-4714-B4B6-F8D644C761B8}" type="slidenum">
              <a:rPr lang="en-US" noProof="0" smtClean="0"/>
              <a:pPr lvl="0"/>
              <a:t>142</a:t>
            </a:fld>
            <a:endParaRPr lang="en-US" noProof="0"/>
          </a:p>
        </p:txBody>
      </p:sp>
    </p:spTree>
    <p:extLst>
      <p:ext uri="{BB962C8B-B14F-4D97-AF65-F5344CB8AC3E}">
        <p14:creationId xmlns:p14="http://schemas.microsoft.com/office/powerpoint/2010/main" val="299790492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Increase in Time Limit for Penalty u/s129 </a:t>
            </a:r>
          </a:p>
        </p:txBody>
      </p:sp>
      <p:sp>
        <p:nvSpPr>
          <p:cNvPr id="2" name="Content Placeholder 1"/>
          <p:cNvSpPr>
            <a:spLocks noGrp="1"/>
          </p:cNvSpPr>
          <p:nvPr>
            <p:ph idx="1"/>
          </p:nvPr>
        </p:nvSpPr>
        <p:spPr/>
        <p:txBody>
          <a:bodyPr>
            <a:normAutofit/>
          </a:bodyPr>
          <a:lstStyle/>
          <a:p>
            <a:pPr lvl="0"/>
            <a:r>
              <a:rPr lang="en-US" dirty="0"/>
              <a:t>Detention, seizure and release of goods and conveyances in transit:</a:t>
            </a:r>
          </a:p>
          <a:p>
            <a:pPr lvl="1"/>
            <a:r>
              <a:rPr lang="en-US" dirty="0"/>
              <a:t>Increase in the time limit Then which proceedings under Section 130 can be initiated </a:t>
            </a:r>
            <a:r>
              <a:rPr lang="en-US" i="1" u="sng" dirty="0"/>
              <a:t>from seven to fourteen days.</a:t>
            </a:r>
          </a:p>
        </p:txBody>
      </p:sp>
    </p:spTree>
    <p:extLst>
      <p:ext uri="{BB962C8B-B14F-4D97-AF65-F5344CB8AC3E}">
        <p14:creationId xmlns:p14="http://schemas.microsoft.com/office/powerpoint/2010/main" val="1299410740"/>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IGST Changes</a:t>
            </a:r>
            <a:endParaRPr lang="en-US" dirty="0"/>
          </a:p>
        </p:txBody>
      </p:sp>
      <p:sp>
        <p:nvSpPr>
          <p:cNvPr id="3" name="Content Placeholder 2"/>
          <p:cNvSpPr>
            <a:spLocks noGrp="1"/>
          </p:cNvSpPr>
          <p:nvPr>
            <p:ph idx="1"/>
          </p:nvPr>
        </p:nvSpPr>
        <p:spPr/>
        <p:txBody>
          <a:bodyPr/>
          <a:lstStyle/>
          <a:p>
            <a:r>
              <a:rPr lang="en-US" dirty="0"/>
              <a:t>Goods Transportation Sec 12</a:t>
            </a:r>
          </a:p>
          <a:p>
            <a:pPr lvl="1"/>
            <a:r>
              <a:rPr lang="en-US" dirty="0"/>
              <a:t>place of supply of service of transportation of goods in case of export of goods from India shall be the place of </a:t>
            </a:r>
            <a:r>
              <a:rPr lang="en-US" b="1" dirty="0"/>
              <a:t>destination of such goods</a:t>
            </a:r>
            <a:r>
              <a:rPr lang="en-US" dirty="0"/>
              <a:t>.</a:t>
            </a:r>
          </a:p>
          <a:p>
            <a:pPr marL="0" indent="0">
              <a:buNone/>
            </a:pPr>
            <a:r>
              <a:rPr lang="en-US" i="1" dirty="0">
                <a:solidFill>
                  <a:schemeClr val="tx1"/>
                </a:solidFill>
              </a:rPr>
              <a:t>earlier</a:t>
            </a:r>
          </a:p>
          <a:p>
            <a:pPr lvl="1"/>
            <a:r>
              <a:rPr lang="en-US" dirty="0"/>
              <a:t>the place of supply is the location of the recipient.</a:t>
            </a:r>
          </a:p>
          <a:p>
            <a:pPr lvl="1"/>
            <a:endParaRPr lang="en-US" dirty="0"/>
          </a:p>
          <a:p>
            <a:r>
              <a:rPr lang="en-US" dirty="0"/>
              <a:t>Deemed Forex Payment</a:t>
            </a:r>
          </a:p>
          <a:p>
            <a:pPr lvl="1"/>
            <a:r>
              <a:rPr lang="en-US" dirty="0"/>
              <a:t>It is proposed to allow acceptance of receipts in Indian currency for export of services, wherever it is permitted by RBI u/s. 2 (6) (iv).</a:t>
            </a:r>
          </a:p>
          <a:p>
            <a:pPr lvl="1"/>
            <a:endParaRPr lang="en-US" dirty="0"/>
          </a:p>
        </p:txBody>
      </p:sp>
    </p:spTree>
    <p:extLst>
      <p:ext uri="{BB962C8B-B14F-4D97-AF65-F5344CB8AC3E}">
        <p14:creationId xmlns:p14="http://schemas.microsoft.com/office/powerpoint/2010/main" val="527815361"/>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uFillTx/>
              </a:rPr>
              <a:t>E-way Bill</a:t>
            </a:r>
          </a:p>
        </p:txBody>
      </p:sp>
      <p:sp>
        <p:nvSpPr>
          <p:cNvPr id="5" name="Subtitle 4"/>
          <p:cNvSpPr>
            <a:spLocks noGrp="1"/>
          </p:cNvSpPr>
          <p:nvPr>
            <p:ph type="subTitle" idx="1"/>
          </p:nvPr>
        </p:nvSpPr>
        <p:spPr/>
        <p:txBody>
          <a:bodyPr/>
          <a:lstStyle/>
          <a:p>
            <a:endParaRPr lang="en-US" dirty="0">
              <a:uFillTx/>
            </a:endParaRPr>
          </a:p>
        </p:txBody>
      </p:sp>
      <p:sp>
        <p:nvSpPr>
          <p:cNvPr id="3" name="Slide Number Placeholder 2"/>
          <p:cNvSpPr>
            <a:spLocks noGrp="1"/>
          </p:cNvSpPr>
          <p:nvPr>
            <p:ph type="sldNum" sz="quarter" idx="12"/>
          </p:nvPr>
        </p:nvSpPr>
        <p:spPr/>
        <p:txBody>
          <a:bodyPr/>
          <a:lstStyle/>
          <a:p>
            <a:fld id="{72CC1286-1CFD-434F-91E2-447085530BDC}" type="slidenum">
              <a:rPr lang="en-IN" smtClean="0">
                <a:uFillTx/>
              </a:rPr>
              <a:t>145</a:t>
            </a:fld>
            <a:endParaRPr lang="en-IN" dirty="0">
              <a:uFillTx/>
            </a:endParaRP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10668000" cy="615553"/>
          </a:xfrm>
        </p:spPr>
        <p:txBody>
          <a:bodyPr>
            <a:normAutofit fontScale="90000"/>
          </a:bodyPr>
          <a:lstStyle/>
          <a:p>
            <a:r>
              <a:rPr lang="en-IN" sz="4000" dirty="0">
                <a:uFillTx/>
              </a:rPr>
              <a:t>Generate an e-way Bill</a:t>
            </a:r>
          </a:p>
        </p:txBody>
      </p:sp>
      <p:graphicFrame>
        <p:nvGraphicFramePr>
          <p:cNvPr id="3" name="Diagram 2"/>
          <p:cNvGraphicFramePr/>
          <p:nvPr/>
        </p:nvGraphicFramePr>
        <p:xfrm>
          <a:off x="381000" y="1828800"/>
          <a:ext cx="3987800" cy="2895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rrow: Right 3"/>
          <p:cNvSpPr>
            <a:spLocks/>
          </p:cNvSpPr>
          <p:nvPr/>
        </p:nvSpPr>
        <p:spPr>
          <a:xfrm>
            <a:off x="4572000" y="3048000"/>
            <a:ext cx="990600" cy="45720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uFillTx/>
            </a:endParaRPr>
          </a:p>
        </p:txBody>
      </p:sp>
      <p:sp>
        <p:nvSpPr>
          <p:cNvPr id="5" name="TextBox 4"/>
          <p:cNvSpPr txBox="1">
            <a:spLocks/>
          </p:cNvSpPr>
          <p:nvPr/>
        </p:nvSpPr>
        <p:spPr>
          <a:xfrm>
            <a:off x="5765800" y="2474893"/>
            <a:ext cx="3222674" cy="954107"/>
          </a:xfrm>
          <a:prstGeom prst="rect">
            <a:avLst/>
          </a:prstGeom>
          <a:noFill/>
        </p:spPr>
        <p:txBody>
          <a:bodyPr wrap="square" rtlCol="0">
            <a:spAutoFit/>
          </a:bodyPr>
          <a:lstStyle/>
          <a:p>
            <a:r>
              <a:rPr lang="en-IN" sz="2800" dirty="0">
                <a:uFillTx/>
              </a:rPr>
              <a:t>Consignment Value &gt; Rs.50000</a:t>
            </a:r>
          </a:p>
        </p:txBody>
      </p:sp>
      <p:sp>
        <p:nvSpPr>
          <p:cNvPr id="6" name="Oval 5"/>
          <p:cNvSpPr>
            <a:spLocks/>
          </p:cNvSpPr>
          <p:nvPr/>
        </p:nvSpPr>
        <p:spPr>
          <a:xfrm>
            <a:off x="5562600" y="3521612"/>
            <a:ext cx="1369257" cy="1066800"/>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uFillTx/>
              </a:rPr>
              <a:t>Taxable Value</a:t>
            </a:r>
          </a:p>
        </p:txBody>
      </p:sp>
      <p:sp>
        <p:nvSpPr>
          <p:cNvPr id="7" name="Oval 6"/>
          <p:cNvSpPr>
            <a:spLocks/>
          </p:cNvSpPr>
          <p:nvPr/>
        </p:nvSpPr>
        <p:spPr>
          <a:xfrm>
            <a:off x="7924799" y="3521612"/>
            <a:ext cx="1219200" cy="1066800"/>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uFillTx/>
              </a:rPr>
              <a:t>Taxes</a:t>
            </a:r>
          </a:p>
        </p:txBody>
      </p:sp>
      <p:sp>
        <p:nvSpPr>
          <p:cNvPr id="8" name="Plus Sign 7"/>
          <p:cNvSpPr>
            <a:spLocks/>
          </p:cNvSpPr>
          <p:nvPr/>
        </p:nvSpPr>
        <p:spPr>
          <a:xfrm>
            <a:off x="7237828" y="3810001"/>
            <a:ext cx="381000" cy="381000"/>
          </a:xfrm>
          <a:prstGeom prst="mathPlus">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uFillTx/>
            </a:endParaRPr>
          </a:p>
        </p:txBody>
      </p:sp>
      <p:sp>
        <p:nvSpPr>
          <p:cNvPr id="9" name="Arrow: Right 8"/>
          <p:cNvSpPr>
            <a:spLocks/>
          </p:cNvSpPr>
          <p:nvPr/>
        </p:nvSpPr>
        <p:spPr>
          <a:xfrm>
            <a:off x="8950960" y="3048000"/>
            <a:ext cx="990600" cy="45720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uFillTx/>
            </a:endParaRPr>
          </a:p>
        </p:txBody>
      </p:sp>
      <p:sp>
        <p:nvSpPr>
          <p:cNvPr id="10" name="Rectangle: Rounded Corners 9"/>
          <p:cNvSpPr>
            <a:spLocks/>
          </p:cNvSpPr>
          <p:nvPr/>
        </p:nvSpPr>
        <p:spPr>
          <a:xfrm>
            <a:off x="10093960" y="2046414"/>
            <a:ext cx="1869440" cy="856957"/>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dirty="0">
                <a:uFillTx/>
              </a:rPr>
              <a:t>Inter-State Movement</a:t>
            </a:r>
          </a:p>
        </p:txBody>
      </p:sp>
      <p:sp>
        <p:nvSpPr>
          <p:cNvPr id="11" name="Rectangle: Rounded Corners 10"/>
          <p:cNvSpPr>
            <a:spLocks/>
          </p:cNvSpPr>
          <p:nvPr/>
        </p:nvSpPr>
        <p:spPr>
          <a:xfrm>
            <a:off x="10093960" y="4019843"/>
            <a:ext cx="1869440" cy="856957"/>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dirty="0">
                <a:uFillTx/>
              </a:rPr>
              <a:t>Intra-State Movement</a:t>
            </a:r>
          </a:p>
        </p:txBody>
      </p:sp>
      <p:sp>
        <p:nvSpPr>
          <p:cNvPr id="12" name="TextBox 11"/>
          <p:cNvSpPr txBox="1">
            <a:spLocks/>
          </p:cNvSpPr>
          <p:nvPr/>
        </p:nvSpPr>
        <p:spPr>
          <a:xfrm>
            <a:off x="10848340" y="3141095"/>
            <a:ext cx="401320" cy="584775"/>
          </a:xfrm>
          <a:prstGeom prst="rect">
            <a:avLst/>
          </a:prstGeom>
          <a:noFill/>
        </p:spPr>
        <p:txBody>
          <a:bodyPr wrap="square" rtlCol="0">
            <a:spAutoFit/>
          </a:bodyPr>
          <a:lstStyle/>
          <a:p>
            <a:r>
              <a:rPr lang="en-IN" sz="3200" dirty="0">
                <a:uFillTx/>
              </a:rPr>
              <a:t>&amp;</a:t>
            </a:r>
            <a:endParaRPr lang="en-IN" dirty="0">
              <a:uFillTx/>
            </a:endParaRPr>
          </a:p>
        </p:txBody>
      </p:sp>
      <p:sp>
        <p:nvSpPr>
          <p:cNvPr id="14" name="Slide Number Placeholder 13"/>
          <p:cNvSpPr>
            <a:spLocks noGrp="1"/>
          </p:cNvSpPr>
          <p:nvPr>
            <p:ph type="sldNum" sz="quarter" idx="12"/>
          </p:nvPr>
        </p:nvSpPr>
        <p:spPr/>
        <p:txBody>
          <a:bodyPr/>
          <a:lstStyle/>
          <a:p>
            <a:fld id="{72CC1286-1CFD-434F-91E2-447085530BDC}" type="slidenum">
              <a:rPr lang="en-IN" smtClean="0">
                <a:uFillTx/>
              </a:rPr>
              <a:t>146</a:t>
            </a:fld>
            <a:endParaRPr lang="en-IN" dirty="0">
              <a:uFillTx/>
            </a:endParaRP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uFillTx/>
              </a:rPr>
              <a:t>When eWAY Bill Not MANDATORY : Rule 55A</a:t>
            </a:r>
          </a:p>
        </p:txBody>
      </p:sp>
      <p:sp>
        <p:nvSpPr>
          <p:cNvPr id="4" name="Content Placeholder 3"/>
          <p:cNvSpPr>
            <a:spLocks noGrp="1"/>
          </p:cNvSpPr>
          <p:nvPr>
            <p:ph idx="1"/>
          </p:nvPr>
        </p:nvSpPr>
        <p:spPr/>
        <p:txBody>
          <a:bodyPr/>
          <a:lstStyle/>
          <a:p>
            <a:r>
              <a:rPr lang="en-US" dirty="0">
                <a:uFillTx/>
              </a:rPr>
              <a:t>Tax Invoice or bill of supply to accompany transport of goods.- </a:t>
            </a:r>
          </a:p>
          <a:p>
            <a:pPr lvl="1"/>
            <a:r>
              <a:rPr lang="en-US" dirty="0">
                <a:uFillTx/>
              </a:rPr>
              <a:t>The person-in-charge of the conveyance shall carry a copy of the tax invoice or the bill of supply issued in accordance with the provisions of rules 46, 46A or 49 in a case where such person is not required to carry an e-way bill under these rules </a:t>
            </a:r>
          </a:p>
          <a:p>
            <a:pPr lvl="1"/>
            <a:endParaRPr lang="en-US" dirty="0">
              <a:uFillTx/>
            </a:endParaRPr>
          </a:p>
          <a:p>
            <a:r>
              <a:rPr lang="en-US" dirty="0">
                <a:uFillTx/>
              </a:rPr>
              <a:t>Inter State E-way bill shall come into force from </a:t>
            </a:r>
          </a:p>
          <a:p>
            <a:pPr lvl="1"/>
            <a:r>
              <a:rPr lang="en-US" dirty="0">
                <a:uFillTx/>
              </a:rPr>
              <a:t>1</a:t>
            </a:r>
            <a:r>
              <a:rPr lang="en-US" baseline="30000" dirty="0">
                <a:uFillTx/>
              </a:rPr>
              <a:t>st</a:t>
            </a:r>
            <a:r>
              <a:rPr lang="en-US" dirty="0">
                <a:uFillTx/>
              </a:rPr>
              <a:t> April 2018</a:t>
            </a:r>
          </a:p>
          <a:p>
            <a:pPr lvl="1"/>
            <a:endParaRPr lang="en-US" dirty="0">
              <a:uFillTx/>
            </a:endParaRPr>
          </a:p>
          <a:p>
            <a:r>
              <a:rPr lang="en-US" dirty="0">
                <a:uFillTx/>
              </a:rPr>
              <a:t>Intra State E-way bill shall come into force from </a:t>
            </a:r>
          </a:p>
          <a:p>
            <a:pPr lvl="1"/>
            <a:r>
              <a:rPr lang="en-US" dirty="0">
                <a:uFillTx/>
              </a:rPr>
              <a:t>Respective State Notification Dates</a:t>
            </a:r>
          </a:p>
          <a:p>
            <a:pPr lvl="1"/>
            <a:endParaRPr lang="en-US" dirty="0">
              <a:uFillTx/>
            </a:endParaRPr>
          </a:p>
        </p:txBody>
      </p:sp>
      <p:sp>
        <p:nvSpPr>
          <p:cNvPr id="5" name="Slide Number Placeholder 4"/>
          <p:cNvSpPr>
            <a:spLocks noGrp="1"/>
          </p:cNvSpPr>
          <p:nvPr>
            <p:ph type="sldNum" sz="quarter" idx="12"/>
          </p:nvPr>
        </p:nvSpPr>
        <p:spPr/>
        <p:txBody>
          <a:bodyPr/>
          <a:lstStyle/>
          <a:p>
            <a:fld id="{72CC1286-1CFD-434F-91E2-447085530BDC}" type="slidenum">
              <a:rPr lang="en-IN" smtClean="0">
                <a:uFillTx/>
              </a:rPr>
              <a:t>147</a:t>
            </a:fld>
            <a:endParaRPr lang="en-IN" dirty="0">
              <a:uFillTx/>
            </a:endParaRP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err="1">
                <a:uFillTx/>
              </a:rPr>
              <a:t>eWay</a:t>
            </a:r>
            <a:r>
              <a:rPr lang="en-US" dirty="0">
                <a:uFillTx/>
              </a:rPr>
              <a:t> Bill changes</a:t>
            </a:r>
          </a:p>
        </p:txBody>
      </p:sp>
      <p:sp>
        <p:nvSpPr>
          <p:cNvPr id="4" name="Content Placeholder 3"/>
          <p:cNvSpPr>
            <a:spLocks noGrp="1"/>
          </p:cNvSpPr>
          <p:nvPr>
            <p:ph idx="1"/>
          </p:nvPr>
        </p:nvSpPr>
        <p:spPr/>
        <p:txBody>
          <a:bodyPr>
            <a:normAutofit fontScale="92500" lnSpcReduction="10000"/>
          </a:bodyPr>
          <a:lstStyle/>
          <a:p>
            <a:r>
              <a:rPr lang="en-US" dirty="0">
                <a:uFillTx/>
              </a:rPr>
              <a:t>26/2018 :: </a:t>
            </a:r>
            <a:r>
              <a:rPr lang="en-IN" dirty="0">
                <a:uFillTx/>
              </a:rPr>
              <a:t>Rule 138(14) – non-requirement of e-Waybill –</a:t>
            </a:r>
          </a:p>
          <a:p>
            <a:pPr lvl="1"/>
            <a:r>
              <a:rPr lang="en-IN" dirty="0">
                <a:uFillTx/>
              </a:rPr>
              <a:t>where empty cylinders for packing of liquefied petroleum gas are being moved for reasons other than supply</a:t>
            </a:r>
          </a:p>
          <a:p>
            <a:pPr marL="457200" lvl="1" indent="0">
              <a:buNone/>
            </a:pPr>
            <a:endParaRPr lang="en-IN" dirty="0">
              <a:uFillTx/>
            </a:endParaRPr>
          </a:p>
          <a:p>
            <a:r>
              <a:rPr lang="en-US" dirty="0">
                <a:uFillTx/>
              </a:rPr>
              <a:t>28/2018 :: </a:t>
            </a:r>
            <a:r>
              <a:rPr lang="en-IN" dirty="0">
                <a:uFillTx/>
              </a:rPr>
              <a:t>inserted of Rule 58 (1-A) (enrolment of a transporter)</a:t>
            </a:r>
          </a:p>
          <a:p>
            <a:pPr lvl="1"/>
            <a:r>
              <a:rPr lang="en-IN" dirty="0">
                <a:uFillTx/>
              </a:rPr>
              <a:t>For the purposes of Chapter XVI – transporter who is registered in more than one state with the same PAN – may apply in FORM GST ENR-02 for a PAN India unique common enrolment number using any one of his GSTIN and he shall be granted one. He cannot use any of the GSTINs throughout the country and has to use only this Common Enrolment Number.</a:t>
            </a:r>
          </a:p>
          <a:p>
            <a:pPr lvl="1"/>
            <a:r>
              <a:rPr lang="en-IN" dirty="0">
                <a:uFillTx/>
              </a:rPr>
              <a:t>FORM GST ENR-02 is inserted</a:t>
            </a:r>
          </a:p>
          <a:p>
            <a:r>
              <a:rPr lang="en-IN" dirty="0">
                <a:uFillTx/>
              </a:rPr>
              <a:t>Rule 138C inserted – final report of inspection of goods in movement</a:t>
            </a:r>
          </a:p>
          <a:p>
            <a:pPr lvl="1"/>
            <a:r>
              <a:rPr lang="en-IN" dirty="0">
                <a:uFillTx/>
              </a:rPr>
              <a:t> The Commissioner - extend the time for recording of the final report in Part B of FORM EWB-03, for a further period not exceeding three days</a:t>
            </a:r>
          </a:p>
          <a:p>
            <a:pPr lvl="1"/>
            <a:r>
              <a:rPr lang="en-IN" dirty="0">
                <a:uFillTx/>
              </a:rPr>
              <a:t>Reckoning of time limit is from 00.00 hours to 00.00 hours</a:t>
            </a:r>
          </a:p>
          <a:p>
            <a:pPr lvl="1"/>
            <a:endParaRPr lang="en-IN" dirty="0">
              <a:uFillTx/>
            </a:endParaRPr>
          </a:p>
        </p:txBody>
      </p:sp>
      <p:sp>
        <p:nvSpPr>
          <p:cNvPr id="5" name="Slide Number Placeholder 4"/>
          <p:cNvSpPr>
            <a:spLocks noGrp="1"/>
          </p:cNvSpPr>
          <p:nvPr>
            <p:ph type="sldNum" sz="quarter" idx="12"/>
          </p:nvPr>
        </p:nvSpPr>
        <p:spPr/>
        <p:txBody>
          <a:bodyPr/>
          <a:lstStyle/>
          <a:p>
            <a:fld id="{72CC1286-1CFD-434F-91E2-447085530BDC}" type="slidenum">
              <a:rPr lang="en-IN" smtClean="0">
                <a:uFillTx/>
              </a:rPr>
              <a:t>148</a:t>
            </a:fld>
            <a:endParaRPr lang="en-IN" dirty="0">
              <a:uFillTx/>
            </a:endParaRP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uFillTx/>
              </a:rPr>
              <a:t>Other Updates</a:t>
            </a:r>
          </a:p>
        </p:txBody>
      </p:sp>
      <p:sp>
        <p:nvSpPr>
          <p:cNvPr id="3" name="Content Placeholder 2"/>
          <p:cNvSpPr>
            <a:spLocks noGrp="1"/>
          </p:cNvSpPr>
          <p:nvPr>
            <p:ph idx="1"/>
          </p:nvPr>
        </p:nvSpPr>
        <p:spPr/>
        <p:txBody>
          <a:bodyPr/>
          <a:lstStyle/>
          <a:p>
            <a:r>
              <a:rPr lang="en-US" dirty="0">
                <a:uFillTx/>
              </a:rPr>
              <a:t>Where goods move from a DTA unit to a SEZ unit or vice versa located in the same State, Is e-way bill required ? 	 Circular 47</a:t>
            </a:r>
          </a:p>
          <a:p>
            <a:pPr lvl="1"/>
            <a:r>
              <a:rPr lang="en-US" dirty="0">
                <a:uFillTx/>
              </a:rPr>
              <a:t>Not required to generate e-way bill if the same is exempted</a:t>
            </a:r>
          </a:p>
          <a:p>
            <a:pPr lvl="1"/>
            <a:endParaRPr lang="en-US" dirty="0">
              <a:uFillTx/>
            </a:endParaRPr>
          </a:p>
          <a:p>
            <a:endParaRPr lang="en-US" dirty="0">
              <a:uFillTx/>
            </a:endParaRPr>
          </a:p>
        </p:txBody>
      </p:sp>
      <p:sp>
        <p:nvSpPr>
          <p:cNvPr id="4" name="Slide Number Placeholder 3"/>
          <p:cNvSpPr>
            <a:spLocks noGrp="1"/>
          </p:cNvSpPr>
          <p:nvPr>
            <p:ph type="sldNum" sz="quarter" idx="12"/>
          </p:nvPr>
        </p:nvSpPr>
        <p:spPr/>
        <p:txBody>
          <a:bodyPr/>
          <a:lstStyle/>
          <a:p>
            <a:fld id="{72CC1286-1CFD-434F-91E2-447085530BDC}" type="slidenum">
              <a:rPr lang="en-IN" smtClean="0">
                <a:uFillTx/>
              </a:rPr>
              <a:t>149</a:t>
            </a:fld>
            <a:endParaRPr lang="en-IN" dirty="0">
              <a:uFillTx/>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8902C65-5BDD-4FA8-8E74-88F354ED833B}"/>
              </a:ext>
            </a:extLst>
          </p:cNvPr>
          <p:cNvSpPr>
            <a:spLocks noGrp="1"/>
          </p:cNvSpPr>
          <p:nvPr>
            <p:ph type="title"/>
          </p:nvPr>
        </p:nvSpPr>
        <p:spPr>
          <a:xfrm>
            <a:off x="839788" y="365126"/>
            <a:ext cx="10515600" cy="570176"/>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en-IN" dirty="0"/>
              <a:t>Sch III : NO Supply – Widened</a:t>
            </a:r>
          </a:p>
        </p:txBody>
      </p:sp>
      <p:sp>
        <p:nvSpPr>
          <p:cNvPr id="7" name="Text Placeholder 6">
            <a:extLst>
              <a:ext uri="{FF2B5EF4-FFF2-40B4-BE49-F238E27FC236}">
                <a16:creationId xmlns:a16="http://schemas.microsoft.com/office/drawing/2014/main" id="{A28443A2-A83C-4330-83FA-7D34405BB403}"/>
              </a:ext>
            </a:extLst>
          </p:cNvPr>
          <p:cNvSpPr>
            <a:spLocks noGrp="1"/>
          </p:cNvSpPr>
          <p:nvPr>
            <p:ph type="body" idx="1"/>
          </p:nvPr>
        </p:nvSpPr>
        <p:spPr>
          <a:xfrm>
            <a:off x="839788" y="1001895"/>
            <a:ext cx="1990717" cy="508171"/>
          </a:xfrm>
        </p:spPr>
        <p:style>
          <a:lnRef idx="2">
            <a:schemeClr val="accent2"/>
          </a:lnRef>
          <a:fillRef idx="1">
            <a:schemeClr val="lt1"/>
          </a:fillRef>
          <a:effectRef idx="0">
            <a:schemeClr val="accent2"/>
          </a:effectRef>
          <a:fontRef idx="minor">
            <a:schemeClr val="dk1"/>
          </a:fontRef>
        </p:style>
        <p:txBody>
          <a:bodyPr/>
          <a:lstStyle/>
          <a:p>
            <a:r>
              <a:rPr lang="en-IN" dirty="0"/>
              <a:t>Then</a:t>
            </a:r>
          </a:p>
        </p:txBody>
      </p:sp>
      <p:sp>
        <p:nvSpPr>
          <p:cNvPr id="8" name="Content Placeholder 7">
            <a:extLst>
              <a:ext uri="{FF2B5EF4-FFF2-40B4-BE49-F238E27FC236}">
                <a16:creationId xmlns:a16="http://schemas.microsoft.com/office/drawing/2014/main" id="{33BEE14C-D00D-4EDD-9678-EA6C2939D676}"/>
              </a:ext>
            </a:extLst>
          </p:cNvPr>
          <p:cNvSpPr>
            <a:spLocks noGrp="1"/>
          </p:cNvSpPr>
          <p:nvPr>
            <p:ph sz="half" idx="2"/>
          </p:nvPr>
        </p:nvSpPr>
        <p:spPr>
          <a:xfrm>
            <a:off x="839788" y="1576659"/>
            <a:ext cx="1990717" cy="2760496"/>
          </a:xfrm>
        </p:spPr>
        <p:style>
          <a:lnRef idx="2">
            <a:schemeClr val="accent2"/>
          </a:lnRef>
          <a:fillRef idx="1">
            <a:schemeClr val="lt1"/>
          </a:fillRef>
          <a:effectRef idx="0">
            <a:schemeClr val="accent2"/>
          </a:effectRef>
          <a:fontRef idx="minor">
            <a:schemeClr val="dk1"/>
          </a:fontRef>
        </p:style>
        <p:txBody>
          <a:bodyPr>
            <a:normAutofit/>
          </a:bodyPr>
          <a:lstStyle/>
          <a:p>
            <a:pPr marL="0" indent="0" algn="just">
              <a:buNone/>
            </a:pPr>
            <a:r>
              <a:rPr lang="en-IN" dirty="0">
                <a:latin typeface="+mj-lt"/>
              </a:rPr>
              <a:t>Clause 1-6</a:t>
            </a:r>
            <a:endParaRPr lang="en-IN" sz="2400" dirty="0">
              <a:solidFill>
                <a:srgbClr val="1F4E79"/>
              </a:solidFill>
              <a:latin typeface="+mj-lt"/>
              <a:ea typeface="Calibri" panose="020F0502020204030204" pitchFamily="34" charset="0"/>
            </a:endParaRPr>
          </a:p>
        </p:txBody>
      </p:sp>
      <p:sp>
        <p:nvSpPr>
          <p:cNvPr id="9" name="Text Placeholder 8">
            <a:extLst>
              <a:ext uri="{FF2B5EF4-FFF2-40B4-BE49-F238E27FC236}">
                <a16:creationId xmlns:a16="http://schemas.microsoft.com/office/drawing/2014/main" id="{AB0CE7AB-6533-4E57-A127-D21D7A48F8F9}"/>
              </a:ext>
            </a:extLst>
          </p:cNvPr>
          <p:cNvSpPr>
            <a:spLocks noGrp="1"/>
          </p:cNvSpPr>
          <p:nvPr>
            <p:ph type="body" sz="quarter" idx="3"/>
          </p:nvPr>
        </p:nvSpPr>
        <p:spPr>
          <a:xfrm>
            <a:off x="3051063" y="1001895"/>
            <a:ext cx="8304325" cy="461145"/>
          </a:xfrm>
        </p:spPr>
        <p:style>
          <a:lnRef idx="2">
            <a:schemeClr val="accent2"/>
          </a:lnRef>
          <a:fillRef idx="1">
            <a:schemeClr val="lt1"/>
          </a:fillRef>
          <a:effectRef idx="0">
            <a:schemeClr val="accent2"/>
          </a:effectRef>
          <a:fontRef idx="minor">
            <a:schemeClr val="dk1"/>
          </a:fontRef>
        </p:style>
        <p:txBody>
          <a:bodyPr/>
          <a:lstStyle/>
          <a:p>
            <a:r>
              <a:rPr lang="en-IN" dirty="0"/>
              <a:t>Now</a:t>
            </a:r>
          </a:p>
        </p:txBody>
      </p:sp>
      <p:sp>
        <p:nvSpPr>
          <p:cNvPr id="10" name="Content Placeholder 9">
            <a:extLst>
              <a:ext uri="{FF2B5EF4-FFF2-40B4-BE49-F238E27FC236}">
                <a16:creationId xmlns:a16="http://schemas.microsoft.com/office/drawing/2014/main" id="{7CF026A0-74ED-4BB6-A43E-B8C0C9BC52AF}"/>
              </a:ext>
            </a:extLst>
          </p:cNvPr>
          <p:cNvSpPr>
            <a:spLocks noGrp="1"/>
          </p:cNvSpPr>
          <p:nvPr>
            <p:ph sz="quarter" idx="4"/>
          </p:nvPr>
        </p:nvSpPr>
        <p:spPr>
          <a:xfrm>
            <a:off x="3051063" y="1576660"/>
            <a:ext cx="8304325" cy="3752683"/>
          </a:xfrm>
        </p:spPr>
        <p:style>
          <a:lnRef idx="2">
            <a:schemeClr val="accent2"/>
          </a:lnRef>
          <a:fillRef idx="1">
            <a:schemeClr val="lt1"/>
          </a:fillRef>
          <a:effectRef idx="0">
            <a:schemeClr val="accent2"/>
          </a:effectRef>
          <a:fontRef idx="minor">
            <a:schemeClr val="dk1"/>
          </a:fontRef>
        </p:style>
        <p:txBody>
          <a:bodyPr>
            <a:noAutofit/>
          </a:bodyPr>
          <a:lstStyle/>
          <a:p>
            <a:pPr marL="0" indent="0" algn="just">
              <a:lnSpc>
                <a:spcPct val="104000"/>
              </a:lnSpc>
              <a:spcAft>
                <a:spcPts val="850"/>
              </a:spcAft>
              <a:buNone/>
            </a:pPr>
            <a:r>
              <a:rPr lang="en-IN" sz="1800" dirty="0">
                <a:latin typeface="+mj-lt"/>
              </a:rPr>
              <a:t>7.Supply of goods from a place in the non-taxable territory to another place in the non-taxable territory without such goods entering into the taxable territory. </a:t>
            </a:r>
          </a:p>
          <a:p>
            <a:pPr marL="0" indent="0" algn="just">
              <a:lnSpc>
                <a:spcPct val="104000"/>
              </a:lnSpc>
              <a:spcAft>
                <a:spcPts val="850"/>
              </a:spcAft>
              <a:buNone/>
            </a:pPr>
            <a:r>
              <a:rPr lang="en-IN" sz="1800" dirty="0">
                <a:latin typeface="+mj-lt"/>
              </a:rPr>
              <a:t>8.(a) Supply of warehoused goods to any person Then clearance for home consumption. </a:t>
            </a:r>
          </a:p>
          <a:p>
            <a:pPr marL="0" indent="0" algn="just">
              <a:lnSpc>
                <a:spcPct val="104000"/>
              </a:lnSpc>
              <a:spcAft>
                <a:spcPts val="850"/>
              </a:spcAft>
              <a:buNone/>
            </a:pPr>
            <a:r>
              <a:rPr lang="en-IN" sz="1800" dirty="0">
                <a:latin typeface="+mj-lt"/>
              </a:rPr>
              <a:t>(b) Supply of goods by the consignee to any other person, by endorsement of documents of title to the goods, Now the goods have been dispatched from the port of origin located outside India but Then clearance for home consumption. </a:t>
            </a:r>
          </a:p>
          <a:p>
            <a:pPr marL="0" indent="0" algn="just">
              <a:lnSpc>
                <a:spcPct val="104000"/>
              </a:lnSpc>
              <a:spcAft>
                <a:spcPts val="850"/>
              </a:spcAft>
              <a:buNone/>
            </a:pPr>
            <a:r>
              <a:rPr lang="en-IN" sz="1800" dirty="0"/>
              <a:t>Liquor License no RCM : Service by way of grant of alcoholic liquor licence, against consideration in the form of licence fee or application fee or by whatever name it is called -  No. 25/2019-Central Tax (Rate) </a:t>
            </a:r>
          </a:p>
          <a:p>
            <a:pPr marL="0" indent="0" algn="just">
              <a:lnSpc>
                <a:spcPct val="104000"/>
              </a:lnSpc>
              <a:spcAft>
                <a:spcPts val="850"/>
              </a:spcAft>
              <a:buNone/>
            </a:pPr>
            <a:endParaRPr lang="en-IN" sz="1800" dirty="0">
              <a:latin typeface="+mj-lt"/>
            </a:endParaRPr>
          </a:p>
        </p:txBody>
      </p:sp>
      <p:sp>
        <p:nvSpPr>
          <p:cNvPr id="11" name="Rectangle 10">
            <a:extLst>
              <a:ext uri="{FF2B5EF4-FFF2-40B4-BE49-F238E27FC236}">
                <a16:creationId xmlns:a16="http://schemas.microsoft.com/office/drawing/2014/main" id="{5221555C-CBF9-4FE1-85CD-0EED95B81445}"/>
              </a:ext>
            </a:extLst>
          </p:cNvPr>
          <p:cNvSpPr/>
          <p:nvPr/>
        </p:nvSpPr>
        <p:spPr>
          <a:xfrm>
            <a:off x="839788" y="5496006"/>
            <a:ext cx="10683675" cy="720197"/>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marL="342900" marR="389255" lvl="0" indent="-342900" algn="just" fontAlgn="base">
              <a:lnSpc>
                <a:spcPct val="104000"/>
              </a:lnSpc>
              <a:spcAft>
                <a:spcPts val="220"/>
              </a:spcAft>
              <a:buClr>
                <a:srgbClr val="1F4E79"/>
              </a:buClr>
              <a:buSzPts val="1200"/>
              <a:buFont typeface="Wingdings" panose="05000000000000000000" pitchFamily="2" charset="2"/>
              <a:buChar char="Ø"/>
            </a:pPr>
            <a:r>
              <a:rPr lang="en-IN" sz="2000" dirty="0">
                <a:latin typeface="+mj-lt"/>
              </a:rPr>
              <a:t>These resulted in reversal of input tax credit as the outward supply was considered as exempt in nature (exempt covers Non-GST supply). Now no longer required </a:t>
            </a:r>
          </a:p>
        </p:txBody>
      </p:sp>
      <p:sp>
        <p:nvSpPr>
          <p:cNvPr id="12" name="Rectangle 11">
            <a:extLst>
              <a:ext uri="{FF2B5EF4-FFF2-40B4-BE49-F238E27FC236}">
                <a16:creationId xmlns:a16="http://schemas.microsoft.com/office/drawing/2014/main" id="{AAEEDCE0-B25B-44FF-B48F-4CE567D16C0C}"/>
              </a:ext>
            </a:extLst>
          </p:cNvPr>
          <p:cNvSpPr/>
          <p:nvPr/>
        </p:nvSpPr>
        <p:spPr>
          <a:xfrm rot="16200000">
            <a:off x="265753" y="5534048"/>
            <a:ext cx="778739" cy="369332"/>
          </a:xfrm>
          <a:prstGeom prst="rect">
            <a:avLst/>
          </a:prstGeom>
        </p:spPr>
        <p:txBody>
          <a:bodyPr wrap="none">
            <a:spAutoFit/>
          </a:bodyPr>
          <a:lstStyle/>
          <a:p>
            <a:r>
              <a:rPr lang="en-IN" b="1" dirty="0">
                <a:solidFill>
                  <a:srgbClr val="FF0000"/>
                </a:solidFill>
                <a:latin typeface="Calibri" panose="020F0502020204030204" pitchFamily="34" charset="0"/>
                <a:ea typeface="Calibri" panose="020F0502020204030204" pitchFamily="34" charset="0"/>
              </a:rPr>
              <a:t>Effect </a:t>
            </a:r>
            <a:endParaRPr lang="en-IN" b="1" dirty="0">
              <a:solidFill>
                <a:srgbClr val="FF0000"/>
              </a:solidFill>
            </a:endParaRPr>
          </a:p>
        </p:txBody>
      </p:sp>
    </p:spTree>
    <p:extLst>
      <p:ext uri="{BB962C8B-B14F-4D97-AF65-F5344CB8AC3E}">
        <p14:creationId xmlns:p14="http://schemas.microsoft.com/office/powerpoint/2010/main" val="119773874"/>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AF366C1-78CB-4BD6-9174-DA729A0DC25C}"/>
              </a:ext>
            </a:extLst>
          </p:cNvPr>
          <p:cNvSpPr>
            <a:spLocks noGrp="1"/>
          </p:cNvSpPr>
          <p:nvPr>
            <p:ph type="title"/>
          </p:nvPr>
        </p:nvSpPr>
        <p:spPr/>
        <p:txBody>
          <a:bodyPr/>
          <a:lstStyle/>
          <a:p>
            <a:r>
              <a:rPr lang="en-IN" dirty="0"/>
              <a:t>Miscellaneous</a:t>
            </a:r>
          </a:p>
        </p:txBody>
      </p:sp>
      <p:sp>
        <p:nvSpPr>
          <p:cNvPr id="6" name="Text Placeholder 5">
            <a:extLst>
              <a:ext uri="{FF2B5EF4-FFF2-40B4-BE49-F238E27FC236}">
                <a16:creationId xmlns:a16="http://schemas.microsoft.com/office/drawing/2014/main" id="{6E4A8CB7-D03D-4079-90CF-9046AC511926}"/>
              </a:ext>
            </a:extLst>
          </p:cNvPr>
          <p:cNvSpPr>
            <a:spLocks noGrp="1"/>
          </p:cNvSpPr>
          <p:nvPr>
            <p:ph type="body" idx="1"/>
          </p:nvPr>
        </p:nvSpPr>
        <p:spPr/>
        <p:txBody>
          <a:bodyPr/>
          <a:lstStyle/>
          <a:p>
            <a:endParaRPr lang="en-IN"/>
          </a:p>
        </p:txBody>
      </p:sp>
      <p:sp>
        <p:nvSpPr>
          <p:cNvPr id="4" name="Slide Number Placeholder 3">
            <a:extLst>
              <a:ext uri="{FF2B5EF4-FFF2-40B4-BE49-F238E27FC236}">
                <a16:creationId xmlns:a16="http://schemas.microsoft.com/office/drawing/2014/main" id="{DFF3306D-A79F-43D2-9F50-9FC993251F47}"/>
              </a:ext>
            </a:extLst>
          </p:cNvPr>
          <p:cNvSpPr>
            <a:spLocks noGrp="1"/>
          </p:cNvSpPr>
          <p:nvPr>
            <p:ph type="sldNum" sz="quarter" idx="12"/>
          </p:nvPr>
        </p:nvSpPr>
        <p:spPr/>
        <p:txBody>
          <a:bodyPr/>
          <a:lstStyle/>
          <a:p>
            <a:fld id="{72CC1286-1CFD-434F-91E2-447085530BDC}" type="slidenum">
              <a:rPr lang="en-IN" smtClean="0">
                <a:uFillTx/>
              </a:rPr>
              <a:t>150</a:t>
            </a:fld>
            <a:endParaRPr lang="en-IN" dirty="0">
              <a:uFillTx/>
            </a:endParaRPr>
          </a:p>
        </p:txBody>
      </p:sp>
    </p:spTree>
    <p:extLst>
      <p:ext uri="{BB962C8B-B14F-4D97-AF65-F5344CB8AC3E}">
        <p14:creationId xmlns:p14="http://schemas.microsoft.com/office/powerpoint/2010/main" val="3592133685"/>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3C725-B3A9-45B5-BD20-B4C2E6DF388A}"/>
              </a:ext>
            </a:extLst>
          </p:cNvPr>
          <p:cNvSpPr>
            <a:spLocks noGrp="1"/>
          </p:cNvSpPr>
          <p:nvPr>
            <p:ph type="title"/>
          </p:nvPr>
        </p:nvSpPr>
        <p:spPr/>
        <p:txBody>
          <a:bodyPr/>
          <a:lstStyle/>
          <a:p>
            <a:r>
              <a:rPr lang="en-US" dirty="0"/>
              <a:t>NAAAR </a:t>
            </a:r>
            <a:endParaRPr lang="en-IN" dirty="0"/>
          </a:p>
        </p:txBody>
      </p:sp>
      <p:graphicFrame>
        <p:nvGraphicFramePr>
          <p:cNvPr id="4" name="Content Placeholder 3">
            <a:extLst>
              <a:ext uri="{FF2B5EF4-FFF2-40B4-BE49-F238E27FC236}">
                <a16:creationId xmlns:a16="http://schemas.microsoft.com/office/drawing/2014/main" id="{23A23BDD-2EDC-4A0B-A6FC-8A5594512F64}"/>
              </a:ext>
            </a:extLst>
          </p:cNvPr>
          <p:cNvGraphicFramePr>
            <a:graphicFrameLocks noGrp="1"/>
          </p:cNvGraphicFramePr>
          <p:nvPr>
            <p:ph idx="1"/>
            <p:extLst>
              <p:ext uri="{D42A27DB-BD31-4B8C-83A1-F6EECF244321}">
                <p14:modId xmlns:p14="http://schemas.microsoft.com/office/powerpoint/2010/main" val="3536548111"/>
              </p:ext>
            </p:extLst>
          </p:nvPr>
        </p:nvGraphicFramePr>
        <p:xfrm>
          <a:off x="569075" y="1136072"/>
          <a:ext cx="11053849" cy="5474225"/>
        </p:xfrm>
        <a:graphic>
          <a:graphicData uri="http://schemas.openxmlformats.org/drawingml/2006/table">
            <a:tbl>
              <a:tblPr firstRow="1" bandRow="1">
                <a:tableStyleId>{5940675A-B579-460E-94D1-54222C63F5DA}</a:tableStyleId>
              </a:tblPr>
              <a:tblGrid>
                <a:gridCol w="3188268">
                  <a:extLst>
                    <a:ext uri="{9D8B030D-6E8A-4147-A177-3AD203B41FA5}">
                      <a16:colId xmlns:a16="http://schemas.microsoft.com/office/drawing/2014/main" val="781745550"/>
                    </a:ext>
                  </a:extLst>
                </a:gridCol>
                <a:gridCol w="3969490">
                  <a:extLst>
                    <a:ext uri="{9D8B030D-6E8A-4147-A177-3AD203B41FA5}">
                      <a16:colId xmlns:a16="http://schemas.microsoft.com/office/drawing/2014/main" val="2522694666"/>
                    </a:ext>
                  </a:extLst>
                </a:gridCol>
                <a:gridCol w="3896091">
                  <a:extLst>
                    <a:ext uri="{9D8B030D-6E8A-4147-A177-3AD203B41FA5}">
                      <a16:colId xmlns:a16="http://schemas.microsoft.com/office/drawing/2014/main" val="1312510493"/>
                    </a:ext>
                  </a:extLst>
                </a:gridCol>
              </a:tblGrid>
              <a:tr h="2215796">
                <a:tc>
                  <a:txBody>
                    <a:bodyPr/>
                    <a:lstStyle/>
                    <a:p>
                      <a:pPr>
                        <a:lnSpc>
                          <a:spcPct val="100000"/>
                        </a:lnSpc>
                        <a:spcBef>
                          <a:spcPts val="600"/>
                        </a:spcBef>
                      </a:pPr>
                      <a:r>
                        <a:rPr lang="en-US" dirty="0">
                          <a:latin typeface="+mj-lt"/>
                        </a:rPr>
                        <a:t>Will have 3 members </a:t>
                      </a:r>
                    </a:p>
                    <a:p>
                      <a:pPr>
                        <a:lnSpc>
                          <a:spcPct val="100000"/>
                        </a:lnSpc>
                        <a:spcBef>
                          <a:spcPts val="600"/>
                        </a:spcBef>
                      </a:pPr>
                      <a:r>
                        <a:rPr lang="en-US" dirty="0">
                          <a:latin typeface="+mj-lt"/>
                        </a:rPr>
                        <a:t>1 – President </a:t>
                      </a:r>
                    </a:p>
                    <a:p>
                      <a:pPr>
                        <a:lnSpc>
                          <a:spcPct val="100000"/>
                        </a:lnSpc>
                        <a:spcBef>
                          <a:spcPts val="600"/>
                        </a:spcBef>
                      </a:pPr>
                      <a:r>
                        <a:rPr lang="en-US" dirty="0">
                          <a:latin typeface="+mj-lt"/>
                        </a:rPr>
                        <a:t>2 – Technical Member (Centre)</a:t>
                      </a:r>
                    </a:p>
                    <a:p>
                      <a:pPr>
                        <a:lnSpc>
                          <a:spcPct val="100000"/>
                        </a:lnSpc>
                        <a:spcBef>
                          <a:spcPts val="600"/>
                        </a:spcBef>
                      </a:pPr>
                      <a:r>
                        <a:rPr lang="en-US" dirty="0">
                          <a:latin typeface="+mj-lt"/>
                        </a:rPr>
                        <a:t>3 – Technical Member (State) </a:t>
                      </a:r>
                      <a:endParaRPr lang="en-IN" dirty="0">
                        <a:latin typeface="+mj-lt"/>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6213" indent="-176213">
                        <a:lnSpc>
                          <a:spcPct val="100000"/>
                        </a:lnSpc>
                        <a:spcBef>
                          <a:spcPts val="600"/>
                        </a:spcBef>
                        <a:buFont typeface="Arial" panose="020B0604020202020204" pitchFamily="34" charset="0"/>
                        <a:buChar char="•"/>
                      </a:pPr>
                      <a:r>
                        <a:rPr lang="en-US" dirty="0">
                          <a:latin typeface="+mj-lt"/>
                        </a:rPr>
                        <a:t>President – with consultation from the CJI (IRS with </a:t>
                      </a:r>
                      <a:r>
                        <a:rPr lang="en-US" dirty="0" err="1">
                          <a:latin typeface="+mj-lt"/>
                        </a:rPr>
                        <a:t>atleast</a:t>
                      </a:r>
                      <a:r>
                        <a:rPr lang="en-US" dirty="0">
                          <a:latin typeface="+mj-lt"/>
                        </a:rPr>
                        <a:t> 15 years in Group A) </a:t>
                      </a:r>
                    </a:p>
                    <a:p>
                      <a:pPr marL="176213" indent="-176213">
                        <a:lnSpc>
                          <a:spcPct val="100000"/>
                        </a:lnSpc>
                        <a:spcBef>
                          <a:spcPts val="600"/>
                        </a:spcBef>
                        <a:buFont typeface="Arial" panose="020B0604020202020204" pitchFamily="34" charset="0"/>
                        <a:buChar char="•"/>
                      </a:pPr>
                      <a:r>
                        <a:rPr lang="en-US" dirty="0">
                          <a:latin typeface="+mj-lt"/>
                        </a:rPr>
                        <a:t>Members – on recommendations of the Selection Committee (</a:t>
                      </a:r>
                      <a:r>
                        <a:rPr lang="en-US" dirty="0" err="1">
                          <a:latin typeface="+mj-lt"/>
                        </a:rPr>
                        <a:t>Adcom</a:t>
                      </a:r>
                      <a:r>
                        <a:rPr lang="en-US" dirty="0">
                          <a:latin typeface="+mj-lt"/>
                        </a:rPr>
                        <a:t> or above with min 3 years of </a:t>
                      </a:r>
                      <a:r>
                        <a:rPr lang="en-US" dirty="0" err="1">
                          <a:latin typeface="+mj-lt"/>
                        </a:rPr>
                        <a:t>admn</a:t>
                      </a:r>
                      <a:r>
                        <a:rPr lang="en-US" dirty="0">
                          <a:latin typeface="+mj-lt"/>
                        </a:rPr>
                        <a:t> experience) </a:t>
                      </a:r>
                      <a:endParaRPr lang="en-IN"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nSpc>
                          <a:spcPct val="100000"/>
                        </a:lnSpc>
                        <a:spcBef>
                          <a:spcPts val="600"/>
                        </a:spcBef>
                      </a:pPr>
                      <a:r>
                        <a:rPr lang="en-US" b="1" dirty="0">
                          <a:solidFill>
                            <a:srgbClr val="0070C0"/>
                          </a:solidFill>
                          <a:latin typeface="+mj-lt"/>
                        </a:rPr>
                        <a:t>Eligibility:</a:t>
                      </a:r>
                    </a:p>
                    <a:p>
                      <a:pPr>
                        <a:lnSpc>
                          <a:spcPct val="100000"/>
                        </a:lnSpc>
                        <a:spcBef>
                          <a:spcPts val="600"/>
                        </a:spcBef>
                      </a:pPr>
                      <a:r>
                        <a:rPr lang="en-US" b="1" dirty="0">
                          <a:solidFill>
                            <a:schemeClr val="tx1"/>
                          </a:solidFill>
                          <a:latin typeface="+mj-lt"/>
                        </a:rPr>
                        <a:t>2 or more AAARs from different States are conflicting </a:t>
                      </a:r>
                    </a:p>
                    <a:p>
                      <a:pPr>
                        <a:lnSpc>
                          <a:spcPct val="100000"/>
                        </a:lnSpc>
                        <a:spcBef>
                          <a:spcPts val="600"/>
                        </a:spcBef>
                      </a:pPr>
                      <a:endParaRPr lang="en-US" b="1" dirty="0">
                        <a:solidFill>
                          <a:srgbClr val="0070C0"/>
                        </a:solidFill>
                        <a:latin typeface="+mj-lt"/>
                      </a:endParaRPr>
                    </a:p>
                    <a:p>
                      <a:pPr>
                        <a:lnSpc>
                          <a:spcPct val="100000"/>
                        </a:lnSpc>
                        <a:spcBef>
                          <a:spcPts val="600"/>
                        </a:spcBef>
                      </a:pPr>
                      <a:r>
                        <a:rPr lang="en-US" b="1" dirty="0">
                          <a:solidFill>
                            <a:srgbClr val="0070C0"/>
                          </a:solidFill>
                          <a:latin typeface="+mj-lt"/>
                        </a:rPr>
                        <a:t>Applicant:</a:t>
                      </a:r>
                    </a:p>
                    <a:p>
                      <a:pPr>
                        <a:lnSpc>
                          <a:spcPct val="100000"/>
                        </a:lnSpc>
                        <a:spcBef>
                          <a:spcPts val="600"/>
                        </a:spcBef>
                      </a:pPr>
                      <a:r>
                        <a:rPr lang="en-US" b="1" dirty="0">
                          <a:solidFill>
                            <a:schemeClr val="tx1"/>
                          </a:solidFill>
                          <a:latin typeface="+mj-lt"/>
                        </a:rPr>
                        <a:t>Distinct person only </a:t>
                      </a:r>
                    </a:p>
                    <a:p>
                      <a:pPr>
                        <a:lnSpc>
                          <a:spcPct val="100000"/>
                        </a:lnSpc>
                        <a:spcBef>
                          <a:spcPts val="600"/>
                        </a:spcBef>
                      </a:pPr>
                      <a:endParaRPr lang="en-US" b="1" dirty="0">
                        <a:solidFill>
                          <a:srgbClr val="0070C0"/>
                        </a:solidFill>
                        <a:latin typeface="+mj-lt"/>
                      </a:endParaRPr>
                    </a:p>
                    <a:p>
                      <a:pPr>
                        <a:lnSpc>
                          <a:spcPct val="100000"/>
                        </a:lnSpc>
                        <a:spcBef>
                          <a:spcPts val="600"/>
                        </a:spcBef>
                      </a:pPr>
                      <a:r>
                        <a:rPr lang="en-US" b="1" dirty="0">
                          <a:solidFill>
                            <a:srgbClr val="0070C0"/>
                          </a:solidFill>
                          <a:latin typeface="+mj-lt"/>
                        </a:rPr>
                        <a:t>Timelines:</a:t>
                      </a:r>
                    </a:p>
                    <a:p>
                      <a:pPr>
                        <a:lnSpc>
                          <a:spcPct val="100000"/>
                        </a:lnSpc>
                        <a:spcBef>
                          <a:spcPts val="600"/>
                        </a:spcBef>
                      </a:pPr>
                      <a:r>
                        <a:rPr lang="en-US" b="1" dirty="0">
                          <a:solidFill>
                            <a:schemeClr val="tx1"/>
                          </a:solidFill>
                          <a:latin typeface="+mj-lt"/>
                        </a:rPr>
                        <a:t>To be filed within 30 days (+ 30 days) from date of the CONFLICTING ruling </a:t>
                      </a:r>
                    </a:p>
                    <a:p>
                      <a:pPr>
                        <a:lnSpc>
                          <a:spcPct val="100000"/>
                        </a:lnSpc>
                        <a:spcBef>
                          <a:spcPts val="600"/>
                        </a:spcBef>
                      </a:pPr>
                      <a:r>
                        <a:rPr lang="en-US" b="1" dirty="0">
                          <a:solidFill>
                            <a:schemeClr val="tx1"/>
                          </a:solidFill>
                          <a:latin typeface="+mj-lt"/>
                        </a:rPr>
                        <a:t>Government: 90 days (+ 30 days) </a:t>
                      </a: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54142850"/>
                  </a:ext>
                </a:extLst>
              </a:tr>
              <a:tr h="2167275">
                <a:tc gridSpan="2">
                  <a:txBody>
                    <a:bodyPr/>
                    <a:lstStyle/>
                    <a:p>
                      <a:pPr marL="0" marR="0" lvl="0" indent="0" algn="l" defTabSz="914400" rtl="0" eaLnBrk="1" fontAlgn="auto" latinLnBrk="0" hangingPunct="1">
                        <a:lnSpc>
                          <a:spcPct val="100000"/>
                        </a:lnSpc>
                        <a:spcBef>
                          <a:spcPts val="600"/>
                        </a:spcBef>
                        <a:spcAft>
                          <a:spcPts val="0"/>
                        </a:spcAft>
                        <a:buClrTx/>
                        <a:buSzTx/>
                        <a:buFont typeface="+mj-lt"/>
                        <a:buNone/>
                        <a:tabLst/>
                        <a:defRPr/>
                      </a:pPr>
                      <a:r>
                        <a:rPr lang="en-US" b="1" dirty="0">
                          <a:latin typeface="+mj-lt"/>
                        </a:rPr>
                        <a:t>New Impact</a:t>
                      </a:r>
                    </a:p>
                    <a:p>
                      <a:pPr marL="342900" marR="0" lvl="0" indent="-342900" algn="l" defTabSz="914400" rtl="0" eaLnBrk="1" fontAlgn="auto" latinLnBrk="0" hangingPunct="1">
                        <a:lnSpc>
                          <a:spcPct val="100000"/>
                        </a:lnSpc>
                        <a:spcBef>
                          <a:spcPts val="600"/>
                        </a:spcBef>
                        <a:spcAft>
                          <a:spcPts val="0"/>
                        </a:spcAft>
                        <a:buClrTx/>
                        <a:buSzTx/>
                        <a:buFont typeface="+mj-lt"/>
                        <a:buAutoNum type="arabicPeriod"/>
                        <a:tabLst/>
                        <a:defRPr/>
                      </a:pPr>
                      <a:r>
                        <a:rPr lang="en-US" b="0" dirty="0">
                          <a:latin typeface="+mj-lt"/>
                        </a:rPr>
                        <a:t>NAAAR may pass such orders … as it thinks fit .. Confirm OR Modify the rulings</a:t>
                      </a:r>
                      <a:endParaRPr lang="en-US" b="0" dirty="0">
                        <a:solidFill>
                          <a:srgbClr val="FF0000"/>
                        </a:solidFill>
                        <a:latin typeface="+mj-lt"/>
                      </a:endParaRPr>
                    </a:p>
                    <a:p>
                      <a:pPr marL="342900" marR="0" lvl="0" indent="-342900" algn="l" defTabSz="914400" rtl="0" eaLnBrk="1" fontAlgn="auto" latinLnBrk="0" hangingPunct="1">
                        <a:lnSpc>
                          <a:spcPct val="100000"/>
                        </a:lnSpc>
                        <a:spcBef>
                          <a:spcPts val="600"/>
                        </a:spcBef>
                        <a:spcAft>
                          <a:spcPts val="0"/>
                        </a:spcAft>
                        <a:buClrTx/>
                        <a:buSzTx/>
                        <a:buFont typeface="+mj-lt"/>
                        <a:buAutoNum type="arabicPeriod"/>
                        <a:tabLst/>
                        <a:defRPr/>
                      </a:pPr>
                      <a:r>
                        <a:rPr lang="en-IN" b="0" dirty="0">
                          <a:latin typeface="+mj-lt"/>
                        </a:rPr>
                        <a:t>Differing options amongst members … majority to prevail </a:t>
                      </a:r>
                    </a:p>
                    <a:p>
                      <a:pPr marL="342900" marR="0" lvl="0" indent="-342900" algn="l" defTabSz="914400" rtl="0" eaLnBrk="1" fontAlgn="auto" latinLnBrk="0" hangingPunct="1">
                        <a:lnSpc>
                          <a:spcPct val="100000"/>
                        </a:lnSpc>
                        <a:spcBef>
                          <a:spcPts val="600"/>
                        </a:spcBef>
                        <a:spcAft>
                          <a:spcPts val="0"/>
                        </a:spcAft>
                        <a:buClrTx/>
                        <a:buSzTx/>
                        <a:buFont typeface="+mj-lt"/>
                        <a:buAutoNum type="arabicPeriod"/>
                        <a:tabLst/>
                        <a:defRPr/>
                      </a:pPr>
                      <a:r>
                        <a:rPr lang="en-IN" b="0" dirty="0">
                          <a:latin typeface="+mj-lt"/>
                        </a:rPr>
                        <a:t>Ruling to be issued within 90 days </a:t>
                      </a:r>
                      <a:r>
                        <a:rPr lang="en-IN" b="0" i="1" dirty="0">
                          <a:latin typeface="+mj-lt"/>
                        </a:rPr>
                        <a:t>(as far as possible) </a:t>
                      </a:r>
                    </a:p>
                    <a:p>
                      <a:pPr marL="342900" marR="0" lvl="0" indent="-342900" algn="l" defTabSz="914400" rtl="0" eaLnBrk="1" fontAlgn="auto" latinLnBrk="0" hangingPunct="1">
                        <a:lnSpc>
                          <a:spcPct val="100000"/>
                        </a:lnSpc>
                        <a:spcBef>
                          <a:spcPts val="600"/>
                        </a:spcBef>
                        <a:spcAft>
                          <a:spcPts val="0"/>
                        </a:spcAft>
                        <a:buClrTx/>
                        <a:buSzTx/>
                        <a:buFont typeface="+mj-lt"/>
                        <a:buAutoNum type="arabicPeriod"/>
                        <a:tabLst/>
                        <a:defRPr/>
                      </a:pPr>
                      <a:r>
                        <a:rPr lang="en-IN" b="0" i="0" dirty="0">
                          <a:latin typeface="+mj-lt"/>
                        </a:rPr>
                        <a:t>Binding of the applicant and concerned officers (same PAN) </a:t>
                      </a:r>
                    </a:p>
                    <a:p>
                      <a:pPr marL="342900" marR="0" lvl="0" indent="-342900" algn="l" defTabSz="914400" rtl="0" eaLnBrk="1" fontAlgn="auto" latinLnBrk="0" hangingPunct="1">
                        <a:lnSpc>
                          <a:spcPct val="100000"/>
                        </a:lnSpc>
                        <a:spcBef>
                          <a:spcPts val="600"/>
                        </a:spcBef>
                        <a:spcAft>
                          <a:spcPts val="0"/>
                        </a:spcAft>
                        <a:buClrTx/>
                        <a:buSzTx/>
                        <a:buFont typeface="+mj-lt"/>
                        <a:buAutoNum type="arabicPeriod"/>
                        <a:tabLst/>
                        <a:defRPr/>
                      </a:pPr>
                      <a:endParaRPr lang="en-IN" b="1" dirty="0">
                        <a:latin typeface="+mj-lt"/>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176213" indent="-176213">
                        <a:buFont typeface="Arial" panose="020B0604020202020204" pitchFamily="34" charset="0"/>
                        <a:buChar char="•"/>
                      </a:pPr>
                      <a:endParaRPr lang="en-IN" dirty="0"/>
                    </a:p>
                  </a:txBody>
                  <a:tcPr/>
                </a:tc>
                <a:tc vMerge="1">
                  <a:txBody>
                    <a:bodyPr/>
                    <a:lstStyle/>
                    <a:p>
                      <a:endParaRPr lang="en-IN" dirty="0"/>
                    </a:p>
                  </a:txBody>
                  <a:tcPr/>
                </a:tc>
                <a:extLst>
                  <a:ext uri="{0D108BD9-81ED-4DB2-BD59-A6C34878D82A}">
                    <a16:rowId xmlns:a16="http://schemas.microsoft.com/office/drawing/2014/main" val="3162432954"/>
                  </a:ext>
                </a:extLst>
              </a:tr>
              <a:tr h="865749">
                <a:tc gridSpan="3">
                  <a:txBody>
                    <a:bodyPr/>
                    <a:lstStyle/>
                    <a:p>
                      <a:pPr marL="0" indent="0">
                        <a:lnSpc>
                          <a:spcPct val="100000"/>
                        </a:lnSpc>
                        <a:spcBef>
                          <a:spcPts val="600"/>
                        </a:spcBef>
                        <a:buFont typeface="Arial" panose="020B0604020202020204" pitchFamily="34" charset="0"/>
                        <a:buNone/>
                      </a:pPr>
                      <a:r>
                        <a:rPr lang="en-US" b="1" dirty="0">
                          <a:solidFill>
                            <a:srgbClr val="FF0000"/>
                          </a:solidFill>
                          <a:latin typeface="+mj-lt"/>
                        </a:rPr>
                        <a:t>HC continues to be the next step, where they are not conflicting orders for a distinct person </a:t>
                      </a:r>
                    </a:p>
                    <a:p>
                      <a:pPr marL="0" indent="0">
                        <a:lnSpc>
                          <a:spcPct val="100000"/>
                        </a:lnSpc>
                        <a:spcBef>
                          <a:spcPts val="600"/>
                        </a:spcBef>
                        <a:buFont typeface="Arial" panose="020B0604020202020204" pitchFamily="34" charset="0"/>
                        <a:buNone/>
                      </a:pPr>
                      <a:r>
                        <a:rPr lang="en-US" b="1" dirty="0">
                          <a:solidFill>
                            <a:srgbClr val="FF0000"/>
                          </a:solidFill>
                          <a:latin typeface="+mj-lt"/>
                        </a:rPr>
                        <a:t>NAAAR is not automatic authority if aggrieved by an order of AAAR  </a:t>
                      </a:r>
                      <a:endParaRPr lang="en-IN" b="1" dirty="0">
                        <a:solidFill>
                          <a:srgbClr val="FF0000"/>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en-IN"/>
                    </a:p>
                  </a:txBody>
                  <a:tcPr/>
                </a:tc>
                <a:tc hMerge="1">
                  <a:txBody>
                    <a:bodyPr/>
                    <a:lstStyle/>
                    <a:p>
                      <a:pPr marL="176213" indent="-176213">
                        <a:buFont typeface="Arial" panose="020B0604020202020204" pitchFamily="34" charset="0"/>
                        <a:buChar char="•"/>
                      </a:pPr>
                      <a:endParaRPr lang="en-IN" b="1" dirty="0">
                        <a:solidFill>
                          <a:srgbClr val="0070C0"/>
                        </a:solidFill>
                      </a:endParaRPr>
                    </a:p>
                  </a:txBody>
                  <a:tcPr/>
                </a:tc>
                <a:extLst>
                  <a:ext uri="{0D108BD9-81ED-4DB2-BD59-A6C34878D82A}">
                    <a16:rowId xmlns:a16="http://schemas.microsoft.com/office/drawing/2014/main" val="445702320"/>
                  </a:ext>
                </a:extLst>
              </a:tr>
            </a:tbl>
          </a:graphicData>
        </a:graphic>
      </p:graphicFrame>
    </p:spTree>
    <p:extLst>
      <p:ext uri="{BB962C8B-B14F-4D97-AF65-F5344CB8AC3E}">
        <p14:creationId xmlns:p14="http://schemas.microsoft.com/office/powerpoint/2010/main" val="4171408126"/>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7AA07-7F0F-482B-8A22-2C0338B5BC69}"/>
              </a:ext>
            </a:extLst>
          </p:cNvPr>
          <p:cNvSpPr>
            <a:spLocks noGrp="1"/>
          </p:cNvSpPr>
          <p:nvPr>
            <p:ph type="title"/>
          </p:nvPr>
        </p:nvSpPr>
        <p:spPr/>
        <p:txBody>
          <a:bodyPr/>
          <a:lstStyle/>
          <a:p>
            <a:r>
              <a:rPr lang="en-US" dirty="0"/>
              <a:t>Industry Specific Changes</a:t>
            </a:r>
            <a:endParaRPr lang="en-IN" dirty="0"/>
          </a:p>
        </p:txBody>
      </p:sp>
      <p:sp>
        <p:nvSpPr>
          <p:cNvPr id="3" name="Text Placeholder 2">
            <a:extLst>
              <a:ext uri="{FF2B5EF4-FFF2-40B4-BE49-F238E27FC236}">
                <a16:creationId xmlns:a16="http://schemas.microsoft.com/office/drawing/2014/main" id="{07C6D211-433E-4B7F-9A2E-88B29F6FAD58}"/>
              </a:ext>
            </a:extLst>
          </p:cNvPr>
          <p:cNvSpPr>
            <a:spLocks noGrp="1"/>
          </p:cNvSpPr>
          <p:nvPr>
            <p:ph type="body" idx="1"/>
          </p:nvPr>
        </p:nvSpPr>
        <p:spPr/>
        <p:txBody>
          <a:bodyPr/>
          <a:lstStyle/>
          <a:p>
            <a:endParaRPr lang="en-IN"/>
          </a:p>
        </p:txBody>
      </p:sp>
      <p:sp>
        <p:nvSpPr>
          <p:cNvPr id="4" name="Slide Number Placeholder 3">
            <a:extLst>
              <a:ext uri="{FF2B5EF4-FFF2-40B4-BE49-F238E27FC236}">
                <a16:creationId xmlns:a16="http://schemas.microsoft.com/office/drawing/2014/main" id="{89B4CA42-014F-48DB-A276-FC74BCA220E2}"/>
              </a:ext>
            </a:extLst>
          </p:cNvPr>
          <p:cNvSpPr>
            <a:spLocks noGrp="1"/>
          </p:cNvSpPr>
          <p:nvPr>
            <p:ph type="sldNum" sz="quarter" idx="12"/>
          </p:nvPr>
        </p:nvSpPr>
        <p:spPr/>
        <p:txBody>
          <a:bodyPr/>
          <a:lstStyle/>
          <a:p>
            <a:fld id="{72CC1286-1CFD-434F-91E2-447085530BDC}" type="slidenum">
              <a:rPr lang="en-IN" smtClean="0">
                <a:uFillTx/>
              </a:rPr>
              <a:t>152</a:t>
            </a:fld>
            <a:endParaRPr lang="en-IN" dirty="0">
              <a:uFillTx/>
            </a:endParaRPr>
          </a:p>
        </p:txBody>
      </p:sp>
    </p:spTree>
    <p:extLst>
      <p:ext uri="{BB962C8B-B14F-4D97-AF65-F5344CB8AC3E}">
        <p14:creationId xmlns:p14="http://schemas.microsoft.com/office/powerpoint/2010/main" val="3793665825"/>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3BF36-D397-4671-815D-074034698EBD}"/>
              </a:ext>
            </a:extLst>
          </p:cNvPr>
          <p:cNvSpPr>
            <a:spLocks noGrp="1"/>
          </p:cNvSpPr>
          <p:nvPr>
            <p:ph type="title"/>
          </p:nvPr>
        </p:nvSpPr>
        <p:spPr/>
        <p:txBody>
          <a:bodyPr/>
          <a:lstStyle/>
          <a:p>
            <a:r>
              <a:rPr lang="en-IN" dirty="0"/>
              <a:t>Job work </a:t>
            </a:r>
          </a:p>
        </p:txBody>
      </p:sp>
      <p:sp>
        <p:nvSpPr>
          <p:cNvPr id="3" name="Text Placeholder 2">
            <a:extLst>
              <a:ext uri="{FF2B5EF4-FFF2-40B4-BE49-F238E27FC236}">
                <a16:creationId xmlns:a16="http://schemas.microsoft.com/office/drawing/2014/main" id="{BF1553A9-7277-4316-9AA0-E7F672D43A14}"/>
              </a:ext>
            </a:extLst>
          </p:cNvPr>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518493598"/>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D4485-104F-4CDD-B3D3-8443F20A3E4A}"/>
              </a:ext>
            </a:extLst>
          </p:cNvPr>
          <p:cNvSpPr>
            <a:spLocks noGrp="1"/>
          </p:cNvSpPr>
          <p:nvPr>
            <p:ph type="title"/>
          </p:nvPr>
        </p:nvSpPr>
        <p:spPr/>
        <p:txBody>
          <a:bodyPr/>
          <a:lstStyle/>
          <a:p>
            <a:r>
              <a:rPr lang="en-US" dirty="0"/>
              <a:t>Job work – rate change</a:t>
            </a:r>
            <a:endParaRPr lang="en-IN" dirty="0"/>
          </a:p>
        </p:txBody>
      </p:sp>
      <p:graphicFrame>
        <p:nvGraphicFramePr>
          <p:cNvPr id="6" name="Table 6">
            <a:extLst>
              <a:ext uri="{FF2B5EF4-FFF2-40B4-BE49-F238E27FC236}">
                <a16:creationId xmlns:a16="http://schemas.microsoft.com/office/drawing/2014/main" id="{BAE73E08-E37A-4AE4-8F13-27D612884912}"/>
              </a:ext>
            </a:extLst>
          </p:cNvPr>
          <p:cNvGraphicFramePr>
            <a:graphicFrameLocks noGrp="1"/>
          </p:cNvGraphicFramePr>
          <p:nvPr>
            <p:ph idx="1"/>
          </p:nvPr>
        </p:nvGraphicFramePr>
        <p:xfrm>
          <a:off x="838200" y="977899"/>
          <a:ext cx="10515600" cy="5158205"/>
        </p:xfrm>
        <a:graphic>
          <a:graphicData uri="http://schemas.openxmlformats.org/drawingml/2006/table">
            <a:tbl>
              <a:tblPr firstRow="1" bandRow="1">
                <a:tableStyleId>{5C22544A-7EE6-4342-B048-85BDC9FD1C3A}</a:tableStyleId>
              </a:tblPr>
              <a:tblGrid>
                <a:gridCol w="3096126">
                  <a:extLst>
                    <a:ext uri="{9D8B030D-6E8A-4147-A177-3AD203B41FA5}">
                      <a16:colId xmlns:a16="http://schemas.microsoft.com/office/drawing/2014/main" val="2715681922"/>
                    </a:ext>
                  </a:extLst>
                </a:gridCol>
                <a:gridCol w="1744579">
                  <a:extLst>
                    <a:ext uri="{9D8B030D-6E8A-4147-A177-3AD203B41FA5}">
                      <a16:colId xmlns:a16="http://schemas.microsoft.com/office/drawing/2014/main" val="1422708844"/>
                    </a:ext>
                  </a:extLst>
                </a:gridCol>
                <a:gridCol w="1528011">
                  <a:extLst>
                    <a:ext uri="{9D8B030D-6E8A-4147-A177-3AD203B41FA5}">
                      <a16:colId xmlns:a16="http://schemas.microsoft.com/office/drawing/2014/main" val="1845714650"/>
                    </a:ext>
                  </a:extLst>
                </a:gridCol>
                <a:gridCol w="4146884">
                  <a:extLst>
                    <a:ext uri="{9D8B030D-6E8A-4147-A177-3AD203B41FA5}">
                      <a16:colId xmlns:a16="http://schemas.microsoft.com/office/drawing/2014/main" val="3028045692"/>
                    </a:ext>
                  </a:extLst>
                </a:gridCol>
              </a:tblGrid>
              <a:tr h="803337">
                <a:tc>
                  <a:txBody>
                    <a:bodyPr/>
                    <a:lstStyle/>
                    <a:p>
                      <a:pPr algn="l" fontAlgn="t"/>
                      <a:r>
                        <a:rPr lang="en-IN" sz="2400" b="1" dirty="0">
                          <a:effectLst/>
                        </a:rPr>
                        <a:t>Job Worker</a:t>
                      </a:r>
                      <a:endParaRPr lang="en-IN" sz="2400" dirty="0">
                        <a:effectLst/>
                      </a:endParaRPr>
                    </a:p>
                  </a:txBody>
                  <a:tcPr marL="50800" marR="50800" marT="50800" marB="50800"/>
                </a:tc>
                <a:tc>
                  <a:txBody>
                    <a:bodyPr/>
                    <a:lstStyle/>
                    <a:p>
                      <a:pPr algn="l" fontAlgn="t"/>
                      <a:r>
                        <a:rPr lang="en-IN" sz="2400" b="1" dirty="0">
                          <a:effectLst/>
                        </a:rPr>
                        <a:t>Principal</a:t>
                      </a:r>
                      <a:endParaRPr lang="en-IN" sz="2400" dirty="0">
                        <a:effectLst/>
                      </a:endParaRPr>
                    </a:p>
                  </a:txBody>
                  <a:tcPr marL="50800" marR="50800" marT="50800" marB="50800"/>
                </a:tc>
                <a:tc>
                  <a:txBody>
                    <a:bodyPr/>
                    <a:lstStyle/>
                    <a:p>
                      <a:pPr algn="l" fontAlgn="t"/>
                      <a:r>
                        <a:rPr lang="en-IN" sz="2400" b="1" dirty="0">
                          <a:effectLst/>
                        </a:rPr>
                        <a:t>GST Rate*</a:t>
                      </a:r>
                      <a:endParaRPr lang="en-IN" sz="2400" dirty="0">
                        <a:effectLst/>
                      </a:endParaRPr>
                    </a:p>
                  </a:txBody>
                  <a:tcPr marL="50800" marR="50800" marT="50800" marB="50800"/>
                </a:tc>
                <a:tc>
                  <a:txBody>
                    <a:bodyPr/>
                    <a:lstStyle/>
                    <a:p>
                      <a:pPr algn="l" fontAlgn="t"/>
                      <a:r>
                        <a:rPr lang="en-IN" sz="2400" b="1" dirty="0">
                          <a:effectLst/>
                        </a:rPr>
                        <a:t>Remarks</a:t>
                      </a:r>
                      <a:endParaRPr lang="en-IN" sz="2400" dirty="0">
                        <a:effectLst/>
                      </a:endParaRPr>
                    </a:p>
                  </a:txBody>
                  <a:tcPr marL="50800" marR="50800" marT="50800" marB="50800"/>
                </a:tc>
                <a:extLst>
                  <a:ext uri="{0D108BD9-81ED-4DB2-BD59-A6C34878D82A}">
                    <a16:rowId xmlns:a16="http://schemas.microsoft.com/office/drawing/2014/main" val="2818166165"/>
                  </a:ext>
                </a:extLst>
              </a:tr>
              <a:tr h="1381794">
                <a:tc>
                  <a:txBody>
                    <a:bodyPr/>
                    <a:lstStyle/>
                    <a:p>
                      <a:pPr algn="l" fontAlgn="t"/>
                      <a:r>
                        <a:rPr lang="en-IN" sz="2400" dirty="0">
                          <a:effectLst/>
                        </a:rPr>
                        <a:t>Registered</a:t>
                      </a:r>
                    </a:p>
                  </a:txBody>
                  <a:tcPr marL="50800" marR="50800" marT="50800" marB="50800"/>
                </a:tc>
                <a:tc>
                  <a:txBody>
                    <a:bodyPr/>
                    <a:lstStyle/>
                    <a:p>
                      <a:pPr algn="l" fontAlgn="t"/>
                      <a:r>
                        <a:rPr lang="en-IN" sz="2400" dirty="0">
                          <a:effectLst/>
                        </a:rPr>
                        <a:t>Registered</a:t>
                      </a:r>
                    </a:p>
                  </a:txBody>
                  <a:tcPr marL="50800" marR="50800" marT="50800" marB="50800"/>
                </a:tc>
                <a:tc>
                  <a:txBody>
                    <a:bodyPr/>
                    <a:lstStyle/>
                    <a:p>
                      <a:pPr algn="l" fontAlgn="t"/>
                      <a:r>
                        <a:rPr lang="en-IN" sz="2400" dirty="0">
                          <a:effectLst/>
                        </a:rPr>
                        <a:t>12%</a:t>
                      </a:r>
                    </a:p>
                  </a:txBody>
                  <a:tcPr marL="50800" marR="50800" marT="50800" marB="50800"/>
                </a:tc>
                <a:tc>
                  <a:txBody>
                    <a:bodyPr/>
                    <a:lstStyle/>
                    <a:p>
                      <a:pPr algn="l" fontAlgn="t"/>
                      <a:r>
                        <a:rPr lang="en-US" sz="2400" dirty="0">
                          <a:effectLst/>
                        </a:rPr>
                        <a:t>W.e.f. 1st Oct 2019 as per </a:t>
                      </a:r>
                      <a:r>
                        <a:rPr lang="en-US" sz="2400" b="1" u="none" strike="noStrike" dirty="0">
                          <a:solidFill>
                            <a:srgbClr val="337AB7"/>
                          </a:solidFill>
                          <a:effectLst/>
                          <a:hlinkClick r:id="rId2"/>
                        </a:rPr>
                        <a:t>Notification No.- 20/2019- CT (R )  Dated: 30 Sep 2019</a:t>
                      </a:r>
                      <a:endParaRPr lang="en-US" sz="2400" dirty="0">
                        <a:effectLst/>
                      </a:endParaRPr>
                    </a:p>
                  </a:txBody>
                  <a:tcPr marL="50800" marR="50800" marT="50800" marB="50800"/>
                </a:tc>
                <a:extLst>
                  <a:ext uri="{0D108BD9-81ED-4DB2-BD59-A6C34878D82A}">
                    <a16:rowId xmlns:a16="http://schemas.microsoft.com/office/drawing/2014/main" val="2441550617"/>
                  </a:ext>
                </a:extLst>
              </a:tr>
              <a:tr h="1697967">
                <a:tc>
                  <a:txBody>
                    <a:bodyPr/>
                    <a:lstStyle/>
                    <a:p>
                      <a:pPr algn="l" fontAlgn="t"/>
                      <a:r>
                        <a:rPr lang="en-IN" sz="2400" dirty="0">
                          <a:effectLst/>
                        </a:rPr>
                        <a:t>Registered</a:t>
                      </a:r>
                    </a:p>
                  </a:txBody>
                  <a:tcPr marL="50800" marR="50800" marT="50800" marB="50800"/>
                </a:tc>
                <a:tc>
                  <a:txBody>
                    <a:bodyPr/>
                    <a:lstStyle/>
                    <a:p>
                      <a:pPr algn="l" fontAlgn="t"/>
                      <a:r>
                        <a:rPr lang="en-IN" sz="2400" dirty="0">
                          <a:effectLst/>
                        </a:rPr>
                        <a:t>Unregistered</a:t>
                      </a:r>
                    </a:p>
                  </a:txBody>
                  <a:tcPr marL="50800" marR="50800" marT="50800" marB="50800"/>
                </a:tc>
                <a:tc>
                  <a:txBody>
                    <a:bodyPr/>
                    <a:lstStyle/>
                    <a:p>
                      <a:pPr algn="l" fontAlgn="t"/>
                      <a:r>
                        <a:rPr lang="en-IN" sz="2400" dirty="0">
                          <a:effectLst/>
                        </a:rPr>
                        <a:t>18%</a:t>
                      </a:r>
                    </a:p>
                  </a:txBody>
                  <a:tcPr marL="50800" marR="50800" marT="50800" marB="50800"/>
                </a:tc>
                <a:tc>
                  <a:txBody>
                    <a:bodyPr/>
                    <a:lstStyle/>
                    <a:p>
                      <a:pPr algn="l" fontAlgn="t"/>
                      <a:r>
                        <a:rPr lang="en-US" sz="2400" dirty="0">
                          <a:effectLst/>
                        </a:rPr>
                        <a:t>The benefit of </a:t>
                      </a:r>
                      <a:r>
                        <a:rPr lang="en-US" sz="2400" b="1" u="none" strike="noStrike" dirty="0">
                          <a:solidFill>
                            <a:srgbClr val="337AB7"/>
                          </a:solidFill>
                          <a:effectLst/>
                          <a:hlinkClick r:id="rId2"/>
                        </a:rPr>
                        <a:t>Notification No- 20/2019- CT (R )</a:t>
                      </a:r>
                      <a:r>
                        <a:rPr lang="en-US" sz="2400" dirty="0">
                          <a:effectLst/>
                        </a:rPr>
                        <a:t> not available as not covered by definition of Job work#  under GST</a:t>
                      </a:r>
                    </a:p>
                  </a:txBody>
                  <a:tcPr marL="50800" marR="50800" marT="50800" marB="50800"/>
                </a:tc>
                <a:extLst>
                  <a:ext uri="{0D108BD9-81ED-4DB2-BD59-A6C34878D82A}">
                    <a16:rowId xmlns:a16="http://schemas.microsoft.com/office/drawing/2014/main" val="1338758965"/>
                  </a:ext>
                </a:extLst>
              </a:tr>
              <a:tr h="1275107">
                <a:tc>
                  <a:txBody>
                    <a:bodyPr/>
                    <a:lstStyle/>
                    <a:p>
                      <a:pPr algn="l" fontAlgn="t"/>
                      <a:r>
                        <a:rPr lang="en-IN" sz="2400" dirty="0">
                          <a:effectLst/>
                        </a:rPr>
                        <a:t>Unregistered</a:t>
                      </a:r>
                    </a:p>
                  </a:txBody>
                  <a:tcPr marL="50800" marR="50800" marT="50800" marB="50800"/>
                </a:tc>
                <a:tc>
                  <a:txBody>
                    <a:bodyPr/>
                    <a:lstStyle/>
                    <a:p>
                      <a:pPr algn="l" fontAlgn="t"/>
                      <a:r>
                        <a:rPr lang="en-IN" sz="2400" dirty="0">
                          <a:effectLst/>
                        </a:rPr>
                        <a:t>Registered/ Unregistered</a:t>
                      </a:r>
                    </a:p>
                  </a:txBody>
                  <a:tcPr marL="50800" marR="50800" marT="50800" marB="50800"/>
                </a:tc>
                <a:tc>
                  <a:txBody>
                    <a:bodyPr/>
                    <a:lstStyle/>
                    <a:p>
                      <a:pPr algn="l" fontAlgn="t"/>
                      <a:r>
                        <a:rPr lang="en-IN" sz="2400" dirty="0">
                          <a:effectLst/>
                        </a:rPr>
                        <a:t>NA</a:t>
                      </a:r>
                    </a:p>
                  </a:txBody>
                  <a:tcPr marL="50800" marR="50800" marT="50800" marB="50800"/>
                </a:tc>
                <a:tc>
                  <a:txBody>
                    <a:bodyPr/>
                    <a:lstStyle/>
                    <a:p>
                      <a:pPr algn="l" fontAlgn="t"/>
                      <a:r>
                        <a:rPr lang="en-US" sz="2400" dirty="0">
                          <a:effectLst/>
                        </a:rPr>
                        <a:t>GST is not applicable as Job worker is not liable for registration</a:t>
                      </a:r>
                    </a:p>
                  </a:txBody>
                  <a:tcPr marL="50800" marR="50800" marT="50800" marB="50800"/>
                </a:tc>
                <a:extLst>
                  <a:ext uri="{0D108BD9-81ED-4DB2-BD59-A6C34878D82A}">
                    <a16:rowId xmlns:a16="http://schemas.microsoft.com/office/drawing/2014/main" val="3315277499"/>
                  </a:ext>
                </a:extLst>
              </a:tr>
            </a:tbl>
          </a:graphicData>
        </a:graphic>
      </p:graphicFrame>
      <p:sp>
        <p:nvSpPr>
          <p:cNvPr id="4" name="Slide Number Placeholder 3">
            <a:extLst>
              <a:ext uri="{FF2B5EF4-FFF2-40B4-BE49-F238E27FC236}">
                <a16:creationId xmlns:a16="http://schemas.microsoft.com/office/drawing/2014/main" id="{5A2D8982-6C6A-405F-8573-EFF2CD640E9A}"/>
              </a:ext>
            </a:extLst>
          </p:cNvPr>
          <p:cNvSpPr>
            <a:spLocks noGrp="1"/>
          </p:cNvSpPr>
          <p:nvPr>
            <p:ph type="sldNum" sz="quarter" idx="12"/>
          </p:nvPr>
        </p:nvSpPr>
        <p:spPr/>
        <p:txBody>
          <a:bodyPr/>
          <a:lstStyle/>
          <a:p>
            <a:fld id="{72CC1286-1CFD-434F-91E2-447085530BDC}" type="slidenum">
              <a:rPr lang="en-IN" smtClean="0">
                <a:uFillTx/>
              </a:rPr>
              <a:t>154</a:t>
            </a:fld>
            <a:endParaRPr lang="en-IN" dirty="0">
              <a:uFillTx/>
            </a:endParaRPr>
          </a:p>
        </p:txBody>
      </p:sp>
    </p:spTree>
    <p:extLst>
      <p:ext uri="{BB962C8B-B14F-4D97-AF65-F5344CB8AC3E}">
        <p14:creationId xmlns:p14="http://schemas.microsoft.com/office/powerpoint/2010/main" val="180592532"/>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uFillTx/>
              </a:rPr>
              <a:t>Job worker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90670502"/>
              </p:ext>
            </p:extLst>
          </p:nvPr>
        </p:nvGraphicFramePr>
        <p:xfrm>
          <a:off x="838200" y="870438"/>
          <a:ext cx="10515600" cy="5306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72CC1286-1CFD-434F-91E2-447085530BDC}" type="slidenum">
              <a:rPr lang="en-IN" smtClean="0">
                <a:uFillTx/>
              </a:rPr>
              <a:t>155</a:t>
            </a:fld>
            <a:endParaRPr lang="en-IN" dirty="0">
              <a:uFillTx/>
            </a:endParaRP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Time Limit for Jobwork Returns.</a:t>
            </a:r>
          </a:p>
        </p:txBody>
      </p:sp>
      <p:sp>
        <p:nvSpPr>
          <p:cNvPr id="2" name="Content Placeholder 1"/>
          <p:cNvSpPr>
            <a:spLocks noGrp="1"/>
          </p:cNvSpPr>
          <p:nvPr>
            <p:ph idx="1"/>
          </p:nvPr>
        </p:nvSpPr>
        <p:spPr/>
        <p:txBody>
          <a:bodyPr>
            <a:normAutofit/>
          </a:bodyPr>
          <a:lstStyle/>
          <a:p>
            <a:pPr lvl="0"/>
            <a:r>
              <a:rPr lang="en-US" dirty="0"/>
              <a:t>143(1)</a:t>
            </a:r>
          </a:p>
          <a:p>
            <a:pPr lvl="1"/>
            <a:r>
              <a:rPr lang="en-IN" dirty="0"/>
              <a:t>Provided that the period of one year or three years, as the case may be, may, on sufficient cause being shown, be </a:t>
            </a:r>
            <a:r>
              <a:rPr lang="en-IN" b="1" dirty="0"/>
              <a:t>extended</a:t>
            </a:r>
            <a:r>
              <a:rPr lang="en-IN" dirty="0"/>
              <a:t> by the Commissioner for a further period not exceeding </a:t>
            </a:r>
            <a:r>
              <a:rPr lang="en-IN" b="1" dirty="0"/>
              <a:t>one year and two</a:t>
            </a:r>
            <a:r>
              <a:rPr lang="en-IN" dirty="0"/>
              <a:t> years respectively </a:t>
            </a:r>
          </a:p>
          <a:p>
            <a:r>
              <a:rPr lang="en-IN" dirty="0"/>
              <a:t>Impact</a:t>
            </a:r>
          </a:p>
          <a:p>
            <a:pPr lvl="1" algn="just" fontAlgn="base"/>
            <a:r>
              <a:rPr lang="en-IN" dirty="0"/>
              <a:t>New proviso has been inserted to allow the extension of the time limit for receiving back the goods sent on job work. </a:t>
            </a:r>
          </a:p>
          <a:p>
            <a:pPr lvl="1" algn="just" fontAlgn="base"/>
            <a:r>
              <a:rPr lang="en-IN" dirty="0"/>
              <a:t>The time period of 1 year or 3 years may be extended on approval of the Commissioner for a further period not exceeding one year or two years respectively. </a:t>
            </a:r>
          </a:p>
          <a:p>
            <a:pPr lvl="1" algn="just" fontAlgn="base"/>
            <a:r>
              <a:rPr lang="en-IN" dirty="0"/>
              <a:t>The proviso has been inserted because some job work processes cannot be completed within 1 year (such as hull construction, fabrication of vessels etc.) </a:t>
            </a:r>
          </a:p>
          <a:p>
            <a:endParaRPr lang="en-US" dirty="0"/>
          </a:p>
        </p:txBody>
      </p:sp>
    </p:spTree>
    <p:extLst>
      <p:ext uri="{BB962C8B-B14F-4D97-AF65-F5344CB8AC3E}">
        <p14:creationId xmlns:p14="http://schemas.microsoft.com/office/powerpoint/2010/main" val="149628963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F47D6-007F-4058-B5F2-7B5A09EEC083}"/>
              </a:ext>
            </a:extLst>
          </p:cNvPr>
          <p:cNvSpPr>
            <a:spLocks noGrp="1"/>
          </p:cNvSpPr>
          <p:nvPr>
            <p:ph type="title"/>
          </p:nvPr>
        </p:nvSpPr>
        <p:spPr/>
        <p:txBody>
          <a:bodyPr/>
          <a:lstStyle/>
          <a:p>
            <a:r>
              <a:rPr lang="en-US" dirty="0"/>
              <a:t>ITC 04 - Goods Sent &amp; Received Back on Jobwork</a:t>
            </a:r>
            <a:endParaRPr lang="en-IN" dirty="0"/>
          </a:p>
        </p:txBody>
      </p:sp>
      <p:sp>
        <p:nvSpPr>
          <p:cNvPr id="3" name="Content Placeholder 2">
            <a:extLst>
              <a:ext uri="{FF2B5EF4-FFF2-40B4-BE49-F238E27FC236}">
                <a16:creationId xmlns:a16="http://schemas.microsoft.com/office/drawing/2014/main" id="{1C8679DB-0562-4547-84D1-22BF2DC61327}"/>
              </a:ext>
            </a:extLst>
          </p:cNvPr>
          <p:cNvSpPr>
            <a:spLocks noGrp="1"/>
          </p:cNvSpPr>
          <p:nvPr>
            <p:ph idx="1"/>
          </p:nvPr>
        </p:nvSpPr>
        <p:spPr/>
        <p:txBody>
          <a:bodyPr/>
          <a:lstStyle/>
          <a:p>
            <a:endParaRPr lang="en-IN" dirty="0"/>
          </a:p>
        </p:txBody>
      </p:sp>
      <p:sp>
        <p:nvSpPr>
          <p:cNvPr id="4" name="Slide Number Placeholder 3">
            <a:extLst>
              <a:ext uri="{FF2B5EF4-FFF2-40B4-BE49-F238E27FC236}">
                <a16:creationId xmlns:a16="http://schemas.microsoft.com/office/drawing/2014/main" id="{94FB67CE-2BE6-4F86-BCE0-A931B73ECF05}"/>
              </a:ext>
            </a:extLst>
          </p:cNvPr>
          <p:cNvSpPr>
            <a:spLocks noGrp="1"/>
          </p:cNvSpPr>
          <p:nvPr>
            <p:ph type="sldNum" sz="quarter" idx="12"/>
          </p:nvPr>
        </p:nvSpPr>
        <p:spPr/>
        <p:txBody>
          <a:bodyPr/>
          <a:lstStyle/>
          <a:p>
            <a:fld id="{72CC1286-1CFD-434F-91E2-447085530BDC}" type="slidenum">
              <a:rPr lang="en-IN" smtClean="0">
                <a:uFillTx/>
              </a:rPr>
              <a:t>157</a:t>
            </a:fld>
            <a:endParaRPr lang="en-IN" dirty="0">
              <a:uFillTx/>
            </a:endParaRPr>
          </a:p>
        </p:txBody>
      </p:sp>
      <p:sp>
        <p:nvSpPr>
          <p:cNvPr id="5" name="Text Placeholder 6">
            <a:extLst>
              <a:ext uri="{FF2B5EF4-FFF2-40B4-BE49-F238E27FC236}">
                <a16:creationId xmlns:a16="http://schemas.microsoft.com/office/drawing/2014/main" id="{274C1770-3341-4EE0-966A-48768CB51897}"/>
              </a:ext>
            </a:extLst>
          </p:cNvPr>
          <p:cNvSpPr txBox="1">
            <a:spLocks/>
          </p:cNvSpPr>
          <p:nvPr/>
        </p:nvSpPr>
        <p:spPr>
          <a:xfrm>
            <a:off x="839788" y="1001895"/>
            <a:ext cx="5157787" cy="508171"/>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70C0"/>
                </a:solidFill>
                <a:uFillTx/>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uFillTx/>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uFillTx/>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9pPr>
          </a:lstStyle>
          <a:p>
            <a:r>
              <a:rPr lang="en-IN" dirty="0"/>
              <a:t>Then</a:t>
            </a:r>
          </a:p>
        </p:txBody>
      </p:sp>
      <p:sp>
        <p:nvSpPr>
          <p:cNvPr id="6" name="Content Placeholder 7">
            <a:extLst>
              <a:ext uri="{FF2B5EF4-FFF2-40B4-BE49-F238E27FC236}">
                <a16:creationId xmlns:a16="http://schemas.microsoft.com/office/drawing/2014/main" id="{3268ED57-F4EC-4A7E-A667-8E7BC6EE5CDB}"/>
              </a:ext>
            </a:extLst>
          </p:cNvPr>
          <p:cNvSpPr txBox="1">
            <a:spLocks/>
          </p:cNvSpPr>
          <p:nvPr/>
        </p:nvSpPr>
        <p:spPr>
          <a:xfrm>
            <a:off x="839788" y="1576659"/>
            <a:ext cx="5157787" cy="4600303"/>
          </a:xfrm>
          <a:prstGeom prst="rect">
            <a:avLst/>
          </a:prstGeom>
        </p:spPr>
        <p:style>
          <a:lnRef idx="2">
            <a:schemeClr val="accent2"/>
          </a:lnRef>
          <a:fillRef idx="1">
            <a:schemeClr val="lt1"/>
          </a:fillRef>
          <a:effectRef idx="0">
            <a:schemeClr val="accent2"/>
          </a:effectRef>
          <a:fontRef idx="minor">
            <a:schemeClr val="dk1"/>
          </a:fontRef>
        </p:style>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uFillTx/>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uFillTx/>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uFillTx/>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9pPr>
          </a:lstStyle>
          <a:p>
            <a:pPr marL="0" indent="0" algn="just">
              <a:buFont typeface="Arial" panose="020B0604020202020204" pitchFamily="34" charset="0"/>
              <a:buNone/>
            </a:pPr>
            <a:r>
              <a:rPr lang="en-IN" dirty="0">
                <a:latin typeface="+mj-lt"/>
              </a:rPr>
              <a:t>Quarterly – 25</a:t>
            </a:r>
            <a:r>
              <a:rPr lang="en-IN" baseline="30000" dirty="0">
                <a:latin typeface="+mj-lt"/>
              </a:rPr>
              <a:t>th</a:t>
            </a:r>
            <a:r>
              <a:rPr lang="en-IN" dirty="0">
                <a:latin typeface="+mj-lt"/>
              </a:rPr>
              <a:t> of succeeding quarter</a:t>
            </a:r>
            <a:endParaRPr lang="en-IN" sz="2400" dirty="0">
              <a:solidFill>
                <a:srgbClr val="1F4E79"/>
              </a:solidFill>
              <a:latin typeface="+mj-lt"/>
              <a:ea typeface="Calibri" panose="020F0502020204030204" pitchFamily="34" charset="0"/>
            </a:endParaRPr>
          </a:p>
        </p:txBody>
      </p:sp>
      <p:sp>
        <p:nvSpPr>
          <p:cNvPr id="7" name="Text Placeholder 8">
            <a:extLst>
              <a:ext uri="{FF2B5EF4-FFF2-40B4-BE49-F238E27FC236}">
                <a16:creationId xmlns:a16="http://schemas.microsoft.com/office/drawing/2014/main" id="{A7FBDC49-8C56-4F56-B0BF-87BB5493C3F4}"/>
              </a:ext>
            </a:extLst>
          </p:cNvPr>
          <p:cNvSpPr txBox="1">
            <a:spLocks/>
          </p:cNvSpPr>
          <p:nvPr/>
        </p:nvSpPr>
        <p:spPr>
          <a:xfrm>
            <a:off x="6172200" y="1001895"/>
            <a:ext cx="5183188" cy="461145"/>
          </a:xfrm>
          <a:prstGeom prst="rect">
            <a:avLst/>
          </a:prstGeom>
        </p:spPr>
        <p:style>
          <a:lnRef idx="2">
            <a:schemeClr val="accent2"/>
          </a:lnRef>
          <a:fillRef idx="1">
            <a:schemeClr val="lt1"/>
          </a:fillRef>
          <a:effectRef idx="0">
            <a:schemeClr val="accent2"/>
          </a:effectRef>
          <a:fontRef idx="minor">
            <a:schemeClr val="dk1"/>
          </a:fontRef>
        </p:style>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uFillTx/>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uFillTx/>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uFillTx/>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9pPr>
          </a:lstStyle>
          <a:p>
            <a:r>
              <a:rPr lang="en-IN" dirty="0"/>
              <a:t>Now</a:t>
            </a:r>
          </a:p>
        </p:txBody>
      </p:sp>
      <p:sp>
        <p:nvSpPr>
          <p:cNvPr id="8" name="Content Placeholder 9">
            <a:extLst>
              <a:ext uri="{FF2B5EF4-FFF2-40B4-BE49-F238E27FC236}">
                <a16:creationId xmlns:a16="http://schemas.microsoft.com/office/drawing/2014/main" id="{4325461C-45EA-41E3-9215-1E3683C26DB7}"/>
              </a:ext>
            </a:extLst>
          </p:cNvPr>
          <p:cNvSpPr txBox="1">
            <a:spLocks/>
          </p:cNvSpPr>
          <p:nvPr/>
        </p:nvSpPr>
        <p:spPr>
          <a:xfrm>
            <a:off x="6172200" y="1576660"/>
            <a:ext cx="5183188" cy="4600303"/>
          </a:xfrm>
          <a:prstGeom prst="rect">
            <a:avLst/>
          </a:prstGeom>
        </p:spPr>
        <p:style>
          <a:lnRef idx="2">
            <a:schemeClr val="accent2"/>
          </a:lnRef>
          <a:fillRef idx="1">
            <a:schemeClr val="lt1"/>
          </a:fillRef>
          <a:effectRef idx="0">
            <a:schemeClr val="accent2"/>
          </a:effectRef>
          <a:fontRef idx="minor">
            <a:schemeClr val="dk1"/>
          </a:fontRef>
        </p:style>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uFillTx/>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uFillTx/>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uFillTx/>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9pPr>
          </a:lstStyle>
          <a:p>
            <a:r>
              <a:rPr lang="en-US" sz="2400" dirty="0">
                <a:latin typeface="+mj-lt"/>
              </a:rPr>
              <a:t>Due date extended multiple times</a:t>
            </a:r>
          </a:p>
          <a:p>
            <a:r>
              <a:rPr lang="en-US" sz="2400" dirty="0">
                <a:latin typeface="+mj-lt"/>
              </a:rPr>
              <a:t>is waived off</a:t>
            </a:r>
            <a:r>
              <a:rPr lang="en-US" sz="2400" b="1" dirty="0">
                <a:latin typeface="+mj-lt"/>
              </a:rPr>
              <a:t> </a:t>
            </a:r>
            <a:r>
              <a:rPr lang="en-US" sz="2400" dirty="0">
                <a:latin typeface="+mj-lt"/>
              </a:rPr>
              <a:t>for the period July, 2017 to March, 2019</a:t>
            </a:r>
          </a:p>
          <a:p>
            <a:r>
              <a:rPr lang="en-US" sz="2400" dirty="0">
                <a:latin typeface="+mj-lt"/>
              </a:rPr>
              <a:t>Details of goods sent but not yet received for the period July, 2017 to March, 2019 shall be furnished for quarter April –June 2019</a:t>
            </a:r>
          </a:p>
          <a:p>
            <a:pPr marL="0" indent="0" algn="just">
              <a:lnSpc>
                <a:spcPct val="104000"/>
              </a:lnSpc>
              <a:spcAft>
                <a:spcPts val="850"/>
              </a:spcAft>
              <a:buFont typeface="Arial" panose="020B0604020202020204" pitchFamily="34" charset="0"/>
              <a:buNone/>
            </a:pPr>
            <a:endParaRPr lang="en-IN" sz="2000" dirty="0">
              <a:solidFill>
                <a:srgbClr val="000000"/>
              </a:solidFill>
              <a:latin typeface="+mj-lt"/>
              <a:ea typeface="Calibri" panose="020F0502020204030204" pitchFamily="34" charset="0"/>
            </a:endParaRPr>
          </a:p>
        </p:txBody>
      </p:sp>
    </p:spTree>
    <p:extLst>
      <p:ext uri="{BB962C8B-B14F-4D97-AF65-F5344CB8AC3E}">
        <p14:creationId xmlns:p14="http://schemas.microsoft.com/office/powerpoint/2010/main" val="1165036428"/>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uFillTx/>
              </a:rPr>
              <a:t>Real Estate</a:t>
            </a:r>
          </a:p>
        </p:txBody>
      </p:sp>
      <p:sp>
        <p:nvSpPr>
          <p:cNvPr id="5" name="Text Placeholder 4"/>
          <p:cNvSpPr>
            <a:spLocks noGrp="1"/>
          </p:cNvSpPr>
          <p:nvPr>
            <p:ph type="body" idx="1"/>
          </p:nvPr>
        </p:nvSpPr>
        <p:spPr/>
        <p:txBody>
          <a:bodyPr/>
          <a:lstStyle/>
          <a:p>
            <a:endParaRPr lang="en-IN" dirty="0">
              <a:uFillTx/>
            </a:endParaRPr>
          </a:p>
        </p:txBody>
      </p:sp>
    </p:spTree>
    <p:extLst>
      <p:ext uri="{BB962C8B-B14F-4D97-AF65-F5344CB8AC3E}">
        <p14:creationId xmlns:p14="http://schemas.microsoft.com/office/powerpoint/2010/main" val="206966762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B843B-7EAC-422C-B4A5-768C4A5B3C30}"/>
              </a:ext>
            </a:extLst>
          </p:cNvPr>
          <p:cNvSpPr>
            <a:spLocks noGrp="1"/>
          </p:cNvSpPr>
          <p:nvPr>
            <p:ph type="title"/>
          </p:nvPr>
        </p:nvSpPr>
        <p:spPr/>
        <p:txBody>
          <a:bodyPr>
            <a:normAutofit fontScale="90000"/>
          </a:bodyPr>
          <a:lstStyle/>
          <a:p>
            <a:r>
              <a:rPr lang="en-IN" dirty="0"/>
              <a:t>Notifications 29</a:t>
            </a:r>
            <a:r>
              <a:rPr lang="en-IN" baseline="30000" dirty="0"/>
              <a:t>th</a:t>
            </a:r>
            <a:r>
              <a:rPr lang="en-IN" dirty="0"/>
              <a:t> March 2019</a:t>
            </a:r>
          </a:p>
        </p:txBody>
      </p:sp>
      <p:graphicFrame>
        <p:nvGraphicFramePr>
          <p:cNvPr id="4" name="Content Placeholder 3">
            <a:extLst>
              <a:ext uri="{FF2B5EF4-FFF2-40B4-BE49-F238E27FC236}">
                <a16:creationId xmlns:a16="http://schemas.microsoft.com/office/drawing/2014/main" id="{2906EC0B-5DFA-4ADF-8AD1-9B91CF45C42C}"/>
              </a:ext>
            </a:extLst>
          </p:cNvPr>
          <p:cNvGraphicFramePr>
            <a:graphicFrameLocks noGrp="1"/>
          </p:cNvGraphicFramePr>
          <p:nvPr>
            <p:ph idx="1"/>
            <p:extLst/>
          </p:nvPr>
        </p:nvGraphicFramePr>
        <p:xfrm>
          <a:off x="1048936" y="1014488"/>
          <a:ext cx="10304863" cy="4920346"/>
        </p:xfrm>
        <a:graphic>
          <a:graphicData uri="http://schemas.openxmlformats.org/drawingml/2006/table">
            <a:tbl>
              <a:tblPr firstRow="1" firstCol="1" bandRow="1">
                <a:tableStyleId>{72833802-FEF1-4C79-8D5D-14CF1EAF98D9}</a:tableStyleId>
              </a:tblPr>
              <a:tblGrid>
                <a:gridCol w="2462360">
                  <a:extLst>
                    <a:ext uri="{9D8B030D-6E8A-4147-A177-3AD203B41FA5}">
                      <a16:colId xmlns:a16="http://schemas.microsoft.com/office/drawing/2014/main" val="3595650442"/>
                    </a:ext>
                  </a:extLst>
                </a:gridCol>
                <a:gridCol w="7842503">
                  <a:extLst>
                    <a:ext uri="{9D8B030D-6E8A-4147-A177-3AD203B41FA5}">
                      <a16:colId xmlns:a16="http://schemas.microsoft.com/office/drawing/2014/main" val="406939793"/>
                    </a:ext>
                  </a:extLst>
                </a:gridCol>
              </a:tblGrid>
              <a:tr h="463443">
                <a:tc>
                  <a:txBody>
                    <a:bodyPr/>
                    <a:lstStyle/>
                    <a:p>
                      <a:pPr>
                        <a:lnSpc>
                          <a:spcPct val="107000"/>
                        </a:lnSpc>
                        <a:spcAft>
                          <a:spcPts val="1455"/>
                        </a:spcAft>
                      </a:pPr>
                      <a:r>
                        <a:rPr lang="en-IN" sz="2800" dirty="0">
                          <a:effectLst/>
                        </a:rPr>
                        <a:t>Not.  No. </a:t>
                      </a:r>
                      <a:endParaRPr lang="en-IN"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335" marR="8468" marT="31048" marB="0"/>
                </a:tc>
                <a:tc>
                  <a:txBody>
                    <a:bodyPr/>
                    <a:lstStyle/>
                    <a:p>
                      <a:pPr marL="635">
                        <a:lnSpc>
                          <a:spcPct val="107000"/>
                        </a:lnSpc>
                        <a:spcAft>
                          <a:spcPts val="0"/>
                        </a:spcAft>
                      </a:pPr>
                      <a:r>
                        <a:rPr lang="en-IN" sz="2800" dirty="0">
                          <a:effectLst/>
                        </a:rPr>
                        <a:t>Particulars </a:t>
                      </a:r>
                      <a:endParaRPr lang="en-IN"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335" marR="8468" marT="31048" marB="0"/>
                </a:tc>
                <a:extLst>
                  <a:ext uri="{0D108BD9-81ED-4DB2-BD59-A6C34878D82A}">
                    <a16:rowId xmlns:a16="http://schemas.microsoft.com/office/drawing/2014/main" val="2838924839"/>
                  </a:ext>
                </a:extLst>
              </a:tr>
              <a:tr h="463443">
                <a:tc>
                  <a:txBody>
                    <a:bodyPr/>
                    <a:lstStyle/>
                    <a:p>
                      <a:pPr>
                        <a:lnSpc>
                          <a:spcPct val="107000"/>
                        </a:lnSpc>
                        <a:spcAft>
                          <a:spcPts val="0"/>
                        </a:spcAft>
                      </a:pPr>
                      <a:r>
                        <a:rPr lang="en-IN" sz="2800" dirty="0">
                          <a:effectLst/>
                        </a:rPr>
                        <a:t>3/2019 </a:t>
                      </a:r>
                      <a:endParaRPr lang="en-IN" sz="2000" dirty="0">
                        <a:solidFill>
                          <a:srgbClr val="000000"/>
                        </a:solidFill>
                        <a:effectLst/>
                        <a:latin typeface="+mj-lt"/>
                        <a:ea typeface="Calibri" panose="020F0502020204030204" pitchFamily="34" charset="0"/>
                        <a:cs typeface="Times New Roman" panose="02020603050405020304" pitchFamily="18" charset="0"/>
                      </a:endParaRPr>
                    </a:p>
                  </a:txBody>
                  <a:tcPr marL="50335" marR="8468" marT="31048" marB="0"/>
                </a:tc>
                <a:tc>
                  <a:txBody>
                    <a:bodyPr/>
                    <a:lstStyle/>
                    <a:p>
                      <a:pPr marL="635">
                        <a:lnSpc>
                          <a:spcPct val="107000"/>
                        </a:lnSpc>
                        <a:spcAft>
                          <a:spcPts val="0"/>
                        </a:spcAft>
                      </a:pPr>
                      <a:r>
                        <a:rPr lang="en-IN" sz="2800" dirty="0">
                          <a:effectLst/>
                          <a:latin typeface="+mj-lt"/>
                        </a:rPr>
                        <a:t>Changes in GST rates – Real Estate </a:t>
                      </a:r>
                      <a:endParaRPr lang="en-IN" sz="2000" dirty="0">
                        <a:solidFill>
                          <a:srgbClr val="000000"/>
                        </a:solidFill>
                        <a:effectLst/>
                        <a:latin typeface="+mj-lt"/>
                        <a:ea typeface="Calibri" panose="020F0502020204030204" pitchFamily="34" charset="0"/>
                        <a:cs typeface="Times New Roman" panose="02020603050405020304" pitchFamily="18" charset="0"/>
                      </a:endParaRPr>
                    </a:p>
                  </a:txBody>
                  <a:tcPr marL="50335" marR="8468" marT="31048" marB="0"/>
                </a:tc>
                <a:extLst>
                  <a:ext uri="{0D108BD9-81ED-4DB2-BD59-A6C34878D82A}">
                    <a16:rowId xmlns:a16="http://schemas.microsoft.com/office/drawing/2014/main" val="664394470"/>
                  </a:ext>
                </a:extLst>
              </a:tr>
              <a:tr h="516273">
                <a:tc>
                  <a:txBody>
                    <a:bodyPr/>
                    <a:lstStyle/>
                    <a:p>
                      <a:pPr>
                        <a:lnSpc>
                          <a:spcPct val="107000"/>
                        </a:lnSpc>
                        <a:spcAft>
                          <a:spcPts val="0"/>
                        </a:spcAft>
                      </a:pPr>
                      <a:r>
                        <a:rPr lang="en-IN" sz="2800" dirty="0">
                          <a:effectLst/>
                        </a:rPr>
                        <a:t>4/2019 </a:t>
                      </a:r>
                      <a:endParaRPr lang="en-IN" sz="2000" dirty="0">
                        <a:solidFill>
                          <a:srgbClr val="000000"/>
                        </a:solidFill>
                        <a:effectLst/>
                        <a:latin typeface="+mj-lt"/>
                        <a:ea typeface="Calibri" panose="020F0502020204030204" pitchFamily="34" charset="0"/>
                        <a:cs typeface="Times New Roman" panose="02020603050405020304" pitchFamily="18" charset="0"/>
                      </a:endParaRPr>
                    </a:p>
                  </a:txBody>
                  <a:tcPr marL="50335" marR="8468" marT="31048" marB="0"/>
                </a:tc>
                <a:tc>
                  <a:txBody>
                    <a:bodyPr/>
                    <a:lstStyle/>
                    <a:p>
                      <a:pPr marL="635" algn="just">
                        <a:lnSpc>
                          <a:spcPct val="107000"/>
                        </a:lnSpc>
                        <a:spcAft>
                          <a:spcPts val="0"/>
                        </a:spcAft>
                      </a:pPr>
                      <a:r>
                        <a:rPr lang="en-IN" sz="2800" dirty="0">
                          <a:effectLst/>
                          <a:latin typeface="+mj-lt"/>
                        </a:rPr>
                        <a:t>Exemption to TDR, FSI and Premium -Long Term Lease</a:t>
                      </a:r>
                      <a:endParaRPr lang="en-IN" sz="2000" dirty="0">
                        <a:solidFill>
                          <a:srgbClr val="000000"/>
                        </a:solidFill>
                        <a:effectLst/>
                        <a:latin typeface="+mj-lt"/>
                        <a:ea typeface="Calibri" panose="020F0502020204030204" pitchFamily="34" charset="0"/>
                        <a:cs typeface="Times New Roman" panose="02020603050405020304" pitchFamily="18" charset="0"/>
                      </a:endParaRPr>
                    </a:p>
                  </a:txBody>
                  <a:tcPr marL="50335" marR="8468" marT="31048" marB="0"/>
                </a:tc>
                <a:extLst>
                  <a:ext uri="{0D108BD9-81ED-4DB2-BD59-A6C34878D82A}">
                    <a16:rowId xmlns:a16="http://schemas.microsoft.com/office/drawing/2014/main" val="2864418240"/>
                  </a:ext>
                </a:extLst>
              </a:tr>
              <a:tr h="516678">
                <a:tc>
                  <a:txBody>
                    <a:bodyPr/>
                    <a:lstStyle/>
                    <a:p>
                      <a:pPr>
                        <a:lnSpc>
                          <a:spcPct val="107000"/>
                        </a:lnSpc>
                        <a:spcAft>
                          <a:spcPts val="0"/>
                        </a:spcAft>
                      </a:pPr>
                      <a:r>
                        <a:rPr lang="en-IN" sz="2800" dirty="0">
                          <a:effectLst/>
                        </a:rPr>
                        <a:t>5/2019 </a:t>
                      </a:r>
                      <a:endParaRPr lang="en-IN" sz="2000" dirty="0">
                        <a:solidFill>
                          <a:srgbClr val="000000"/>
                        </a:solidFill>
                        <a:effectLst/>
                        <a:latin typeface="+mj-lt"/>
                        <a:ea typeface="Calibri" panose="020F0502020204030204" pitchFamily="34" charset="0"/>
                        <a:cs typeface="Times New Roman" panose="02020603050405020304" pitchFamily="18" charset="0"/>
                      </a:endParaRPr>
                    </a:p>
                  </a:txBody>
                  <a:tcPr marL="50335" marR="8468" marT="31048" marB="0"/>
                </a:tc>
                <a:tc>
                  <a:txBody>
                    <a:bodyPr/>
                    <a:lstStyle/>
                    <a:p>
                      <a:pPr>
                        <a:lnSpc>
                          <a:spcPct val="107000"/>
                        </a:lnSpc>
                        <a:spcAft>
                          <a:spcPts val="0"/>
                        </a:spcAft>
                      </a:pPr>
                      <a:r>
                        <a:rPr lang="en-IN" sz="2800" dirty="0">
                          <a:effectLst/>
                          <a:latin typeface="+mj-lt"/>
                        </a:rPr>
                        <a:t>RCM for TDR, FSI and Premium for Long Term Lease</a:t>
                      </a:r>
                      <a:endParaRPr lang="en-IN" sz="2000" dirty="0">
                        <a:solidFill>
                          <a:srgbClr val="000000"/>
                        </a:solidFill>
                        <a:effectLst/>
                        <a:latin typeface="+mj-lt"/>
                        <a:ea typeface="Calibri" panose="020F0502020204030204" pitchFamily="34" charset="0"/>
                        <a:cs typeface="Times New Roman" panose="02020603050405020304" pitchFamily="18" charset="0"/>
                      </a:endParaRPr>
                    </a:p>
                  </a:txBody>
                  <a:tcPr marL="50335" marR="8468" marT="31048" marB="0"/>
                </a:tc>
                <a:extLst>
                  <a:ext uri="{0D108BD9-81ED-4DB2-BD59-A6C34878D82A}">
                    <a16:rowId xmlns:a16="http://schemas.microsoft.com/office/drawing/2014/main" val="4154116521"/>
                  </a:ext>
                </a:extLst>
              </a:tr>
              <a:tr h="463443">
                <a:tc>
                  <a:txBody>
                    <a:bodyPr/>
                    <a:lstStyle/>
                    <a:p>
                      <a:pPr>
                        <a:lnSpc>
                          <a:spcPct val="107000"/>
                        </a:lnSpc>
                        <a:spcAft>
                          <a:spcPts val="0"/>
                        </a:spcAft>
                      </a:pPr>
                      <a:r>
                        <a:rPr lang="en-IN" sz="2800" dirty="0">
                          <a:effectLst/>
                        </a:rPr>
                        <a:t>6/2019 </a:t>
                      </a:r>
                      <a:endParaRPr lang="en-IN" sz="2000" dirty="0">
                        <a:solidFill>
                          <a:srgbClr val="000000"/>
                        </a:solidFill>
                        <a:effectLst/>
                        <a:latin typeface="+mj-lt"/>
                        <a:ea typeface="Calibri" panose="020F0502020204030204" pitchFamily="34" charset="0"/>
                        <a:cs typeface="Times New Roman" panose="02020603050405020304" pitchFamily="18" charset="0"/>
                      </a:endParaRPr>
                    </a:p>
                  </a:txBody>
                  <a:tcPr marL="50335" marR="8468" marT="31048" marB="0"/>
                </a:tc>
                <a:tc>
                  <a:txBody>
                    <a:bodyPr/>
                    <a:lstStyle/>
                    <a:p>
                      <a:pPr>
                        <a:lnSpc>
                          <a:spcPct val="107000"/>
                        </a:lnSpc>
                        <a:spcAft>
                          <a:spcPts val="0"/>
                        </a:spcAft>
                      </a:pPr>
                      <a:r>
                        <a:rPr lang="en-IN" sz="2800" dirty="0">
                          <a:effectLst/>
                          <a:latin typeface="+mj-lt"/>
                        </a:rPr>
                        <a:t>Time of Supply for JDA  ~ CTR 04/2018 Notification</a:t>
                      </a:r>
                      <a:endParaRPr lang="en-IN" sz="2000" dirty="0">
                        <a:solidFill>
                          <a:srgbClr val="000000"/>
                        </a:solidFill>
                        <a:effectLst/>
                        <a:latin typeface="+mj-lt"/>
                        <a:ea typeface="Calibri" panose="020F0502020204030204" pitchFamily="34" charset="0"/>
                        <a:cs typeface="Times New Roman" panose="02020603050405020304" pitchFamily="18" charset="0"/>
                      </a:endParaRPr>
                    </a:p>
                  </a:txBody>
                  <a:tcPr marL="50335" marR="8468" marT="31048" marB="0"/>
                </a:tc>
                <a:extLst>
                  <a:ext uri="{0D108BD9-81ED-4DB2-BD59-A6C34878D82A}">
                    <a16:rowId xmlns:a16="http://schemas.microsoft.com/office/drawing/2014/main" val="2960470394"/>
                  </a:ext>
                </a:extLst>
              </a:tr>
              <a:tr h="463443">
                <a:tc>
                  <a:txBody>
                    <a:bodyPr/>
                    <a:lstStyle/>
                    <a:p>
                      <a:pPr>
                        <a:lnSpc>
                          <a:spcPct val="107000"/>
                        </a:lnSpc>
                        <a:spcAft>
                          <a:spcPts val="0"/>
                        </a:spcAft>
                      </a:pPr>
                      <a:r>
                        <a:rPr lang="en-IN" sz="2800" dirty="0">
                          <a:effectLst/>
                        </a:rPr>
                        <a:t>7/2019 </a:t>
                      </a:r>
                      <a:endParaRPr lang="en-IN" sz="2000" dirty="0">
                        <a:solidFill>
                          <a:srgbClr val="000000"/>
                        </a:solidFill>
                        <a:effectLst/>
                        <a:latin typeface="+mj-lt"/>
                        <a:ea typeface="Calibri" panose="020F0502020204030204" pitchFamily="34" charset="0"/>
                        <a:cs typeface="Times New Roman" panose="02020603050405020304" pitchFamily="18" charset="0"/>
                      </a:endParaRPr>
                    </a:p>
                  </a:txBody>
                  <a:tcPr marL="50335" marR="8468" marT="31048" marB="0"/>
                </a:tc>
                <a:tc>
                  <a:txBody>
                    <a:bodyPr/>
                    <a:lstStyle/>
                    <a:p>
                      <a:pPr>
                        <a:lnSpc>
                          <a:spcPct val="107000"/>
                        </a:lnSpc>
                        <a:spcAft>
                          <a:spcPts val="0"/>
                        </a:spcAft>
                      </a:pPr>
                      <a:r>
                        <a:rPr lang="en-IN" sz="2800" dirty="0">
                          <a:effectLst/>
                          <a:latin typeface="+mj-lt"/>
                        </a:rPr>
                        <a:t>RCM Rate for Services + 80% criteria 9(4) Purchases</a:t>
                      </a:r>
                      <a:endParaRPr lang="en-IN" sz="2000" dirty="0">
                        <a:solidFill>
                          <a:srgbClr val="000000"/>
                        </a:solidFill>
                        <a:effectLst/>
                        <a:latin typeface="+mj-lt"/>
                        <a:ea typeface="Calibri" panose="020F0502020204030204" pitchFamily="34" charset="0"/>
                        <a:cs typeface="Times New Roman" panose="02020603050405020304" pitchFamily="18" charset="0"/>
                      </a:endParaRPr>
                    </a:p>
                  </a:txBody>
                  <a:tcPr marL="50335" marR="8468" marT="31048" marB="0"/>
                </a:tc>
                <a:extLst>
                  <a:ext uri="{0D108BD9-81ED-4DB2-BD59-A6C34878D82A}">
                    <a16:rowId xmlns:a16="http://schemas.microsoft.com/office/drawing/2014/main" val="3954821702"/>
                  </a:ext>
                </a:extLst>
              </a:tr>
              <a:tr h="463443">
                <a:tc>
                  <a:txBody>
                    <a:bodyPr/>
                    <a:lstStyle/>
                    <a:p>
                      <a:pPr>
                        <a:lnSpc>
                          <a:spcPct val="107000"/>
                        </a:lnSpc>
                        <a:spcAft>
                          <a:spcPts val="0"/>
                        </a:spcAft>
                      </a:pPr>
                      <a:r>
                        <a:rPr lang="en-IN" sz="2800" dirty="0">
                          <a:effectLst/>
                        </a:rPr>
                        <a:t>8/2019 </a:t>
                      </a:r>
                      <a:endParaRPr lang="en-IN" sz="2000" dirty="0">
                        <a:solidFill>
                          <a:srgbClr val="000000"/>
                        </a:solidFill>
                        <a:effectLst/>
                        <a:latin typeface="+mj-lt"/>
                        <a:ea typeface="Calibri" panose="020F0502020204030204" pitchFamily="34" charset="0"/>
                        <a:cs typeface="Times New Roman" panose="02020603050405020304" pitchFamily="18" charset="0"/>
                      </a:endParaRPr>
                    </a:p>
                  </a:txBody>
                  <a:tcPr marL="50335" marR="8468" marT="31048" marB="0"/>
                </a:tc>
                <a:tc>
                  <a:txBody>
                    <a:bodyPr/>
                    <a:lstStyle/>
                    <a:p>
                      <a:pPr>
                        <a:lnSpc>
                          <a:spcPct val="107000"/>
                        </a:lnSpc>
                        <a:spcAft>
                          <a:spcPts val="0"/>
                        </a:spcAft>
                      </a:pPr>
                      <a:r>
                        <a:rPr lang="en-IN" sz="2800" dirty="0">
                          <a:effectLst/>
                          <a:latin typeface="+mj-lt"/>
                        </a:rPr>
                        <a:t>New Rate 18% for Un registered purchase of Goods </a:t>
                      </a:r>
                      <a:endParaRPr lang="en-IN" sz="2000" dirty="0">
                        <a:solidFill>
                          <a:srgbClr val="000000"/>
                        </a:solidFill>
                        <a:effectLst/>
                        <a:latin typeface="+mj-lt"/>
                        <a:ea typeface="Calibri" panose="020F0502020204030204" pitchFamily="34" charset="0"/>
                        <a:cs typeface="Times New Roman" panose="02020603050405020304" pitchFamily="18" charset="0"/>
                      </a:endParaRPr>
                    </a:p>
                  </a:txBody>
                  <a:tcPr marL="50335" marR="8468" marT="31048" marB="0"/>
                </a:tc>
                <a:extLst>
                  <a:ext uri="{0D108BD9-81ED-4DB2-BD59-A6C34878D82A}">
                    <a16:rowId xmlns:a16="http://schemas.microsoft.com/office/drawing/2014/main" val="2936068862"/>
                  </a:ext>
                </a:extLst>
              </a:tr>
              <a:tr h="626688">
                <a:tc>
                  <a:txBody>
                    <a:bodyPr/>
                    <a:lstStyle/>
                    <a:p>
                      <a:pPr algn="just">
                        <a:lnSpc>
                          <a:spcPct val="107000"/>
                        </a:lnSpc>
                        <a:spcAft>
                          <a:spcPts val="1465"/>
                        </a:spcAft>
                      </a:pPr>
                      <a:r>
                        <a:rPr lang="en-IN" sz="2800" dirty="0">
                          <a:effectLst/>
                        </a:rPr>
                        <a:t>16/2019 (CT) </a:t>
                      </a:r>
                      <a:endParaRPr lang="en-IN" sz="2000" dirty="0">
                        <a:solidFill>
                          <a:srgbClr val="000000"/>
                        </a:solidFill>
                        <a:effectLst/>
                        <a:latin typeface="+mj-lt"/>
                        <a:ea typeface="Calibri" panose="020F0502020204030204" pitchFamily="34" charset="0"/>
                        <a:cs typeface="Times New Roman" panose="02020603050405020304" pitchFamily="18" charset="0"/>
                      </a:endParaRPr>
                    </a:p>
                  </a:txBody>
                  <a:tcPr marL="50335" marR="8468" marT="31048" marB="0"/>
                </a:tc>
                <a:tc>
                  <a:txBody>
                    <a:bodyPr/>
                    <a:lstStyle/>
                    <a:p>
                      <a:pPr algn="just">
                        <a:lnSpc>
                          <a:spcPct val="107000"/>
                        </a:lnSpc>
                        <a:spcAft>
                          <a:spcPts val="1465"/>
                        </a:spcAft>
                      </a:pPr>
                      <a:r>
                        <a:rPr lang="en-IN" sz="2800" dirty="0">
                          <a:effectLst/>
                          <a:latin typeface="+mj-lt"/>
                        </a:rPr>
                        <a:t>Changes in GST Rules  (Rule 42 and Rule 43) </a:t>
                      </a:r>
                      <a:endParaRPr lang="en-IN" sz="2000" dirty="0">
                        <a:solidFill>
                          <a:srgbClr val="000000"/>
                        </a:solidFill>
                        <a:effectLst/>
                        <a:latin typeface="+mj-lt"/>
                        <a:ea typeface="Calibri" panose="020F0502020204030204" pitchFamily="34" charset="0"/>
                        <a:cs typeface="Times New Roman" panose="02020603050405020304" pitchFamily="18" charset="0"/>
                      </a:endParaRPr>
                    </a:p>
                  </a:txBody>
                  <a:tcPr marL="50335" marR="8468" marT="31048" marB="0"/>
                </a:tc>
                <a:extLst>
                  <a:ext uri="{0D108BD9-81ED-4DB2-BD59-A6C34878D82A}">
                    <a16:rowId xmlns:a16="http://schemas.microsoft.com/office/drawing/2014/main" val="2973947108"/>
                  </a:ext>
                </a:extLst>
              </a:tr>
              <a:tr h="916183">
                <a:tc>
                  <a:txBody>
                    <a:bodyPr/>
                    <a:lstStyle/>
                    <a:p>
                      <a:pPr marL="0" marR="0" lvl="0" indent="0" algn="l" defTabSz="914400" rtl="0" eaLnBrk="1" fontAlgn="auto" latinLnBrk="0" hangingPunct="1">
                        <a:lnSpc>
                          <a:spcPct val="107000"/>
                        </a:lnSpc>
                        <a:spcBef>
                          <a:spcPts val="0"/>
                        </a:spcBef>
                        <a:spcAft>
                          <a:spcPts val="1455"/>
                        </a:spcAft>
                        <a:buClrTx/>
                        <a:buSzTx/>
                        <a:buFontTx/>
                        <a:buNone/>
                        <a:tabLst/>
                        <a:defRPr/>
                      </a:pPr>
                      <a:r>
                        <a:rPr lang="en-IN" sz="2800" dirty="0">
                          <a:effectLst/>
                        </a:rPr>
                        <a:t>4/2019 (ROD) </a:t>
                      </a:r>
                      <a:endParaRPr lang="en-IN" sz="2000" dirty="0">
                        <a:effectLst/>
                        <a:latin typeface="+mj-lt"/>
                      </a:endParaRPr>
                    </a:p>
                  </a:txBody>
                  <a:tcPr marL="50335" marR="8468" marT="31048" marB="0"/>
                </a:tc>
                <a:tc>
                  <a:txBody>
                    <a:bodyPr/>
                    <a:lstStyle/>
                    <a:p>
                      <a:pPr algn="just">
                        <a:lnSpc>
                          <a:spcPct val="107000"/>
                        </a:lnSpc>
                        <a:spcAft>
                          <a:spcPts val="1520"/>
                        </a:spcAft>
                      </a:pPr>
                      <a:r>
                        <a:rPr lang="en-IN" sz="2800" dirty="0">
                          <a:effectLst/>
                          <a:latin typeface="+mj-lt"/>
                        </a:rPr>
                        <a:t>Credit attributable to be  determined based on carpet area </a:t>
                      </a:r>
                      <a:endParaRPr lang="en-IN" sz="2000" dirty="0">
                        <a:solidFill>
                          <a:srgbClr val="000000"/>
                        </a:solidFill>
                        <a:effectLst/>
                        <a:latin typeface="+mj-lt"/>
                        <a:ea typeface="Calibri" panose="020F0502020204030204" pitchFamily="34" charset="0"/>
                        <a:cs typeface="Times New Roman" panose="02020603050405020304" pitchFamily="18" charset="0"/>
                      </a:endParaRPr>
                    </a:p>
                  </a:txBody>
                  <a:tcPr marL="50335" marR="8468" marT="31048" marB="0"/>
                </a:tc>
                <a:extLst>
                  <a:ext uri="{0D108BD9-81ED-4DB2-BD59-A6C34878D82A}">
                    <a16:rowId xmlns:a16="http://schemas.microsoft.com/office/drawing/2014/main" val="1479159805"/>
                  </a:ext>
                </a:extLst>
              </a:tr>
            </a:tbl>
          </a:graphicData>
        </a:graphic>
      </p:graphicFrame>
    </p:spTree>
    <p:extLst>
      <p:ext uri="{BB962C8B-B14F-4D97-AF65-F5344CB8AC3E}">
        <p14:creationId xmlns:p14="http://schemas.microsoft.com/office/powerpoint/2010/main" val="3494034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3BF36-D397-4671-815D-074034698EBD}"/>
              </a:ext>
            </a:extLst>
          </p:cNvPr>
          <p:cNvSpPr>
            <a:spLocks noGrp="1"/>
          </p:cNvSpPr>
          <p:nvPr>
            <p:ph type="title"/>
          </p:nvPr>
        </p:nvSpPr>
        <p:spPr/>
        <p:txBody>
          <a:bodyPr/>
          <a:lstStyle/>
          <a:p>
            <a:r>
              <a:rPr lang="en-IN" dirty="0"/>
              <a:t>Reverse Charge Mechanism</a:t>
            </a:r>
          </a:p>
        </p:txBody>
      </p:sp>
      <p:sp>
        <p:nvSpPr>
          <p:cNvPr id="3" name="Text Placeholder 2">
            <a:extLst>
              <a:ext uri="{FF2B5EF4-FFF2-40B4-BE49-F238E27FC236}">
                <a16:creationId xmlns:a16="http://schemas.microsoft.com/office/drawing/2014/main" id="{BF1553A9-7277-4316-9AA0-E7F672D43A14}"/>
              </a:ext>
            </a:extLst>
          </p:cNvPr>
          <p:cNvSpPr>
            <a:spLocks noGrp="1"/>
          </p:cNvSpPr>
          <p:nvPr>
            <p:ph type="body" idx="1"/>
          </p:nvPr>
        </p:nvSpPr>
        <p:spPr/>
        <p:txBody>
          <a:bodyPr/>
          <a:lstStyle/>
          <a:p>
            <a:r>
              <a:rPr lang="en-IN" dirty="0"/>
              <a:t>9(3)</a:t>
            </a:r>
          </a:p>
        </p:txBody>
      </p:sp>
    </p:spTree>
    <p:extLst>
      <p:ext uri="{BB962C8B-B14F-4D97-AF65-F5344CB8AC3E}">
        <p14:creationId xmlns:p14="http://schemas.microsoft.com/office/powerpoint/2010/main" val="399229624"/>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35A2B-9B0C-468A-BC52-78FB13A96045}"/>
              </a:ext>
            </a:extLst>
          </p:cNvPr>
          <p:cNvSpPr>
            <a:spLocks noGrp="1"/>
          </p:cNvSpPr>
          <p:nvPr>
            <p:ph type="title"/>
          </p:nvPr>
        </p:nvSpPr>
        <p:spPr/>
        <p:txBody>
          <a:bodyPr>
            <a:normAutofit fontScale="90000"/>
          </a:bodyPr>
          <a:lstStyle/>
          <a:p>
            <a:r>
              <a:rPr lang="en-IN" dirty="0"/>
              <a:t>For New Projects wef 1</a:t>
            </a:r>
            <a:r>
              <a:rPr lang="en-IN" baseline="30000" dirty="0"/>
              <a:t>st</a:t>
            </a:r>
            <a:r>
              <a:rPr lang="en-IN" dirty="0"/>
              <a:t> April</a:t>
            </a:r>
          </a:p>
        </p:txBody>
      </p:sp>
      <p:graphicFrame>
        <p:nvGraphicFramePr>
          <p:cNvPr id="4" name="Content Placeholder 3">
            <a:extLst>
              <a:ext uri="{FF2B5EF4-FFF2-40B4-BE49-F238E27FC236}">
                <a16:creationId xmlns:a16="http://schemas.microsoft.com/office/drawing/2014/main" id="{A2CAFA7B-6415-4EBA-9E71-4C5A92E07379}"/>
              </a:ext>
            </a:extLst>
          </p:cNvPr>
          <p:cNvGraphicFramePr>
            <a:graphicFrameLocks noGrp="1"/>
          </p:cNvGraphicFramePr>
          <p:nvPr>
            <p:ph idx="1"/>
            <p:extLst/>
          </p:nvPr>
        </p:nvGraphicFramePr>
        <p:xfrm>
          <a:off x="838199" y="1039813"/>
          <a:ext cx="10625763" cy="5235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5" name="Straight Arrow Connector 4">
            <a:extLst>
              <a:ext uri="{FF2B5EF4-FFF2-40B4-BE49-F238E27FC236}">
                <a16:creationId xmlns:a16="http://schemas.microsoft.com/office/drawing/2014/main" id="{F7E03DBA-F0EB-4630-80FC-F7C0E5EB5200}"/>
              </a:ext>
            </a:extLst>
          </p:cNvPr>
          <p:cNvCxnSpPr>
            <a:cxnSpLocks/>
          </p:cNvCxnSpPr>
          <p:nvPr/>
        </p:nvCxnSpPr>
        <p:spPr>
          <a:xfrm>
            <a:off x="7174122" y="1924506"/>
            <a:ext cx="0" cy="4534258"/>
          </a:xfrm>
          <a:prstGeom prst="straightConnector1">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 name="Rectangle 6">
            <a:extLst>
              <a:ext uri="{FF2B5EF4-FFF2-40B4-BE49-F238E27FC236}">
                <a16:creationId xmlns:a16="http://schemas.microsoft.com/office/drawing/2014/main" id="{EC634EE7-A481-4217-9D86-6FBF718941FF}"/>
              </a:ext>
            </a:extLst>
          </p:cNvPr>
          <p:cNvSpPr/>
          <p:nvPr/>
        </p:nvSpPr>
        <p:spPr>
          <a:xfrm>
            <a:off x="1972014" y="1924506"/>
            <a:ext cx="1824538" cy="369332"/>
          </a:xfrm>
          <a:prstGeom prst="rect">
            <a:avLst/>
          </a:prstGeom>
        </p:spPr>
        <p:style>
          <a:lnRef idx="2">
            <a:schemeClr val="accent3"/>
          </a:lnRef>
          <a:fillRef idx="1">
            <a:schemeClr val="lt1"/>
          </a:fillRef>
          <a:effectRef idx="0">
            <a:schemeClr val="accent3"/>
          </a:effectRef>
          <a:fontRef idx="minor">
            <a:schemeClr val="dk1"/>
          </a:fontRef>
        </p:style>
        <p:txBody>
          <a:bodyPr wrap="none">
            <a:spAutoFit/>
          </a:bodyPr>
          <a:lstStyle/>
          <a:p>
            <a:pPr lvl="0"/>
            <a:r>
              <a:rPr lang="en-IN" b="1" dirty="0"/>
              <a:t>Supply with Land</a:t>
            </a:r>
          </a:p>
        </p:txBody>
      </p:sp>
      <p:sp>
        <p:nvSpPr>
          <p:cNvPr id="8" name="Rectangle 7">
            <a:extLst>
              <a:ext uri="{FF2B5EF4-FFF2-40B4-BE49-F238E27FC236}">
                <a16:creationId xmlns:a16="http://schemas.microsoft.com/office/drawing/2014/main" id="{F097A76B-2B64-48AC-8F04-F8B6B2745932}"/>
              </a:ext>
            </a:extLst>
          </p:cNvPr>
          <p:cNvSpPr/>
          <p:nvPr/>
        </p:nvSpPr>
        <p:spPr>
          <a:xfrm>
            <a:off x="8048177" y="1924506"/>
            <a:ext cx="2151551" cy="369332"/>
          </a:xfrm>
          <a:prstGeom prst="rect">
            <a:avLst/>
          </a:prstGeom>
        </p:spPr>
        <p:style>
          <a:lnRef idx="2">
            <a:schemeClr val="accent3"/>
          </a:lnRef>
          <a:fillRef idx="1">
            <a:schemeClr val="lt1"/>
          </a:fillRef>
          <a:effectRef idx="0">
            <a:schemeClr val="accent3"/>
          </a:effectRef>
          <a:fontRef idx="minor">
            <a:schemeClr val="dk1"/>
          </a:fontRef>
        </p:style>
        <p:txBody>
          <a:bodyPr wrap="none">
            <a:spAutoFit/>
          </a:bodyPr>
          <a:lstStyle/>
          <a:p>
            <a:pPr lvl="0"/>
            <a:r>
              <a:rPr lang="en-IN" b="1" dirty="0"/>
              <a:t>Supply without Land</a:t>
            </a:r>
          </a:p>
        </p:txBody>
      </p:sp>
    </p:spTree>
    <p:extLst>
      <p:ext uri="{BB962C8B-B14F-4D97-AF65-F5344CB8AC3E}">
        <p14:creationId xmlns:p14="http://schemas.microsoft.com/office/powerpoint/2010/main" val="224112844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35A2B-9B0C-468A-BC52-78FB13A96045}"/>
              </a:ext>
            </a:extLst>
          </p:cNvPr>
          <p:cNvSpPr>
            <a:spLocks noGrp="1"/>
          </p:cNvSpPr>
          <p:nvPr>
            <p:ph type="title"/>
          </p:nvPr>
        </p:nvSpPr>
        <p:spPr/>
        <p:txBody>
          <a:bodyPr>
            <a:normAutofit fontScale="90000"/>
          </a:bodyPr>
          <a:lstStyle/>
          <a:p>
            <a:r>
              <a:rPr lang="en-IN" dirty="0"/>
              <a:t>New Mixed Projects (Commercial + Residential)</a:t>
            </a:r>
          </a:p>
        </p:txBody>
      </p:sp>
      <p:graphicFrame>
        <p:nvGraphicFramePr>
          <p:cNvPr id="4" name="Content Placeholder 3">
            <a:extLst>
              <a:ext uri="{FF2B5EF4-FFF2-40B4-BE49-F238E27FC236}">
                <a16:creationId xmlns:a16="http://schemas.microsoft.com/office/drawing/2014/main" id="{A2CAFA7B-6415-4EBA-9E71-4C5A92E07379}"/>
              </a:ext>
            </a:extLst>
          </p:cNvPr>
          <p:cNvGraphicFramePr>
            <a:graphicFrameLocks noGrp="1"/>
          </p:cNvGraphicFramePr>
          <p:nvPr>
            <p:ph idx="1"/>
            <p:extLst/>
          </p:nvPr>
        </p:nvGraphicFramePr>
        <p:xfrm>
          <a:off x="838199" y="1039813"/>
          <a:ext cx="10432433" cy="5235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88267365"/>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35A2B-9B0C-468A-BC52-78FB13A96045}"/>
              </a:ext>
            </a:extLst>
          </p:cNvPr>
          <p:cNvSpPr>
            <a:spLocks noGrp="1"/>
          </p:cNvSpPr>
          <p:nvPr>
            <p:ph type="title"/>
          </p:nvPr>
        </p:nvSpPr>
        <p:spPr/>
        <p:txBody>
          <a:bodyPr>
            <a:normAutofit fontScale="90000"/>
          </a:bodyPr>
          <a:lstStyle/>
          <a:p>
            <a:r>
              <a:rPr lang="en-IN" dirty="0"/>
              <a:t>New Mixed Projects (Commercial + Residential)</a:t>
            </a:r>
          </a:p>
        </p:txBody>
      </p:sp>
      <p:graphicFrame>
        <p:nvGraphicFramePr>
          <p:cNvPr id="4" name="Content Placeholder 3">
            <a:extLst>
              <a:ext uri="{FF2B5EF4-FFF2-40B4-BE49-F238E27FC236}">
                <a16:creationId xmlns:a16="http://schemas.microsoft.com/office/drawing/2014/main" id="{A2CAFA7B-6415-4EBA-9E71-4C5A92E07379}"/>
              </a:ext>
            </a:extLst>
          </p:cNvPr>
          <p:cNvGraphicFramePr>
            <a:graphicFrameLocks noGrp="1"/>
          </p:cNvGraphicFramePr>
          <p:nvPr>
            <p:ph idx="1"/>
            <p:extLst/>
          </p:nvPr>
        </p:nvGraphicFramePr>
        <p:xfrm>
          <a:off x="838200" y="1039813"/>
          <a:ext cx="8985070" cy="5235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AF71F2E6-2D24-4F9B-91EA-F4F3CD3C3B5D}"/>
              </a:ext>
            </a:extLst>
          </p:cNvPr>
          <p:cNvSpPr/>
          <p:nvPr/>
        </p:nvSpPr>
        <p:spPr>
          <a:xfrm>
            <a:off x="9208734" y="2533715"/>
            <a:ext cx="2788194" cy="120032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lvl="0" algn="just"/>
            <a:r>
              <a:rPr lang="en-IN" b="1" dirty="0">
                <a:latin typeface="+mj-lt"/>
              </a:rPr>
              <a:t>To Qualify as a residential project Maximum permitted Commercial Portion is 15% of Total Project Carpet Area</a:t>
            </a:r>
            <a:endParaRPr lang="en-IN" sz="2000" b="1" dirty="0">
              <a:latin typeface="+mj-lt"/>
            </a:endParaRPr>
          </a:p>
        </p:txBody>
      </p:sp>
    </p:spTree>
    <p:extLst>
      <p:ext uri="{BB962C8B-B14F-4D97-AF65-F5344CB8AC3E}">
        <p14:creationId xmlns:p14="http://schemas.microsoft.com/office/powerpoint/2010/main" val="3047284523"/>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ECFA4-8D65-49B2-873F-F4618D3FF969}"/>
              </a:ext>
            </a:extLst>
          </p:cNvPr>
          <p:cNvSpPr>
            <a:spLocks noGrp="1"/>
          </p:cNvSpPr>
          <p:nvPr>
            <p:ph type="title"/>
          </p:nvPr>
        </p:nvSpPr>
        <p:spPr/>
        <p:txBody>
          <a:bodyPr>
            <a:normAutofit fontScale="90000"/>
          </a:bodyPr>
          <a:lstStyle/>
          <a:p>
            <a:r>
              <a:rPr lang="en-IN" dirty="0"/>
              <a:t>Conditions for the New Rates without ITC</a:t>
            </a:r>
          </a:p>
        </p:txBody>
      </p:sp>
      <p:sp>
        <p:nvSpPr>
          <p:cNvPr id="3" name="Content Placeholder 2">
            <a:extLst>
              <a:ext uri="{FF2B5EF4-FFF2-40B4-BE49-F238E27FC236}">
                <a16:creationId xmlns:a16="http://schemas.microsoft.com/office/drawing/2014/main" id="{C500E50A-F603-4EFE-A0C9-4C57EB91F4A7}"/>
              </a:ext>
            </a:extLst>
          </p:cNvPr>
          <p:cNvSpPr>
            <a:spLocks noGrp="1"/>
          </p:cNvSpPr>
          <p:nvPr>
            <p:ph idx="1"/>
          </p:nvPr>
        </p:nvSpPr>
        <p:spPr>
          <a:xfrm>
            <a:off x="731133" y="1039190"/>
            <a:ext cx="10834234" cy="5137774"/>
          </a:xfrm>
        </p:spPr>
        <p:txBody>
          <a:bodyPr>
            <a:normAutofit fontScale="85000" lnSpcReduction="20000"/>
          </a:bodyPr>
          <a:lstStyle/>
          <a:p>
            <a:pPr marL="514350" indent="-514350">
              <a:buFont typeface="+mj-lt"/>
              <a:buAutoNum type="arabicPeriod"/>
            </a:pPr>
            <a:r>
              <a:rPr lang="en-IN" dirty="0">
                <a:solidFill>
                  <a:schemeClr val="accent5"/>
                </a:solidFill>
              </a:rPr>
              <a:t>Tax Payment </a:t>
            </a:r>
            <a:r>
              <a:rPr lang="en-IN" dirty="0">
                <a:solidFill>
                  <a:schemeClr val="tx1"/>
                </a:solidFill>
              </a:rPr>
              <a:t>: Paying of GST is only in cash and use of ITC is not permitted</a:t>
            </a:r>
          </a:p>
          <a:p>
            <a:pPr marL="514350" indent="-514350">
              <a:buFont typeface="+mj-lt"/>
              <a:buAutoNum type="arabicPeriod"/>
            </a:pPr>
            <a:r>
              <a:rPr lang="en-IN" dirty="0">
                <a:solidFill>
                  <a:schemeClr val="accent5"/>
                </a:solidFill>
              </a:rPr>
              <a:t>ITC</a:t>
            </a:r>
            <a:r>
              <a:rPr lang="en-IN" dirty="0">
                <a:solidFill>
                  <a:schemeClr val="tx1"/>
                </a:solidFill>
              </a:rPr>
              <a:t>: </a:t>
            </a:r>
          </a:p>
          <a:p>
            <a:pPr lvl="1"/>
            <a:r>
              <a:rPr lang="en-IN" sz="2800" dirty="0">
                <a:solidFill>
                  <a:schemeClr val="tx1"/>
                </a:solidFill>
              </a:rPr>
              <a:t>Not to avail of ITC  on the future purchases</a:t>
            </a:r>
          </a:p>
          <a:p>
            <a:pPr lvl="1"/>
            <a:r>
              <a:rPr lang="en-IN" sz="2800" dirty="0"/>
              <a:t>Report ITC not availed as ineligible credit in GSTR-3B [No. 4 (D)(2)] </a:t>
            </a:r>
          </a:p>
          <a:p>
            <a:pPr lvl="1"/>
            <a:r>
              <a:rPr lang="en-IN" sz="2800" dirty="0"/>
              <a:t>Reversal/Availment of Excess ITC as on 31</a:t>
            </a:r>
            <a:r>
              <a:rPr lang="en-IN" sz="2800" baseline="30000" dirty="0"/>
              <a:t>st</a:t>
            </a:r>
            <a:r>
              <a:rPr lang="en-IN" sz="2800" dirty="0"/>
              <a:t> March 2019 as per </a:t>
            </a:r>
          </a:p>
          <a:p>
            <a:pPr marL="914400" lvl="2" indent="0">
              <a:buNone/>
            </a:pPr>
            <a:r>
              <a:rPr lang="en-IN" sz="2300" i="1" dirty="0"/>
              <a:t>Annexure I in the case of REP other than RREP and in Annexure II in the case of RREP;</a:t>
            </a:r>
          </a:p>
          <a:p>
            <a:pPr marL="514350" indent="-514350">
              <a:buFont typeface="+mj-lt"/>
              <a:buAutoNum type="arabicPeriod"/>
            </a:pPr>
            <a:r>
              <a:rPr lang="en-IN" dirty="0">
                <a:solidFill>
                  <a:schemeClr val="accent5"/>
                </a:solidFill>
              </a:rPr>
              <a:t>JDA TAX : </a:t>
            </a:r>
            <a:r>
              <a:rPr lang="en-IN" dirty="0">
                <a:solidFill>
                  <a:schemeClr val="tx1"/>
                </a:solidFill>
              </a:rPr>
              <a:t>Tax on Development Rights to be paid by Builder on RCM basis.</a:t>
            </a:r>
          </a:p>
          <a:p>
            <a:pPr marL="514350" indent="-514350">
              <a:buFont typeface="+mj-lt"/>
              <a:buAutoNum type="arabicPeriod"/>
            </a:pPr>
            <a:r>
              <a:rPr lang="en-IN" dirty="0">
                <a:solidFill>
                  <a:schemeClr val="accent5"/>
                </a:solidFill>
              </a:rPr>
              <a:t>Purchases</a:t>
            </a:r>
          </a:p>
          <a:p>
            <a:pPr lvl="1"/>
            <a:r>
              <a:rPr lang="en-IN" sz="2800" dirty="0">
                <a:solidFill>
                  <a:schemeClr val="tx1"/>
                </a:solidFill>
              </a:rPr>
              <a:t>Procure 80% inputs and input services from registered vendors other than</a:t>
            </a:r>
          </a:p>
          <a:p>
            <a:pPr lvl="2"/>
            <a:r>
              <a:rPr lang="en-IN" dirty="0"/>
              <a:t>TDR, long term lease premium, salami, FSI , electricity, high speed diesel, motor spirit, natural gas</a:t>
            </a:r>
          </a:p>
          <a:p>
            <a:pPr lvl="1"/>
            <a:r>
              <a:rPr lang="en-IN" sz="2800" dirty="0"/>
              <a:t>RCM Payments made are deemed as Registered Purchase</a:t>
            </a:r>
          </a:p>
          <a:p>
            <a:pPr lvl="1"/>
            <a:r>
              <a:rPr lang="en-IN" sz="2800" dirty="0"/>
              <a:t>Purchases &lt;80% from RP to be paid tax at 18%,</a:t>
            </a:r>
          </a:p>
          <a:p>
            <a:pPr lvl="1"/>
            <a:r>
              <a:rPr lang="en-IN" sz="2800" dirty="0"/>
              <a:t>Short fall Tax to be assessed and paid </a:t>
            </a:r>
            <a:r>
              <a:rPr lang="en-IN" sz="2800" b="1" dirty="0"/>
              <a:t>project </a:t>
            </a:r>
            <a:r>
              <a:rPr lang="en-IN" sz="2800" dirty="0"/>
              <a:t>wise by </a:t>
            </a:r>
            <a:r>
              <a:rPr lang="en-IN" sz="2800" b="1" dirty="0"/>
              <a:t>JUNE</a:t>
            </a:r>
            <a:r>
              <a:rPr lang="en-IN" sz="2800" dirty="0"/>
              <a:t> of next Financial YEAR</a:t>
            </a:r>
          </a:p>
          <a:p>
            <a:pPr lvl="1"/>
            <a:r>
              <a:rPr lang="en-IN" sz="2800" dirty="0"/>
              <a:t>CEMENT Purchased from URD to be paid under RCM irrespective of % threshold on monthly basis at the applicable rates.(Currently 28%)</a:t>
            </a:r>
            <a:endParaRPr lang="en-IN" sz="2800" dirty="0">
              <a:solidFill>
                <a:schemeClr val="tx1"/>
              </a:solidFill>
            </a:endParaRPr>
          </a:p>
        </p:txBody>
      </p:sp>
    </p:spTree>
    <p:extLst>
      <p:ext uri="{BB962C8B-B14F-4D97-AF65-F5344CB8AC3E}">
        <p14:creationId xmlns:p14="http://schemas.microsoft.com/office/powerpoint/2010/main" val="377740287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112F574-ECB2-4E43-B424-A6E6A183CDEA}"/>
              </a:ext>
            </a:extLst>
          </p:cNvPr>
          <p:cNvSpPr>
            <a:spLocks noGrp="1"/>
          </p:cNvSpPr>
          <p:nvPr>
            <p:ph type="title"/>
          </p:nvPr>
        </p:nvSpPr>
        <p:spPr/>
        <p:txBody>
          <a:bodyPr/>
          <a:lstStyle/>
          <a:p>
            <a:r>
              <a:rPr lang="en-IN" dirty="0"/>
              <a:t>Reverse Charge Liability</a:t>
            </a:r>
          </a:p>
        </p:txBody>
      </p:sp>
      <p:sp>
        <p:nvSpPr>
          <p:cNvPr id="5" name="Text Placeholder 4">
            <a:extLst>
              <a:ext uri="{FF2B5EF4-FFF2-40B4-BE49-F238E27FC236}">
                <a16:creationId xmlns:a16="http://schemas.microsoft.com/office/drawing/2014/main" id="{A8D80246-E203-4441-B915-A49CF22BB677}"/>
              </a:ext>
            </a:extLst>
          </p:cNvPr>
          <p:cNvSpPr>
            <a:spLocks noGrp="1"/>
          </p:cNvSpPr>
          <p:nvPr>
            <p:ph type="body" idx="1"/>
          </p:nvPr>
        </p:nvSpPr>
        <p:spPr/>
        <p:txBody>
          <a:bodyPr/>
          <a:lstStyle/>
          <a:p>
            <a:r>
              <a:rPr lang="en-IN" dirty="0"/>
              <a:t>04/2019 – TDR,</a:t>
            </a:r>
          </a:p>
        </p:txBody>
      </p:sp>
    </p:spTree>
    <p:extLst>
      <p:ext uri="{BB962C8B-B14F-4D97-AF65-F5344CB8AC3E}">
        <p14:creationId xmlns:p14="http://schemas.microsoft.com/office/powerpoint/2010/main" val="321544511"/>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uFillTx/>
              </a:rPr>
              <a:t>Joint Development Agreements 4/2018 - THEN</a:t>
            </a:r>
          </a:p>
        </p:txBody>
      </p:sp>
      <p:sp>
        <p:nvSpPr>
          <p:cNvPr id="3" name="Content Placeholder 2"/>
          <p:cNvSpPr>
            <a:spLocks noGrp="1"/>
          </p:cNvSpPr>
          <p:nvPr>
            <p:ph idx="1"/>
          </p:nvPr>
        </p:nvSpPr>
        <p:spPr/>
        <p:txBody>
          <a:bodyPr>
            <a:normAutofit/>
          </a:bodyPr>
          <a:lstStyle/>
          <a:p>
            <a:r>
              <a:rPr lang="en-US" dirty="0">
                <a:uFillTx/>
              </a:rPr>
              <a:t>Landowner Share is taxable under GST – Forward charges</a:t>
            </a:r>
          </a:p>
          <a:p>
            <a:r>
              <a:rPr lang="en-US" dirty="0">
                <a:uFillTx/>
              </a:rPr>
              <a:t>Time of </a:t>
            </a:r>
            <a:r>
              <a:rPr lang="en-US" dirty="0"/>
              <a:t>payment of tax</a:t>
            </a:r>
            <a:r>
              <a:rPr lang="en-US" dirty="0">
                <a:uFillTx/>
              </a:rPr>
              <a:t> is earliest of</a:t>
            </a:r>
          </a:p>
          <a:p>
            <a:pPr lvl="1"/>
            <a:r>
              <a:rPr lang="en-US" dirty="0">
                <a:uFillTx/>
              </a:rPr>
              <a:t>Allotment letter</a:t>
            </a:r>
          </a:p>
          <a:p>
            <a:pPr lvl="1"/>
            <a:r>
              <a:rPr lang="en-US" dirty="0">
                <a:uFillTx/>
              </a:rPr>
              <a:t>Conveyance Deed</a:t>
            </a:r>
          </a:p>
          <a:p>
            <a:pPr lvl="1"/>
            <a:r>
              <a:rPr lang="en-US" dirty="0">
                <a:uFillTx/>
              </a:rPr>
              <a:t>Any other Similar Instrument.</a:t>
            </a:r>
          </a:p>
          <a:p>
            <a:pPr lvl="1"/>
            <a:endParaRPr lang="en-US" sz="1200" dirty="0">
              <a:uFillTx/>
            </a:endParaRPr>
          </a:p>
          <a:p>
            <a:r>
              <a:rPr lang="en-US" dirty="0">
                <a:uFillTx/>
              </a:rPr>
              <a:t>Liability to pay GST is on Builder @18% on the Construction value without any deduction of 1/3</a:t>
            </a:r>
            <a:r>
              <a:rPr lang="en-US" baseline="30000" dirty="0">
                <a:uFillTx/>
              </a:rPr>
              <a:t>rd</a:t>
            </a:r>
            <a:r>
              <a:rPr lang="en-US" dirty="0">
                <a:uFillTx/>
              </a:rPr>
              <a:t> for land.</a:t>
            </a:r>
          </a:p>
          <a:p>
            <a:endParaRPr lang="en-US" sz="1000" dirty="0">
              <a:uFillTx/>
            </a:endParaRPr>
          </a:p>
          <a:p>
            <a:r>
              <a:rPr lang="en-US" dirty="0">
                <a:uFillTx/>
              </a:rPr>
              <a:t>Value : Open Market value of UDS transferred or Apartments Transferred</a:t>
            </a:r>
          </a:p>
        </p:txBody>
      </p:sp>
      <p:sp>
        <p:nvSpPr>
          <p:cNvPr id="5" name="Slide Number Placeholder 4"/>
          <p:cNvSpPr>
            <a:spLocks noGrp="1"/>
          </p:cNvSpPr>
          <p:nvPr>
            <p:ph type="sldNum" sz="quarter" idx="12"/>
          </p:nvPr>
        </p:nvSpPr>
        <p:spPr/>
        <p:txBody>
          <a:bodyPr/>
          <a:lstStyle/>
          <a:p>
            <a:fld id="{72CC1286-1CFD-434F-91E2-447085530BDC}" type="slidenum">
              <a:rPr lang="en-IN" smtClean="0">
                <a:uFillTx/>
              </a:rPr>
              <a:t>165</a:t>
            </a:fld>
            <a:endParaRPr lang="en-IN" dirty="0">
              <a:uFillTx/>
            </a:endParaRPr>
          </a:p>
        </p:txBody>
      </p:sp>
    </p:spTree>
    <p:extLst>
      <p:ext uri="{BB962C8B-B14F-4D97-AF65-F5344CB8AC3E}">
        <p14:creationId xmlns:p14="http://schemas.microsoft.com/office/powerpoint/2010/main" val="3228408479"/>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Tax on Land owner Share – RCM -9(3)</a:t>
            </a:r>
            <a:endParaRPr lang="en-IN" dirty="0"/>
          </a:p>
        </p:txBody>
      </p:sp>
      <p:sp>
        <p:nvSpPr>
          <p:cNvPr id="3" name="Content Placeholder 2"/>
          <p:cNvSpPr>
            <a:spLocks noGrp="1"/>
          </p:cNvSpPr>
          <p:nvPr>
            <p:ph idx="1"/>
          </p:nvPr>
        </p:nvSpPr>
        <p:spPr>
          <a:xfrm>
            <a:off x="838200" y="1223319"/>
            <a:ext cx="10515600" cy="4953644"/>
          </a:xfrm>
        </p:spPr>
        <p:txBody>
          <a:bodyPr>
            <a:normAutofit/>
          </a:bodyPr>
          <a:lstStyle/>
          <a:p>
            <a:endParaRPr lang="en-IN" dirty="0">
              <a:solidFill>
                <a:schemeClr val="tx1"/>
              </a:solidFill>
            </a:endParaRPr>
          </a:p>
          <a:p>
            <a:r>
              <a:rPr lang="en-US" sz="2400" dirty="0">
                <a:solidFill>
                  <a:schemeClr val="tx1"/>
                </a:solidFill>
              </a:rPr>
              <a:t>In case </a:t>
            </a:r>
            <a:r>
              <a:rPr lang="en-US" sz="2400" b="1" dirty="0">
                <a:solidFill>
                  <a:schemeClr val="tx1"/>
                </a:solidFill>
              </a:rPr>
              <a:t>transfer of development right </a:t>
            </a:r>
            <a:r>
              <a:rPr lang="en-US" sz="2400" dirty="0">
                <a:solidFill>
                  <a:schemeClr val="tx1"/>
                </a:solidFill>
              </a:rPr>
              <a:t>against consideration, wholly or partly, in the form of construction of apartments, </a:t>
            </a:r>
            <a:r>
              <a:rPr lang="en-US" sz="2400" b="1" dirty="0">
                <a:solidFill>
                  <a:schemeClr val="tx1"/>
                </a:solidFill>
              </a:rPr>
              <a:t>developer </a:t>
            </a:r>
            <a:r>
              <a:rPr lang="en-US" sz="2400" dirty="0">
                <a:solidFill>
                  <a:schemeClr val="tx1"/>
                </a:solidFill>
              </a:rPr>
              <a:t>shall </a:t>
            </a:r>
            <a:r>
              <a:rPr lang="en-US" sz="2400" b="1" dirty="0">
                <a:solidFill>
                  <a:schemeClr val="tx1"/>
                </a:solidFill>
              </a:rPr>
              <a:t>pay tax on supply of construction </a:t>
            </a:r>
            <a:r>
              <a:rPr lang="en-US" sz="2400" dirty="0">
                <a:solidFill>
                  <a:schemeClr val="tx1"/>
                </a:solidFill>
              </a:rPr>
              <a:t>of apartments to the </a:t>
            </a:r>
            <a:r>
              <a:rPr lang="en-US" sz="2400" b="1" dirty="0">
                <a:solidFill>
                  <a:schemeClr val="tx1"/>
                </a:solidFill>
              </a:rPr>
              <a:t>landowner</a:t>
            </a:r>
            <a:r>
              <a:rPr lang="en-US" sz="2400" dirty="0">
                <a:solidFill>
                  <a:schemeClr val="tx1"/>
                </a:solidFill>
              </a:rPr>
              <a:t>. </a:t>
            </a:r>
          </a:p>
          <a:p>
            <a:endParaRPr lang="en-IN" sz="2400" dirty="0">
              <a:solidFill>
                <a:schemeClr val="tx1"/>
              </a:solidFill>
            </a:endParaRPr>
          </a:p>
          <a:p>
            <a:r>
              <a:rPr lang="en-US" sz="2400" b="1" dirty="0">
                <a:solidFill>
                  <a:schemeClr val="tx1"/>
                </a:solidFill>
              </a:rPr>
              <a:t>Landowner </a:t>
            </a:r>
            <a:r>
              <a:rPr lang="en-US" sz="2400" dirty="0">
                <a:solidFill>
                  <a:schemeClr val="tx1"/>
                </a:solidFill>
              </a:rPr>
              <a:t>shall be </a:t>
            </a:r>
            <a:r>
              <a:rPr lang="en-US" sz="2400" b="1" dirty="0">
                <a:solidFill>
                  <a:schemeClr val="tx1"/>
                </a:solidFill>
              </a:rPr>
              <a:t>eligible for credit </a:t>
            </a:r>
            <a:r>
              <a:rPr lang="en-US" sz="2400" dirty="0">
                <a:solidFill>
                  <a:schemeClr val="tx1"/>
                </a:solidFill>
              </a:rPr>
              <a:t>of </a:t>
            </a:r>
            <a:r>
              <a:rPr lang="en-US" sz="2400" b="1" dirty="0">
                <a:solidFill>
                  <a:schemeClr val="tx1"/>
                </a:solidFill>
              </a:rPr>
              <a:t>taxes charged </a:t>
            </a:r>
            <a:r>
              <a:rPr lang="en-US" sz="2400" dirty="0">
                <a:solidFill>
                  <a:schemeClr val="tx1"/>
                </a:solidFill>
              </a:rPr>
              <a:t>from him </a:t>
            </a:r>
            <a:r>
              <a:rPr lang="en-US" sz="2400" b="1" dirty="0">
                <a:solidFill>
                  <a:schemeClr val="tx1"/>
                </a:solidFill>
              </a:rPr>
              <a:t>by </a:t>
            </a:r>
            <a:r>
              <a:rPr lang="en-US" sz="2400" dirty="0">
                <a:solidFill>
                  <a:schemeClr val="tx1"/>
                </a:solidFill>
              </a:rPr>
              <a:t>the </a:t>
            </a:r>
            <a:r>
              <a:rPr lang="en-US" sz="2400" b="1" dirty="0">
                <a:solidFill>
                  <a:schemeClr val="tx1"/>
                </a:solidFill>
              </a:rPr>
              <a:t>developer </a:t>
            </a:r>
            <a:r>
              <a:rPr lang="en-US" sz="2400" dirty="0">
                <a:solidFill>
                  <a:schemeClr val="tx1"/>
                </a:solidFill>
              </a:rPr>
              <a:t>towards the supply of construction of apartments by developer to him, </a:t>
            </a:r>
            <a:r>
              <a:rPr lang="en-US" sz="2400" b="1" dirty="0">
                <a:solidFill>
                  <a:schemeClr val="tx1"/>
                </a:solidFill>
              </a:rPr>
              <a:t>provided </a:t>
            </a:r>
            <a:r>
              <a:rPr lang="en-US" sz="2400" dirty="0">
                <a:solidFill>
                  <a:schemeClr val="tx1"/>
                </a:solidFill>
              </a:rPr>
              <a:t>the </a:t>
            </a:r>
            <a:r>
              <a:rPr lang="en-US" sz="2400" b="1" dirty="0">
                <a:solidFill>
                  <a:schemeClr val="tx1"/>
                </a:solidFill>
              </a:rPr>
              <a:t>landowner </a:t>
            </a:r>
            <a:r>
              <a:rPr lang="en-US" sz="2400" dirty="0">
                <a:solidFill>
                  <a:schemeClr val="tx1"/>
                </a:solidFill>
              </a:rPr>
              <a:t>further supplies such apartments to his buyers and </a:t>
            </a:r>
            <a:r>
              <a:rPr lang="en-US" sz="2400" b="1" dirty="0">
                <a:solidFill>
                  <a:schemeClr val="tx1"/>
                </a:solidFill>
              </a:rPr>
              <a:t>pays tax </a:t>
            </a:r>
            <a:r>
              <a:rPr lang="en-US" sz="2400" dirty="0">
                <a:solidFill>
                  <a:schemeClr val="tx1"/>
                </a:solidFill>
              </a:rPr>
              <a:t>on the same which is </a:t>
            </a:r>
            <a:r>
              <a:rPr lang="en-US" sz="2400" b="1" dirty="0">
                <a:solidFill>
                  <a:schemeClr val="tx1"/>
                </a:solidFill>
              </a:rPr>
              <a:t>not less than the amount of tax charged </a:t>
            </a:r>
            <a:r>
              <a:rPr lang="en-US" sz="2400" dirty="0">
                <a:solidFill>
                  <a:schemeClr val="tx1"/>
                </a:solidFill>
              </a:rPr>
              <a:t>from him on construction of such apartments by the developer. </a:t>
            </a:r>
          </a:p>
          <a:p>
            <a:endParaRPr lang="en-IN" dirty="0">
              <a:solidFill>
                <a:schemeClr val="tx1"/>
              </a:solidFill>
            </a:endParaRPr>
          </a:p>
        </p:txBody>
      </p:sp>
    </p:spTree>
    <p:extLst>
      <p:ext uri="{BB962C8B-B14F-4D97-AF65-F5344CB8AC3E}">
        <p14:creationId xmlns:p14="http://schemas.microsoft.com/office/powerpoint/2010/main" val="808166022"/>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Calculation of RCM – By Promoter</a:t>
            </a:r>
            <a:endParaRPr lang="en-US" dirty="0"/>
          </a:p>
        </p:txBody>
      </p:sp>
      <p:sp>
        <p:nvSpPr>
          <p:cNvPr id="3" name="Content Placeholder 2"/>
          <p:cNvSpPr>
            <a:spLocks noGrp="1"/>
          </p:cNvSpPr>
          <p:nvPr>
            <p:ph idx="1"/>
          </p:nvPr>
        </p:nvSpPr>
        <p:spPr/>
        <p:txBody>
          <a:bodyPr>
            <a:normAutofit/>
          </a:bodyPr>
          <a:lstStyle/>
          <a:p>
            <a:pPr marL="0" indent="0">
              <a:buNone/>
            </a:pPr>
            <a:endParaRPr lang="en-IN" sz="500" dirty="0">
              <a:solidFill>
                <a:srgbClr val="000000"/>
              </a:solidFill>
            </a:endParaRPr>
          </a:p>
          <a:p>
            <a:pPr marL="0" indent="0">
              <a:buNone/>
            </a:pPr>
            <a:r>
              <a:rPr lang="en-IN" dirty="0">
                <a:solidFill>
                  <a:srgbClr val="000000"/>
                </a:solidFill>
              </a:rPr>
              <a:t>				Carpet area of the residential apartments </a:t>
            </a:r>
            <a:r>
              <a:rPr lang="en-IN" b="1" dirty="0">
                <a:solidFill>
                  <a:srgbClr val="000000"/>
                </a:solidFill>
              </a:rPr>
              <a:t>un- 				booked </a:t>
            </a:r>
            <a:r>
              <a:rPr lang="en-IN" dirty="0">
                <a:solidFill>
                  <a:srgbClr val="000000"/>
                </a:solidFill>
              </a:rPr>
              <a:t>on the date of issuance of completion				certificate or first occupation</a:t>
            </a:r>
          </a:p>
          <a:p>
            <a:pPr marL="0" indent="0">
              <a:buNone/>
            </a:pPr>
            <a:r>
              <a:rPr lang="en-US" dirty="0">
                <a:solidFill>
                  <a:srgbClr val="000000"/>
                </a:solidFill>
              </a:rPr>
              <a:t>GST payable on TDR *         --------------------------------------------------------</a:t>
            </a:r>
          </a:p>
          <a:p>
            <a:pPr marL="0" indent="0">
              <a:buNone/>
            </a:pPr>
            <a:r>
              <a:rPr lang="en-IN" dirty="0">
                <a:solidFill>
                  <a:srgbClr val="000000"/>
                </a:solidFill>
              </a:rPr>
              <a:t>				Total carpet area of the residential 						apartments in the project</a:t>
            </a:r>
          </a:p>
          <a:p>
            <a:pPr marL="0" indent="0">
              <a:buNone/>
            </a:pPr>
            <a:r>
              <a:rPr lang="en-US" dirty="0"/>
              <a:t>Subject to Maximum of</a:t>
            </a:r>
          </a:p>
          <a:p>
            <a:pPr lvl="1"/>
            <a:r>
              <a:rPr lang="en-US" dirty="0"/>
              <a:t>Value of un sold Apartments * ( 5% or 1%)</a:t>
            </a:r>
          </a:p>
          <a:p>
            <a:pPr lvl="2"/>
            <a:r>
              <a:rPr lang="en-US" dirty="0"/>
              <a:t>remaining un- booked on the date of issuance of completion certificate or first occupation </a:t>
            </a:r>
          </a:p>
          <a:p>
            <a:pPr lvl="1"/>
            <a:endParaRPr lang="en-US" dirty="0"/>
          </a:p>
        </p:txBody>
      </p:sp>
    </p:spTree>
    <p:extLst>
      <p:ext uri="{BB962C8B-B14F-4D97-AF65-F5344CB8AC3E}">
        <p14:creationId xmlns:p14="http://schemas.microsoft.com/office/powerpoint/2010/main" val="60914439"/>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b="1" dirty="0"/>
              <a:t>Purchases from Un Registered Dealers </a:t>
            </a:r>
          </a:p>
        </p:txBody>
      </p:sp>
      <p:sp>
        <p:nvSpPr>
          <p:cNvPr id="3" name="Content Placeholder 2"/>
          <p:cNvSpPr>
            <a:spLocks noGrp="1"/>
          </p:cNvSpPr>
          <p:nvPr>
            <p:ph idx="1"/>
          </p:nvPr>
        </p:nvSpPr>
        <p:spPr>
          <a:xfrm>
            <a:off x="838200" y="962526"/>
            <a:ext cx="10515600" cy="5214437"/>
          </a:xfrm>
        </p:spPr>
        <p:txBody>
          <a:bodyPr>
            <a:normAutofit/>
          </a:bodyPr>
          <a:lstStyle/>
          <a:p>
            <a:endParaRPr lang="en-US" b="1" dirty="0"/>
          </a:p>
          <a:p>
            <a:r>
              <a:rPr lang="en-US" b="1" dirty="0"/>
              <a:t>80%</a:t>
            </a:r>
            <a:r>
              <a:rPr lang="en-US" dirty="0"/>
              <a:t> of value of </a:t>
            </a:r>
            <a:r>
              <a:rPr lang="en-US" b="1" dirty="0"/>
              <a:t>input and input services</a:t>
            </a:r>
            <a:r>
              <a:rPr lang="en-US" dirty="0"/>
              <a:t>, used in supplying the service shall be received from </a:t>
            </a:r>
            <a:r>
              <a:rPr lang="en-US" b="1" dirty="0"/>
              <a:t>REGISTERED SUPPLIER </a:t>
            </a:r>
            <a:r>
              <a:rPr lang="en-US" dirty="0"/>
              <a:t>only. </a:t>
            </a:r>
            <a:endParaRPr lang="en-IN" dirty="0"/>
          </a:p>
          <a:p>
            <a:r>
              <a:rPr lang="en-US" dirty="0"/>
              <a:t>Where </a:t>
            </a:r>
            <a:r>
              <a:rPr lang="en-US" b="1" dirty="0"/>
              <a:t>value </a:t>
            </a:r>
            <a:r>
              <a:rPr lang="en-US" dirty="0"/>
              <a:t>of input and input services received from registered suppliers </a:t>
            </a:r>
            <a:r>
              <a:rPr lang="en-US" b="1" dirty="0"/>
              <a:t>during the financial year falls short </a:t>
            </a:r>
            <a:r>
              <a:rPr lang="en-US" dirty="0"/>
              <a:t>of the said threshold of 80%., </a:t>
            </a:r>
            <a:r>
              <a:rPr lang="en-US" b="1" dirty="0"/>
              <a:t>tax </a:t>
            </a:r>
            <a:r>
              <a:rPr lang="en-US" dirty="0"/>
              <a:t>shall </a:t>
            </a:r>
            <a:r>
              <a:rPr lang="en-US" b="1" dirty="0"/>
              <a:t>be paid </a:t>
            </a:r>
            <a:r>
              <a:rPr lang="en-US" dirty="0"/>
              <a:t>by the </a:t>
            </a:r>
            <a:r>
              <a:rPr lang="en-US" b="1" dirty="0"/>
              <a:t>developer </a:t>
            </a:r>
            <a:r>
              <a:rPr lang="en-US" dirty="0"/>
              <a:t>on value of input and input services comprising such shortfall at the rate of </a:t>
            </a:r>
            <a:r>
              <a:rPr lang="en-US" b="1" dirty="0"/>
              <a:t>18%</a:t>
            </a:r>
            <a:r>
              <a:rPr lang="en-US" dirty="0"/>
              <a:t> on </a:t>
            </a:r>
            <a:r>
              <a:rPr lang="en-US" b="1" dirty="0"/>
              <a:t>RCM </a:t>
            </a:r>
            <a:r>
              <a:rPr lang="en-US" dirty="0"/>
              <a:t>basis. </a:t>
            </a:r>
            <a:endParaRPr lang="en-IN" dirty="0"/>
          </a:p>
          <a:p>
            <a:r>
              <a:rPr lang="en-US" dirty="0"/>
              <a:t>Notwithstanding anything contained herein above, where </a:t>
            </a:r>
            <a:r>
              <a:rPr lang="en-US" b="1" dirty="0"/>
              <a:t>CEMENT </a:t>
            </a:r>
            <a:r>
              <a:rPr lang="en-US" dirty="0"/>
              <a:t>is received from an </a:t>
            </a:r>
            <a:r>
              <a:rPr lang="en-US" b="1" dirty="0"/>
              <a:t>unregistered person</a:t>
            </a:r>
            <a:r>
              <a:rPr lang="en-US" dirty="0"/>
              <a:t>, the </a:t>
            </a:r>
            <a:r>
              <a:rPr lang="en-US" b="1" dirty="0"/>
              <a:t>developer </a:t>
            </a:r>
            <a:r>
              <a:rPr lang="en-US" dirty="0"/>
              <a:t>shall </a:t>
            </a:r>
            <a:r>
              <a:rPr lang="en-US" b="1" dirty="0"/>
              <a:t>pay tax </a:t>
            </a:r>
            <a:r>
              <a:rPr lang="en-US" dirty="0"/>
              <a:t>on supply of such cement at the applicable rates on </a:t>
            </a:r>
            <a:r>
              <a:rPr lang="en-US" b="1" dirty="0"/>
              <a:t>RCM basis</a:t>
            </a:r>
            <a:r>
              <a:rPr lang="en-US" dirty="0"/>
              <a:t>. (Sec 9(4))</a:t>
            </a:r>
            <a:endParaRPr lang="en-IN" dirty="0"/>
          </a:p>
        </p:txBody>
      </p:sp>
    </p:spTree>
    <p:extLst>
      <p:ext uri="{BB962C8B-B14F-4D97-AF65-F5344CB8AC3E}">
        <p14:creationId xmlns:p14="http://schemas.microsoft.com/office/powerpoint/2010/main" val="2623427338"/>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3B18B-6EE6-4D31-8123-9B41ECC093EB}"/>
              </a:ext>
            </a:extLst>
          </p:cNvPr>
          <p:cNvSpPr>
            <a:spLocks noGrp="1"/>
          </p:cNvSpPr>
          <p:nvPr>
            <p:ph type="title"/>
          </p:nvPr>
        </p:nvSpPr>
        <p:spPr/>
        <p:txBody>
          <a:bodyPr>
            <a:normAutofit fontScale="90000"/>
          </a:bodyPr>
          <a:lstStyle/>
          <a:p>
            <a:r>
              <a:rPr lang="en-IN" dirty="0"/>
              <a:t>ITC Reversal – On going Projects by Sept 2019 : DRC 03</a:t>
            </a:r>
          </a:p>
        </p:txBody>
      </p:sp>
      <p:graphicFrame>
        <p:nvGraphicFramePr>
          <p:cNvPr id="4" name="Content Placeholder 3">
            <a:extLst>
              <a:ext uri="{FF2B5EF4-FFF2-40B4-BE49-F238E27FC236}">
                <a16:creationId xmlns:a16="http://schemas.microsoft.com/office/drawing/2014/main" id="{2B2EF7A0-062A-433A-B882-0FBF09437C2F}"/>
              </a:ext>
            </a:extLst>
          </p:cNvPr>
          <p:cNvGraphicFramePr>
            <a:graphicFrameLocks noGrp="1"/>
          </p:cNvGraphicFramePr>
          <p:nvPr>
            <p:ph idx="1"/>
            <p:extLst/>
          </p:nvPr>
        </p:nvGraphicFramePr>
        <p:xfrm>
          <a:off x="838200" y="1039813"/>
          <a:ext cx="10515600" cy="51371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a:extLst>
              <a:ext uri="{FF2B5EF4-FFF2-40B4-BE49-F238E27FC236}">
                <a16:creationId xmlns:a16="http://schemas.microsoft.com/office/drawing/2014/main" id="{B7DA3AFE-B2AB-4545-9A6D-931A2EDB16CB}"/>
              </a:ext>
            </a:extLst>
          </p:cNvPr>
          <p:cNvSpPr/>
          <p:nvPr/>
        </p:nvSpPr>
        <p:spPr>
          <a:xfrm>
            <a:off x="947745" y="2913444"/>
            <a:ext cx="2302040" cy="923330"/>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IN" dirty="0">
                <a:latin typeface="+mj-lt"/>
              </a:rPr>
              <a:t>Eligible ITC (</a:t>
            </a:r>
            <a:r>
              <a:rPr lang="en-IN" dirty="0" err="1">
                <a:latin typeface="+mj-lt"/>
              </a:rPr>
              <a:t>Te</a:t>
            </a:r>
            <a:r>
              <a:rPr lang="en-IN" dirty="0">
                <a:latin typeface="+mj-lt"/>
              </a:rPr>
              <a:t>)=Tc + Tr</a:t>
            </a:r>
          </a:p>
          <a:p>
            <a:r>
              <a:rPr lang="en-IN" dirty="0">
                <a:latin typeface="+mj-lt"/>
              </a:rPr>
              <a:t>Tc = 2.50 Cr</a:t>
            </a:r>
          </a:p>
          <a:p>
            <a:r>
              <a:rPr lang="en-IN" dirty="0">
                <a:latin typeface="+mj-lt"/>
              </a:rPr>
              <a:t>Tr = 5.40 Cr</a:t>
            </a:r>
          </a:p>
        </p:txBody>
      </p:sp>
      <p:sp>
        <p:nvSpPr>
          <p:cNvPr id="7" name="Rectangle 6">
            <a:extLst>
              <a:ext uri="{FF2B5EF4-FFF2-40B4-BE49-F238E27FC236}">
                <a16:creationId xmlns:a16="http://schemas.microsoft.com/office/drawing/2014/main" id="{E5FC4CAB-470E-4340-A6FC-4D4608BD4CF7}"/>
              </a:ext>
            </a:extLst>
          </p:cNvPr>
          <p:cNvSpPr/>
          <p:nvPr/>
        </p:nvSpPr>
        <p:spPr>
          <a:xfrm>
            <a:off x="1010447" y="2334547"/>
            <a:ext cx="1689052"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IN" dirty="0">
                <a:latin typeface="+mj-lt"/>
              </a:rPr>
              <a:t>Total ITC = 10 Cr</a:t>
            </a:r>
          </a:p>
        </p:txBody>
      </p:sp>
      <p:sp>
        <p:nvSpPr>
          <p:cNvPr id="8" name="Rectangle 7">
            <a:extLst>
              <a:ext uri="{FF2B5EF4-FFF2-40B4-BE49-F238E27FC236}">
                <a16:creationId xmlns:a16="http://schemas.microsoft.com/office/drawing/2014/main" id="{AA7D6128-617E-4E38-B46C-A84161E4F6CA}"/>
              </a:ext>
            </a:extLst>
          </p:cNvPr>
          <p:cNvSpPr/>
          <p:nvPr/>
        </p:nvSpPr>
        <p:spPr>
          <a:xfrm>
            <a:off x="947745" y="4152897"/>
            <a:ext cx="1876604"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IN" b="1" dirty="0">
                <a:latin typeface="+mj-lt"/>
              </a:rPr>
              <a:t>ITC Reverse = 2.10</a:t>
            </a:r>
          </a:p>
        </p:txBody>
      </p:sp>
      <p:cxnSp>
        <p:nvCxnSpPr>
          <p:cNvPr id="10" name="Connector: Elbow 9">
            <a:extLst>
              <a:ext uri="{FF2B5EF4-FFF2-40B4-BE49-F238E27FC236}">
                <a16:creationId xmlns:a16="http://schemas.microsoft.com/office/drawing/2014/main" id="{803116A9-A1EC-4E1E-A7A0-5C06B8B7D709}"/>
              </a:ext>
            </a:extLst>
          </p:cNvPr>
          <p:cNvCxnSpPr>
            <a:cxnSpLocks/>
          </p:cNvCxnSpPr>
          <p:nvPr/>
        </p:nvCxnSpPr>
        <p:spPr>
          <a:xfrm rot="10800000" flipV="1">
            <a:off x="3422032" y="2703877"/>
            <a:ext cx="967090" cy="556611"/>
          </a:xfrm>
          <a:prstGeom prst="bentConnector3">
            <a:avLst>
              <a:gd name="adj1" fmla="val -1328"/>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5" name="Connector: Elbow 14">
            <a:extLst>
              <a:ext uri="{FF2B5EF4-FFF2-40B4-BE49-F238E27FC236}">
                <a16:creationId xmlns:a16="http://schemas.microsoft.com/office/drawing/2014/main" id="{EE66A6C8-67BA-41E8-9BBE-08AC6502D5E5}"/>
              </a:ext>
            </a:extLst>
          </p:cNvPr>
          <p:cNvCxnSpPr>
            <a:cxnSpLocks/>
          </p:cNvCxnSpPr>
          <p:nvPr/>
        </p:nvCxnSpPr>
        <p:spPr>
          <a:xfrm rot="16200000" flipV="1">
            <a:off x="2552818" y="4367313"/>
            <a:ext cx="1922855" cy="309831"/>
          </a:xfrm>
          <a:prstGeom prst="bentConnector3">
            <a:avLst>
              <a:gd name="adj1" fmla="val 100000"/>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2" name="Rectangle 21">
            <a:extLst>
              <a:ext uri="{FF2B5EF4-FFF2-40B4-BE49-F238E27FC236}">
                <a16:creationId xmlns:a16="http://schemas.microsoft.com/office/drawing/2014/main" id="{4EBC755B-4630-431C-B9B0-C58E5457055B}"/>
              </a:ext>
            </a:extLst>
          </p:cNvPr>
          <p:cNvSpPr/>
          <p:nvPr/>
        </p:nvSpPr>
        <p:spPr>
          <a:xfrm>
            <a:off x="7593643" y="5633521"/>
            <a:ext cx="2355260" cy="369332"/>
          </a:xfrm>
          <a:prstGeom prst="rect">
            <a:avLst/>
          </a:prstGeom>
        </p:spPr>
        <p:txBody>
          <a:bodyPr wrap="none">
            <a:spAutoFit/>
          </a:bodyPr>
          <a:lstStyle/>
          <a:p>
            <a:r>
              <a:rPr lang="en-IN" dirty="0">
                <a:latin typeface="+mj-lt"/>
              </a:rPr>
              <a:t>Tr= T x F1 x F2 x F3 x F4</a:t>
            </a:r>
          </a:p>
        </p:txBody>
      </p:sp>
    </p:spTree>
    <p:extLst>
      <p:ext uri="{BB962C8B-B14F-4D97-AF65-F5344CB8AC3E}">
        <p14:creationId xmlns:p14="http://schemas.microsoft.com/office/powerpoint/2010/main" val="40254586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9788" y="415230"/>
            <a:ext cx="10515600" cy="687060"/>
          </a:xfrm>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chor="ctr">
            <a:normAutofit/>
          </a:bodyPr>
          <a:lstStyle/>
          <a:p>
            <a:r>
              <a:rPr lang="en-US" dirty="0">
                <a:solidFill>
                  <a:schemeClr val="lt1"/>
                </a:solidFill>
                <a:latin typeface="+mj-lt"/>
                <a:ea typeface="+mn-ea"/>
                <a:cs typeface="+mn-cs"/>
              </a:rPr>
              <a:t>RCM – Basic Provisions</a:t>
            </a:r>
          </a:p>
        </p:txBody>
      </p:sp>
      <p:sp>
        <p:nvSpPr>
          <p:cNvPr id="5" name="Text Placeholder 4"/>
          <p:cNvSpPr>
            <a:spLocks noGrp="1"/>
          </p:cNvSpPr>
          <p:nvPr>
            <p:ph type="body" idx="1"/>
          </p:nvPr>
        </p:nvSpPr>
        <p:spPr>
          <a:xfrm>
            <a:off x="839788" y="1240077"/>
            <a:ext cx="5157787" cy="713983"/>
          </a:xfrm>
        </p:spPr>
        <p:style>
          <a:lnRef idx="2">
            <a:schemeClr val="accent1"/>
          </a:lnRef>
          <a:fillRef idx="1">
            <a:schemeClr val="lt1"/>
          </a:fillRef>
          <a:effectRef idx="0">
            <a:schemeClr val="accent1"/>
          </a:effectRef>
          <a:fontRef idx="minor">
            <a:schemeClr val="dk1"/>
          </a:fontRef>
        </p:style>
        <p:txBody>
          <a:bodyPr/>
          <a:lstStyle/>
          <a:p>
            <a:pPr algn="ctr"/>
            <a:r>
              <a:rPr lang="en-US" dirty="0">
                <a:uFillTx/>
                <a:latin typeface="+mj-lt"/>
              </a:rPr>
              <a:t>Sec 9(3) – Then</a:t>
            </a:r>
          </a:p>
        </p:txBody>
      </p:sp>
      <p:sp>
        <p:nvSpPr>
          <p:cNvPr id="6" name="Content Placeholder 5"/>
          <p:cNvSpPr>
            <a:spLocks noGrp="1"/>
          </p:cNvSpPr>
          <p:nvPr>
            <p:ph sz="half" idx="2"/>
          </p:nvPr>
        </p:nvSpPr>
        <p:spPr>
          <a:xfrm>
            <a:off x="839788" y="2091847"/>
            <a:ext cx="5157787" cy="4097816"/>
          </a:xfrm>
        </p:spPr>
        <p:style>
          <a:lnRef idx="2">
            <a:schemeClr val="accent6"/>
          </a:lnRef>
          <a:fillRef idx="1">
            <a:schemeClr val="lt1"/>
          </a:fillRef>
          <a:effectRef idx="0">
            <a:schemeClr val="accent6"/>
          </a:effectRef>
          <a:fontRef idx="minor">
            <a:schemeClr val="dk1"/>
          </a:fontRef>
        </p:style>
        <p:txBody>
          <a:bodyPr>
            <a:normAutofit lnSpcReduction="10000"/>
          </a:bodyPr>
          <a:lstStyle/>
          <a:p>
            <a:pPr algn="just"/>
            <a:r>
              <a:rPr lang="en-IN" dirty="0">
                <a:uFillTx/>
              </a:rPr>
              <a:t>The government </a:t>
            </a:r>
          </a:p>
          <a:p>
            <a:pPr algn="just"/>
            <a:r>
              <a:rPr lang="en-IN" dirty="0">
                <a:uFillTx/>
              </a:rPr>
              <a:t>on the recommendation of the council </a:t>
            </a:r>
          </a:p>
          <a:p>
            <a:pPr algn="just"/>
            <a:r>
              <a:rPr lang="en-IN" dirty="0">
                <a:uFillTx/>
              </a:rPr>
              <a:t>by notification </a:t>
            </a:r>
          </a:p>
          <a:p>
            <a:pPr algn="just"/>
            <a:r>
              <a:rPr lang="en-IN" dirty="0">
                <a:uFillTx/>
              </a:rPr>
              <a:t>specify categories of Supply of goods or services </a:t>
            </a:r>
          </a:p>
          <a:p>
            <a:pPr marL="0" indent="0" algn="just">
              <a:buNone/>
            </a:pPr>
            <a:r>
              <a:rPr lang="en-IN" dirty="0">
                <a:uFillTx/>
              </a:rPr>
              <a:t>the tax on which shall be </a:t>
            </a:r>
            <a:r>
              <a:rPr lang="en-IN" b="1" u="sng" dirty="0">
                <a:uFillTx/>
              </a:rPr>
              <a:t>paid by the recipient</a:t>
            </a:r>
            <a:r>
              <a:rPr lang="en-IN" dirty="0">
                <a:uFillTx/>
              </a:rPr>
              <a:t> of the goods or services or both on reverse charge basis</a:t>
            </a:r>
            <a:endParaRPr lang="en-US" dirty="0">
              <a:uFillTx/>
            </a:endParaRPr>
          </a:p>
        </p:txBody>
      </p:sp>
      <p:sp>
        <p:nvSpPr>
          <p:cNvPr id="7" name="Text Placeholder 6"/>
          <p:cNvSpPr>
            <a:spLocks noGrp="1"/>
          </p:cNvSpPr>
          <p:nvPr>
            <p:ph type="body" sz="quarter" idx="3"/>
          </p:nvPr>
        </p:nvSpPr>
        <p:spPr>
          <a:xfrm>
            <a:off x="6172200" y="1240077"/>
            <a:ext cx="5183188" cy="713983"/>
          </a:xfrm>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ormAutofit/>
          </a:bodyPr>
          <a:lstStyle/>
          <a:p>
            <a:pPr algn="ctr"/>
            <a:r>
              <a:rPr lang="en-US" dirty="0">
                <a:latin typeface="+mj-lt"/>
              </a:rPr>
              <a:t>Sec 9(3) – NOW</a:t>
            </a:r>
          </a:p>
        </p:txBody>
      </p:sp>
      <p:sp>
        <p:nvSpPr>
          <p:cNvPr id="8" name="Content Placeholder 7"/>
          <p:cNvSpPr>
            <a:spLocks noGrp="1"/>
          </p:cNvSpPr>
          <p:nvPr>
            <p:ph sz="quarter" idx="4"/>
          </p:nvPr>
        </p:nvSpPr>
        <p:spPr>
          <a:xfrm>
            <a:off x="6172200" y="4074857"/>
            <a:ext cx="5183188" cy="2114805"/>
          </a:xfrm>
        </p:spPr>
        <p:style>
          <a:lnRef idx="2">
            <a:schemeClr val="accent6"/>
          </a:lnRef>
          <a:fillRef idx="1">
            <a:schemeClr val="lt1"/>
          </a:fillRef>
          <a:effectRef idx="0">
            <a:schemeClr val="accent6"/>
          </a:effectRef>
          <a:fontRef idx="minor">
            <a:schemeClr val="dk1"/>
          </a:fontRef>
        </p:style>
        <p:txBody>
          <a:bodyPr>
            <a:normAutofit lnSpcReduction="10000"/>
          </a:bodyPr>
          <a:lstStyle/>
          <a:p>
            <a:pPr marL="0" indent="0" algn="just">
              <a:buNone/>
            </a:pPr>
            <a:r>
              <a:rPr lang="en-US" b="1" i="1" u="sng" dirty="0">
                <a:uFillTx/>
              </a:rPr>
              <a:t>Refer updated </a:t>
            </a:r>
            <a:r>
              <a:rPr lang="en-US" b="1" i="1" u="sng" dirty="0"/>
              <a:t>Notification </a:t>
            </a:r>
          </a:p>
          <a:p>
            <a:pPr marL="0" indent="0" algn="just">
              <a:buNone/>
            </a:pPr>
            <a:r>
              <a:rPr lang="en-US" dirty="0"/>
              <a:t>04/2017 CTR for Goods</a:t>
            </a:r>
          </a:p>
          <a:p>
            <a:pPr marL="0" indent="0" algn="just">
              <a:buNone/>
            </a:pPr>
            <a:endParaRPr lang="en-US" dirty="0">
              <a:uFillTx/>
            </a:endParaRPr>
          </a:p>
          <a:p>
            <a:pPr marL="0" indent="0" algn="just">
              <a:buNone/>
            </a:pPr>
            <a:r>
              <a:rPr lang="en-US" dirty="0"/>
              <a:t>13/2017 CTR for Services</a:t>
            </a:r>
          </a:p>
          <a:p>
            <a:pPr marL="0" indent="0" algn="just">
              <a:buNone/>
            </a:pPr>
            <a:endParaRPr lang="en-US" dirty="0">
              <a:uFillTx/>
            </a:endParaRPr>
          </a:p>
        </p:txBody>
      </p:sp>
      <p:sp>
        <p:nvSpPr>
          <p:cNvPr id="3" name="Slide Number Placeholder 2"/>
          <p:cNvSpPr>
            <a:spLocks noGrp="1"/>
          </p:cNvSpPr>
          <p:nvPr>
            <p:ph type="sldNum" sz="quarter" idx="12"/>
          </p:nvPr>
        </p:nvSpPr>
        <p:spPr/>
        <p:txBody>
          <a:bodyPr/>
          <a:lstStyle/>
          <a:p>
            <a:fld id="{72CC1286-1CFD-434F-91E2-447085530BDC}" type="slidenum">
              <a:rPr lang="en-IN" smtClean="0">
                <a:uFillTx/>
                <a:latin typeface="+mj-lt"/>
              </a:rPr>
              <a:t>17</a:t>
            </a:fld>
            <a:endParaRPr lang="en-IN" dirty="0">
              <a:uFillTx/>
              <a:latin typeface="+mj-lt"/>
            </a:endParaRPr>
          </a:p>
        </p:txBody>
      </p:sp>
      <p:sp>
        <p:nvSpPr>
          <p:cNvPr id="10" name="Content Placeholder 7"/>
          <p:cNvSpPr txBox="1">
            <a:spLocks/>
          </p:cNvSpPr>
          <p:nvPr/>
        </p:nvSpPr>
        <p:spPr>
          <a:xfrm>
            <a:off x="6224392" y="2091847"/>
            <a:ext cx="5183188" cy="1845223"/>
          </a:xfrm>
          <a:prstGeom prst="rect">
            <a:avLst/>
          </a:prstGeom>
        </p:spPr>
        <p:style>
          <a:lnRef idx="2">
            <a:schemeClr val="accent6"/>
          </a:lnRef>
          <a:fillRef idx="1">
            <a:schemeClr val="lt1"/>
          </a:fillRef>
          <a:effectRef idx="0">
            <a:schemeClr val="accent6"/>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uFillTx/>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uFillTx/>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uFillTx/>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9pPr>
          </a:lstStyle>
          <a:p>
            <a:pPr marL="514350" indent="-514350" algn="just">
              <a:buAutoNum type="alphaLcParenR"/>
            </a:pPr>
            <a:r>
              <a:rPr lang="en-US" dirty="0">
                <a:latin typeface="+mj-lt"/>
              </a:rPr>
              <a:t>Increase in List of services</a:t>
            </a:r>
          </a:p>
          <a:p>
            <a:pPr marL="514350" indent="-514350" algn="just">
              <a:buAutoNum type="alphaLcParenR"/>
            </a:pPr>
            <a:r>
              <a:rPr lang="en-US" dirty="0">
                <a:latin typeface="+mj-lt"/>
              </a:rPr>
              <a:t>Different Implementation Dates</a:t>
            </a:r>
          </a:p>
        </p:txBody>
      </p:sp>
    </p:spTree>
    <p:extLst>
      <p:ext uri="{BB962C8B-B14F-4D97-AF65-F5344CB8AC3E}">
        <p14:creationId xmlns:p14="http://schemas.microsoft.com/office/powerpoint/2010/main" val="1002386444"/>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079EB-E7DC-445D-BA23-413A90D0A23A}"/>
              </a:ext>
            </a:extLst>
          </p:cNvPr>
          <p:cNvSpPr>
            <a:spLocks noGrp="1"/>
          </p:cNvSpPr>
          <p:nvPr>
            <p:ph type="title"/>
          </p:nvPr>
        </p:nvSpPr>
        <p:spPr/>
        <p:txBody>
          <a:bodyPr>
            <a:normAutofit fontScale="90000"/>
          </a:bodyPr>
          <a:lstStyle/>
          <a:p>
            <a:r>
              <a:rPr lang="en-IN" dirty="0"/>
              <a:t>Addition to Rule 42(4)</a:t>
            </a:r>
          </a:p>
        </p:txBody>
      </p:sp>
      <p:sp>
        <p:nvSpPr>
          <p:cNvPr id="3" name="Content Placeholder 2">
            <a:extLst>
              <a:ext uri="{FF2B5EF4-FFF2-40B4-BE49-F238E27FC236}">
                <a16:creationId xmlns:a16="http://schemas.microsoft.com/office/drawing/2014/main" id="{A8917A80-A4B8-4A09-B1F9-CAB99C95D9A9}"/>
              </a:ext>
            </a:extLst>
          </p:cNvPr>
          <p:cNvSpPr>
            <a:spLocks noGrp="1"/>
          </p:cNvSpPr>
          <p:nvPr>
            <p:ph idx="1"/>
          </p:nvPr>
        </p:nvSpPr>
        <p:spPr/>
        <p:txBody>
          <a:bodyPr>
            <a:normAutofit/>
          </a:bodyPr>
          <a:lstStyle/>
          <a:p>
            <a:r>
              <a:rPr lang="en-IN" dirty="0"/>
              <a:t>Common credit on commercial portion in the project shall be</a:t>
            </a:r>
          </a:p>
          <a:p>
            <a:pPr lvl="1"/>
            <a:endParaRPr lang="en-IN" sz="500" dirty="0"/>
          </a:p>
          <a:p>
            <a:pPr marL="457200" lvl="1" indent="0">
              <a:buNone/>
            </a:pPr>
            <a:r>
              <a:rPr lang="en-IN" dirty="0"/>
              <a:t>D1 =C2</a:t>
            </a:r>
            <a:r>
              <a:rPr lang="en-IN" baseline="-25000" dirty="0"/>
              <a:t> </a:t>
            </a:r>
            <a:r>
              <a:rPr lang="en-IN" dirty="0"/>
              <a:t>x (E/ F) </a:t>
            </a:r>
          </a:p>
          <a:p>
            <a:pPr marL="457200" lvl="1" indent="0">
              <a:buNone/>
            </a:pPr>
            <a:r>
              <a:rPr lang="en-IN" dirty="0"/>
              <a:t>E =  </a:t>
            </a:r>
            <a:r>
              <a:rPr lang="en-IN" b="1" dirty="0"/>
              <a:t>Unsold</a:t>
            </a:r>
            <a:r>
              <a:rPr lang="en-IN" dirty="0"/>
              <a:t> commercial apartments </a:t>
            </a:r>
            <a:r>
              <a:rPr lang="en-IN" b="1" dirty="0"/>
              <a:t>Carpet Area </a:t>
            </a:r>
            <a:r>
              <a:rPr lang="en-IN" dirty="0"/>
              <a:t>on the date of OCT</a:t>
            </a:r>
          </a:p>
          <a:p>
            <a:pPr marL="457200" lvl="1" indent="0">
              <a:buNone/>
            </a:pPr>
            <a:r>
              <a:rPr lang="en-IN" dirty="0"/>
              <a:t>F = AC (</a:t>
            </a:r>
            <a:r>
              <a:rPr lang="en-IN" b="1" dirty="0"/>
              <a:t>Total carpet area </a:t>
            </a:r>
            <a:r>
              <a:rPr lang="en-IN" dirty="0"/>
              <a:t>of the commercial apartments in the project)</a:t>
            </a:r>
          </a:p>
          <a:p>
            <a:endParaRPr lang="en-IN" sz="500" dirty="0"/>
          </a:p>
          <a:p>
            <a:r>
              <a:rPr lang="en-IN" dirty="0"/>
              <a:t>If C3</a:t>
            </a:r>
            <a:r>
              <a:rPr lang="en-IN" baseline="-25000" dirty="0"/>
              <a:t>final_comm </a:t>
            </a:r>
            <a:r>
              <a:rPr lang="en-IN" dirty="0"/>
              <a:t> &gt; C3</a:t>
            </a:r>
            <a:r>
              <a:rPr lang="en-IN" baseline="-25000" dirty="0"/>
              <a:t>aggregate_comm</a:t>
            </a:r>
          </a:p>
          <a:p>
            <a:pPr lvl="1"/>
            <a:r>
              <a:rPr lang="en-IN" dirty="0"/>
              <a:t>Re claim the difference in 3B till sept of Subsequent year of OC</a:t>
            </a:r>
          </a:p>
          <a:p>
            <a:endParaRPr lang="en-IN" sz="500" dirty="0"/>
          </a:p>
          <a:p>
            <a:r>
              <a:rPr lang="en-IN" dirty="0"/>
              <a:t>If C3</a:t>
            </a:r>
            <a:r>
              <a:rPr lang="en-IN" baseline="-25000" dirty="0"/>
              <a:t>final_comm </a:t>
            </a:r>
            <a:r>
              <a:rPr lang="en-IN" dirty="0"/>
              <a:t> &lt; C3</a:t>
            </a:r>
            <a:r>
              <a:rPr lang="en-IN" baseline="-25000" dirty="0"/>
              <a:t>aggregate_comm</a:t>
            </a:r>
          </a:p>
          <a:p>
            <a:pPr lvl="1"/>
            <a:r>
              <a:rPr lang="en-IN" dirty="0"/>
              <a:t>Reverse thru GSTR 3B or pay through DRC 03</a:t>
            </a:r>
          </a:p>
          <a:p>
            <a:pPr lvl="1"/>
            <a:r>
              <a:rPr lang="en-IN" dirty="0"/>
              <a:t>Interest u/s 50(1) is also applicable</a:t>
            </a:r>
          </a:p>
          <a:p>
            <a:endParaRPr lang="en-IN" dirty="0"/>
          </a:p>
          <a:p>
            <a:pPr lvl="1"/>
            <a:endParaRPr lang="en-IN" dirty="0"/>
          </a:p>
          <a:p>
            <a:pPr lvl="1"/>
            <a:endParaRPr lang="en-IN" dirty="0"/>
          </a:p>
        </p:txBody>
      </p:sp>
    </p:spTree>
    <p:extLst>
      <p:ext uri="{BB962C8B-B14F-4D97-AF65-F5344CB8AC3E}">
        <p14:creationId xmlns:p14="http://schemas.microsoft.com/office/powerpoint/2010/main" val="443655823"/>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uFillTx/>
              </a:rPr>
              <a:t>Restaurants/Hotel</a:t>
            </a:r>
          </a:p>
        </p:txBody>
      </p:sp>
      <p:sp>
        <p:nvSpPr>
          <p:cNvPr id="5" name="Text Placeholder 4"/>
          <p:cNvSpPr>
            <a:spLocks noGrp="1"/>
          </p:cNvSpPr>
          <p:nvPr>
            <p:ph type="body" idx="1"/>
          </p:nvPr>
        </p:nvSpPr>
        <p:spPr/>
        <p:txBody>
          <a:bodyPr/>
          <a:lstStyle/>
          <a:p>
            <a:endParaRPr lang="en-IN" dirty="0">
              <a:uFillTx/>
            </a:endParaRPr>
          </a:p>
        </p:txBody>
      </p:sp>
    </p:spTree>
    <p:extLst>
      <p:ext uri="{BB962C8B-B14F-4D97-AF65-F5344CB8AC3E}">
        <p14:creationId xmlns:p14="http://schemas.microsoft.com/office/powerpoint/2010/main" val="1164425744"/>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30262"/>
          </a:xfr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txBody>
          <a:bodyPr vert="horz" lIns="91440" tIns="45720" rIns="91440" bIns="45720" rtlCol="0" anchor="ctr">
            <a:normAutofit/>
          </a:bodyPr>
          <a:lstStyle/>
          <a:p>
            <a:pPr algn="ctr"/>
            <a:r>
              <a:rPr lang="en-US" sz="4000" dirty="0">
                <a:solidFill>
                  <a:schemeClr val="bg1"/>
                </a:solidFill>
                <a:latin typeface="+mn-lt"/>
                <a:ea typeface="+mn-ea"/>
                <a:cs typeface="+mn-cs"/>
              </a:rPr>
              <a:t>GST Tax Rates Applicable for Restaurants</a:t>
            </a:r>
            <a:endParaRPr lang="en-IN" sz="4000" dirty="0">
              <a:solidFill>
                <a:schemeClr val="bg1"/>
              </a:solidFill>
              <a:latin typeface="+mn-lt"/>
              <a:ea typeface="+mn-ea"/>
              <a:cs typeface="+mn-cs"/>
            </a:endParaRPr>
          </a:p>
        </p:txBody>
      </p:sp>
      <p:sp>
        <p:nvSpPr>
          <p:cNvPr id="5" name="Rectangle 4"/>
          <p:cNvSpPr/>
          <p:nvPr/>
        </p:nvSpPr>
        <p:spPr>
          <a:xfrm>
            <a:off x="6816540" y="5048167"/>
            <a:ext cx="5216434" cy="954107"/>
          </a:xfrm>
          <a:prstGeom prst="rect">
            <a:avLst/>
          </a:prstGeom>
        </p:spPr>
        <p:txBody>
          <a:bodyPr wrap="square">
            <a:spAutoFit/>
          </a:bodyPr>
          <a:lstStyle/>
          <a:p>
            <a:r>
              <a:rPr lang="en-US" sz="1400" dirty="0">
                <a:latin typeface="CIDFont+F3"/>
              </a:rPr>
              <a:t>1. Declared Tariff includes charges for all amenities provided in the unit of accommodation but without excluding any discount offered on the published charges for such unit. [Notification 13/2018- Central Tax(R) dated 26.07.2018]</a:t>
            </a:r>
            <a:endParaRPr lang="en-IN" sz="1400" dirty="0"/>
          </a:p>
        </p:txBody>
      </p:sp>
      <p:graphicFrame>
        <p:nvGraphicFramePr>
          <p:cNvPr id="6" name="Diagram 5">
            <a:extLst>
              <a:ext uri="{FF2B5EF4-FFF2-40B4-BE49-F238E27FC236}">
                <a16:creationId xmlns:a16="http://schemas.microsoft.com/office/drawing/2014/main" id="{BEC4D879-C569-48E3-8822-2CC47BDFFFFA}"/>
              </a:ext>
            </a:extLst>
          </p:cNvPr>
          <p:cNvGraphicFramePr/>
          <p:nvPr>
            <p:extLst>
              <p:ext uri="{D42A27DB-BD31-4B8C-83A1-F6EECF244321}">
                <p14:modId xmlns:p14="http://schemas.microsoft.com/office/powerpoint/2010/main" val="3141507065"/>
              </p:ext>
            </p:extLst>
          </p:nvPr>
        </p:nvGraphicFramePr>
        <p:xfrm>
          <a:off x="593561" y="929694"/>
          <a:ext cx="9345569" cy="50725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0977675"/>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02365"/>
          </a:xfr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txBody>
          <a:bodyPr vert="horz" lIns="91440" tIns="45720" rIns="91440" bIns="45720" rtlCol="0" anchor="ctr">
            <a:normAutofit/>
          </a:bodyPr>
          <a:lstStyle/>
          <a:p>
            <a:pPr algn="ctr"/>
            <a:r>
              <a:rPr lang="en-US" sz="4000" dirty="0">
                <a:solidFill>
                  <a:schemeClr val="bg1"/>
                </a:solidFill>
                <a:latin typeface="+mn-lt"/>
                <a:ea typeface="+mn-ea"/>
                <a:cs typeface="+mn-cs"/>
              </a:rPr>
              <a:t>GST Tax Rates Applicable for Hotels</a:t>
            </a:r>
            <a:endParaRPr lang="en-IN" sz="4000" dirty="0">
              <a:solidFill>
                <a:schemeClr val="bg1"/>
              </a:solidFill>
              <a:latin typeface="+mn-lt"/>
              <a:ea typeface="+mn-ea"/>
              <a:cs typeface="+mn-cs"/>
            </a:endParaRPr>
          </a:p>
        </p:txBody>
      </p:sp>
      <p:sp>
        <p:nvSpPr>
          <p:cNvPr id="5" name="Rectangle 4"/>
          <p:cNvSpPr/>
          <p:nvPr/>
        </p:nvSpPr>
        <p:spPr>
          <a:xfrm>
            <a:off x="0" y="4909353"/>
            <a:ext cx="12192000" cy="2308324"/>
          </a:xfrm>
          <a:prstGeom prst="rect">
            <a:avLst/>
          </a:prstGeom>
        </p:spPr>
        <p:txBody>
          <a:bodyPr wrap="square">
            <a:spAutoFit/>
          </a:bodyPr>
          <a:lstStyle/>
          <a:p>
            <a:r>
              <a:rPr lang="en-IN" dirty="0">
                <a:latin typeface="CIDFont+F2"/>
              </a:rPr>
              <a:t>Notes:</a:t>
            </a:r>
          </a:p>
          <a:p>
            <a:r>
              <a:rPr lang="en-US" dirty="0">
                <a:latin typeface="CIDFont+F2"/>
              </a:rPr>
              <a:t>1. </a:t>
            </a:r>
            <a:r>
              <a:rPr lang="en-US" dirty="0">
                <a:latin typeface="CIDFont+F4"/>
              </a:rPr>
              <a:t>Notification 13/2018 Central Tax (Rate) dated 26</a:t>
            </a:r>
            <a:r>
              <a:rPr lang="en-US" sz="800" b="0" i="0" u="none" strike="noStrike" baseline="0" dirty="0">
                <a:latin typeface="CIDFont+F4"/>
              </a:rPr>
              <a:t>th </a:t>
            </a:r>
            <a:r>
              <a:rPr lang="en-US" dirty="0">
                <a:latin typeface="CIDFont+F4"/>
              </a:rPr>
              <a:t>July 2018 replaces the words Declared Tariff by the words “Value of Supply”.</a:t>
            </a:r>
          </a:p>
          <a:p>
            <a:r>
              <a:rPr lang="en-US" dirty="0">
                <a:latin typeface="CIDFont+F2"/>
              </a:rPr>
              <a:t>2. </a:t>
            </a:r>
            <a:r>
              <a:rPr lang="en-US" dirty="0">
                <a:latin typeface="CIDFont+F4"/>
              </a:rPr>
              <a:t>Notification 14/2018 Central Tax (Rate) dated 26</a:t>
            </a:r>
            <a:r>
              <a:rPr lang="en-US" sz="800" b="0" i="0" u="none" strike="noStrike" baseline="0" dirty="0">
                <a:latin typeface="CIDFont+F4"/>
              </a:rPr>
              <a:t>th </a:t>
            </a:r>
            <a:r>
              <a:rPr lang="en-US" dirty="0">
                <a:latin typeface="CIDFont+F4"/>
              </a:rPr>
              <a:t>July 2018 exempts Hotel service having value of supply less than Rs. 1000.</a:t>
            </a:r>
          </a:p>
          <a:p>
            <a:pPr lvl="0"/>
            <a:r>
              <a:rPr lang="en-US" dirty="0">
                <a:latin typeface="CIDFont+F4"/>
              </a:rPr>
              <a:t>3. Notification 20/2019 Central Tax (Rate) dated 30</a:t>
            </a:r>
            <a:r>
              <a:rPr lang="en-US" sz="800" dirty="0">
                <a:latin typeface="CIDFont+F4"/>
              </a:rPr>
              <a:t>th </a:t>
            </a:r>
            <a:r>
              <a:rPr lang="en-US" dirty="0">
                <a:latin typeface="CIDFont+F4"/>
              </a:rPr>
              <a:t>Sep 2019 amends rates for Room transaction value Rs.</a:t>
            </a:r>
            <a:r>
              <a:rPr lang="en-US" dirty="0">
                <a:latin typeface="Georgia" pitchFamily="18" charset="0"/>
              </a:rPr>
              <a:t>1000 to Rs.7500 – 12% and More than 7501 – 18%</a:t>
            </a:r>
            <a:endParaRPr lang="en-IN" dirty="0"/>
          </a:p>
          <a:p>
            <a:endParaRPr lang="en-IN" dirty="0"/>
          </a:p>
        </p:txBody>
      </p:sp>
      <p:graphicFrame>
        <p:nvGraphicFramePr>
          <p:cNvPr id="12" name="Diagram 11">
            <a:extLst>
              <a:ext uri="{FF2B5EF4-FFF2-40B4-BE49-F238E27FC236}">
                <a16:creationId xmlns:a16="http://schemas.microsoft.com/office/drawing/2014/main" id="{BEC4D879-C569-48E3-8822-2CC47BDFFFFA}"/>
              </a:ext>
            </a:extLst>
          </p:cNvPr>
          <p:cNvGraphicFramePr/>
          <p:nvPr>
            <p:extLst>
              <p:ext uri="{D42A27DB-BD31-4B8C-83A1-F6EECF244321}">
                <p14:modId xmlns:p14="http://schemas.microsoft.com/office/powerpoint/2010/main" val="2810600384"/>
              </p:ext>
            </p:extLst>
          </p:nvPr>
        </p:nvGraphicFramePr>
        <p:xfrm>
          <a:off x="505096" y="760839"/>
          <a:ext cx="9964120" cy="43854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8" name="Straight Connector 17"/>
          <p:cNvCxnSpPr/>
          <p:nvPr/>
        </p:nvCxnSpPr>
        <p:spPr>
          <a:xfrm>
            <a:off x="3684104" y="2941983"/>
            <a:ext cx="14444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5128591" y="4664765"/>
            <a:ext cx="318052" cy="39757"/>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23" name="Straight Connector 22"/>
          <p:cNvCxnSpPr/>
          <p:nvPr/>
        </p:nvCxnSpPr>
        <p:spPr>
          <a:xfrm flipV="1">
            <a:off x="6645965" y="4664764"/>
            <a:ext cx="318052" cy="39757"/>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544078677"/>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uFillTx/>
              </a:rPr>
              <a:t>Accommodation Service to SEZ</a:t>
            </a:r>
          </a:p>
        </p:txBody>
      </p:sp>
      <p:sp>
        <p:nvSpPr>
          <p:cNvPr id="3" name="Content Placeholder 2"/>
          <p:cNvSpPr>
            <a:spLocks noGrp="1"/>
          </p:cNvSpPr>
          <p:nvPr>
            <p:ph idx="1"/>
          </p:nvPr>
        </p:nvSpPr>
        <p:spPr/>
        <p:txBody>
          <a:bodyPr>
            <a:normAutofit fontScale="85000" lnSpcReduction="20000"/>
          </a:bodyPr>
          <a:lstStyle/>
          <a:p>
            <a:r>
              <a:rPr lang="en-IN" dirty="0">
                <a:uFillTx/>
              </a:rPr>
              <a:t>Whether services of short-term accommodation, conferencing, banqueting etc. provided to a Special Economic Zone (SEZ) should be treated as an </a:t>
            </a:r>
            <a:r>
              <a:rPr lang="en-IN" dirty="0">
                <a:solidFill>
                  <a:srgbClr val="FF0000"/>
                </a:solidFill>
                <a:uFillTx/>
              </a:rPr>
              <a:t>inter-State supply</a:t>
            </a:r>
          </a:p>
          <a:p>
            <a:r>
              <a:rPr lang="en-IN" dirty="0">
                <a:uFillTx/>
              </a:rPr>
              <a:t>Answer: </a:t>
            </a:r>
          </a:p>
          <a:p>
            <a:pPr lvl="1"/>
            <a:r>
              <a:rPr lang="en-IN" dirty="0">
                <a:uFillTx/>
              </a:rPr>
              <a:t>As per section 7(5) (b) of the IGST Act, the supply of goods or services or both to a SEZ developer or a SEZ unit shall be treated to be a supply of goods or services or both in the course of inter-State trade or commerce. </a:t>
            </a:r>
          </a:p>
          <a:p>
            <a:pPr lvl="1"/>
            <a:r>
              <a:rPr lang="en-IN" dirty="0">
                <a:uFillTx/>
              </a:rPr>
              <a:t>Whereas, as per section 12(3)(c) of the IGST Act, the place of supply of services by way of accommodation in any immovable property for organising any functions shall be the location at which the immovable property is located. Thus, in such cases, if the location of the supplier and the place of supply is in the same State/ Union territory, it would be treated as an intra-State supply. </a:t>
            </a:r>
          </a:p>
          <a:p>
            <a:pPr marL="0" indent="0">
              <a:buNone/>
            </a:pPr>
            <a:r>
              <a:rPr lang="en-IN" dirty="0">
                <a:uFillTx/>
              </a:rPr>
              <a:t>It is an established principle of interpretation of statutes that in case of an apparent conflict between two provisions, the specific provision shall prevail over the general provision.  </a:t>
            </a:r>
          </a:p>
          <a:p>
            <a:pPr lvl="1"/>
            <a:r>
              <a:rPr lang="en-IN" dirty="0">
                <a:uFillTx/>
              </a:rPr>
              <a:t>In the instant case, section 7(5)(b) of the IGST Act is a specific provision</a:t>
            </a:r>
          </a:p>
          <a:p>
            <a:pPr lvl="1" algn="just"/>
            <a:r>
              <a:rPr lang="en-IN" dirty="0">
                <a:uFillTx/>
              </a:rPr>
              <a:t> It is therefore, clarified that services of short term accommodation, conferencing, banqueting etc., provided to a SEZ developer or a SEZ unit </a:t>
            </a:r>
            <a:r>
              <a:rPr lang="en-IN" b="1" dirty="0">
                <a:uFillTx/>
              </a:rPr>
              <a:t>shall be treated as an inter-State supply.</a:t>
            </a:r>
          </a:p>
          <a:p>
            <a:endParaRPr lang="en-IN" dirty="0">
              <a:uFillTx/>
            </a:endParaRPr>
          </a:p>
          <a:p>
            <a:endParaRPr lang="en-IN" dirty="0">
              <a:uFillTx/>
            </a:endParaRPr>
          </a:p>
        </p:txBody>
      </p:sp>
      <p:sp>
        <p:nvSpPr>
          <p:cNvPr id="4" name="Slide Number Placeholder 3"/>
          <p:cNvSpPr>
            <a:spLocks noGrp="1"/>
          </p:cNvSpPr>
          <p:nvPr>
            <p:ph type="sldNum" sz="quarter" idx="12"/>
          </p:nvPr>
        </p:nvSpPr>
        <p:spPr/>
        <p:txBody>
          <a:bodyPr/>
          <a:lstStyle/>
          <a:p>
            <a:fld id="{72CC1286-1CFD-434F-91E2-447085530BDC}" type="slidenum">
              <a:rPr lang="en-IN" smtClean="0">
                <a:uFillTx/>
              </a:rPr>
              <a:t>174</a:t>
            </a:fld>
            <a:endParaRPr lang="en-IN" dirty="0">
              <a:uFillTx/>
            </a:endParaRPr>
          </a:p>
        </p:txBody>
      </p:sp>
    </p:spTree>
    <p:extLst>
      <p:ext uri="{BB962C8B-B14F-4D97-AF65-F5344CB8AC3E}">
        <p14:creationId xmlns:p14="http://schemas.microsoft.com/office/powerpoint/2010/main" val="477388137"/>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uFillTx/>
              </a:rPr>
              <a:t>E-Commerce Operator</a:t>
            </a:r>
          </a:p>
        </p:txBody>
      </p:sp>
      <p:sp>
        <p:nvSpPr>
          <p:cNvPr id="5" name="Subtitle 4"/>
          <p:cNvSpPr>
            <a:spLocks noGrp="1"/>
          </p:cNvSpPr>
          <p:nvPr>
            <p:ph type="subTitle" idx="1"/>
          </p:nvPr>
        </p:nvSpPr>
        <p:spPr/>
        <p:txBody>
          <a:bodyPr/>
          <a:lstStyle/>
          <a:p>
            <a:endParaRPr lang="en-US" dirty="0">
              <a:uFillTx/>
            </a:endParaRPr>
          </a:p>
        </p:txBody>
      </p:sp>
      <p:sp>
        <p:nvSpPr>
          <p:cNvPr id="3" name="Slide Number Placeholder 2"/>
          <p:cNvSpPr>
            <a:spLocks noGrp="1"/>
          </p:cNvSpPr>
          <p:nvPr>
            <p:ph type="sldNum" sz="quarter" idx="12"/>
          </p:nvPr>
        </p:nvSpPr>
        <p:spPr/>
        <p:txBody>
          <a:bodyPr/>
          <a:lstStyle/>
          <a:p>
            <a:fld id="{72CC1286-1CFD-434F-91E2-447085530BDC}" type="slidenum">
              <a:rPr lang="en-IN" smtClean="0">
                <a:uFillTx/>
              </a:rPr>
              <a:t>175</a:t>
            </a:fld>
            <a:endParaRPr lang="en-IN" dirty="0">
              <a:uFillTx/>
            </a:endParaRP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uFillTx/>
              </a:rPr>
              <a:t>Sec 9(5) – supplies through e-commerce operator</a:t>
            </a:r>
          </a:p>
        </p:txBody>
      </p:sp>
      <p:sp>
        <p:nvSpPr>
          <p:cNvPr id="3" name="Content Placeholder 2"/>
          <p:cNvSpPr>
            <a:spLocks noGrp="1"/>
          </p:cNvSpPr>
          <p:nvPr>
            <p:ph idx="1"/>
          </p:nvPr>
        </p:nvSpPr>
        <p:spPr/>
        <p:txBody>
          <a:bodyPr>
            <a:normAutofit/>
          </a:bodyPr>
          <a:lstStyle/>
          <a:p>
            <a:r>
              <a:rPr lang="en-US" dirty="0">
                <a:uFillTx/>
              </a:rPr>
              <a:t>Government has notified certain category of services on which tax is not payable by service provider but by e-commerce operator</a:t>
            </a:r>
          </a:p>
          <a:p>
            <a:pPr lvl="1"/>
            <a:r>
              <a:rPr lang="en-US" dirty="0">
                <a:uFillTx/>
              </a:rPr>
              <a:t>services by way of transportation of passengers by a radio-taxi, motor cab, maxi cab and motor cycle; Example – Ola, Uber</a:t>
            </a:r>
          </a:p>
          <a:p>
            <a:pPr lvl="1"/>
            <a:r>
              <a:rPr lang="en-US" dirty="0">
                <a:uFillTx/>
              </a:rPr>
              <a:t>services by way of providing accommodation in hotels, inns, guest houses, clubs, campsites or other commercial places meant for residential or lodging purposes, </a:t>
            </a:r>
            <a:r>
              <a:rPr lang="en-US" b="1" dirty="0">
                <a:uFillTx/>
              </a:rPr>
              <a:t>except</a:t>
            </a:r>
            <a:r>
              <a:rPr lang="en-US" dirty="0">
                <a:uFillTx/>
              </a:rPr>
              <a:t> where the person supplying such service through electronic commerce operator is liable for registration; Example – Oyo rooms</a:t>
            </a:r>
          </a:p>
          <a:p>
            <a:pPr lvl="1"/>
            <a:r>
              <a:rPr lang="en-US" dirty="0">
                <a:uFillTx/>
              </a:rPr>
              <a:t>services by way of house-keeping, such as plumbing, carpentering etc.., except where the person supplying such service through electronic commerce operator is liable for registration </a:t>
            </a:r>
          </a:p>
          <a:p>
            <a:pPr lvl="1"/>
            <a:endParaRPr lang="en-US" dirty="0">
              <a:uFillTx/>
            </a:endParaRPr>
          </a:p>
          <a:p>
            <a:pPr lvl="1"/>
            <a:endParaRPr lang="en-US" dirty="0">
              <a:uFillTx/>
            </a:endParaRPr>
          </a:p>
          <a:p>
            <a:pPr lvl="1"/>
            <a:endParaRPr lang="en-US" dirty="0">
              <a:uFillTx/>
            </a:endParaRPr>
          </a:p>
          <a:p>
            <a:pPr lvl="1"/>
            <a:endParaRPr lang="en-US" dirty="0">
              <a:uFillTx/>
            </a:endParaRPr>
          </a:p>
        </p:txBody>
      </p:sp>
      <p:sp>
        <p:nvSpPr>
          <p:cNvPr id="5" name="Slide Number Placeholder 4"/>
          <p:cNvSpPr>
            <a:spLocks noGrp="1"/>
          </p:cNvSpPr>
          <p:nvPr>
            <p:ph type="sldNum" sz="quarter" idx="12"/>
          </p:nvPr>
        </p:nvSpPr>
        <p:spPr/>
        <p:txBody>
          <a:bodyPr/>
          <a:lstStyle/>
          <a:p>
            <a:fld id="{72CC1286-1CFD-434F-91E2-447085530BDC}" type="slidenum">
              <a:rPr lang="en-IN" smtClean="0">
                <a:uFillTx/>
              </a:rPr>
              <a:t>176</a:t>
            </a:fld>
            <a:endParaRPr lang="en-IN" dirty="0">
              <a:uFillTx/>
            </a:endParaRPr>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778" y="526256"/>
            <a:ext cx="4473517" cy="5350113"/>
          </a:xfrm>
        </p:spPr>
        <p:txBody>
          <a:bodyPr>
            <a:normAutofit/>
          </a:bodyPr>
          <a:lstStyle/>
          <a:p>
            <a:pPr marL="0" indent="0">
              <a:buNone/>
            </a:pPr>
            <a:r>
              <a:rPr lang="en-US" dirty="0">
                <a:uFillTx/>
              </a:rPr>
              <a:t>Government has notified certain category of services on which tax is not payable by service provider but by e-commerce operator</a:t>
            </a:r>
          </a:p>
          <a:p>
            <a:pPr marL="0" indent="0">
              <a:buNone/>
            </a:pPr>
            <a:endParaRPr lang="en-US" sz="1800" dirty="0">
              <a:uFillTx/>
            </a:endParaRPr>
          </a:p>
          <a:p>
            <a:pPr marL="0" indent="0">
              <a:buNone/>
            </a:pPr>
            <a:r>
              <a:rPr lang="en-US" sz="1800" dirty="0">
                <a:uFillTx/>
              </a:rPr>
              <a:t>Notification no. 17/2017-Central Tax (Rate) dated 28th June 2017</a:t>
            </a:r>
          </a:p>
        </p:txBody>
      </p:sp>
      <p:graphicFrame>
        <p:nvGraphicFramePr>
          <p:cNvPr id="4" name="Content Placeholder 3"/>
          <p:cNvGraphicFramePr>
            <a:graphicFrameLocks/>
          </p:cNvGraphicFramePr>
          <p:nvPr>
            <p:extLst>
              <p:ext uri="{D42A27DB-BD31-4B8C-83A1-F6EECF244321}">
                <p14:modId xmlns:p14="http://schemas.microsoft.com/office/powerpoint/2010/main" val="2559507257"/>
              </p:ext>
            </p:extLst>
          </p:nvPr>
        </p:nvGraphicFramePr>
        <p:xfrm>
          <a:off x="4596967" y="352732"/>
          <a:ext cx="7034719" cy="53501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fld id="{72CC1286-1CFD-434F-91E2-447085530BDC}" type="slidenum">
              <a:rPr lang="en-IN" smtClean="0">
                <a:uFillTx/>
              </a:rPr>
              <a:t>177</a:t>
            </a:fld>
            <a:endParaRPr lang="en-IN" dirty="0">
              <a:uFillTx/>
            </a:endParaRPr>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1E44EB9-4986-4C5D-9020-D3AE58FAD028}"/>
              </a:ext>
            </a:extLst>
          </p:cNvPr>
          <p:cNvSpPr>
            <a:spLocks noGrp="1"/>
          </p:cNvSpPr>
          <p:nvPr>
            <p:ph type="title"/>
          </p:nvPr>
        </p:nvSpPr>
        <p:spPr/>
        <p:txBody>
          <a:bodyPr/>
          <a:lstStyle/>
          <a:p>
            <a:r>
              <a:rPr lang="en-IN" dirty="0"/>
              <a:t>Residential Welfare Association - Limit</a:t>
            </a:r>
          </a:p>
        </p:txBody>
      </p:sp>
      <p:sp>
        <p:nvSpPr>
          <p:cNvPr id="3" name="Content Placeholder 2">
            <a:extLst>
              <a:ext uri="{FF2B5EF4-FFF2-40B4-BE49-F238E27FC236}">
                <a16:creationId xmlns:a16="http://schemas.microsoft.com/office/drawing/2014/main" id="{5B6ED4C0-A355-3E43-AF56-56D75601CC4D}"/>
              </a:ext>
            </a:extLst>
          </p:cNvPr>
          <p:cNvSpPr>
            <a:spLocks noGrp="1"/>
          </p:cNvSpPr>
          <p:nvPr>
            <p:ph idx="1"/>
          </p:nvPr>
        </p:nvSpPr>
        <p:spPr/>
        <p:txBody>
          <a:bodyPr>
            <a:normAutofit/>
          </a:bodyPr>
          <a:lstStyle/>
          <a:p>
            <a:r>
              <a:rPr lang="en-IN" dirty="0"/>
              <a:t>Vide Circular No.109/28/2019, </a:t>
            </a:r>
          </a:p>
          <a:p>
            <a:pPr lvl="1"/>
            <a:r>
              <a:rPr lang="en-IN" dirty="0"/>
              <a:t>the Residential Welfare Association is exempted from GST if the Maintenance charges are collected less than Rs. 7500/- per member and per flat or if the aggregate turnover is less than twenty lakhs. </a:t>
            </a:r>
          </a:p>
          <a:p>
            <a:pPr lvl="1"/>
            <a:r>
              <a:rPr lang="en-IN" dirty="0"/>
              <a:t>No Exemption : if Maintenance amount is more than 7500 and turnover is more than 20 lakhs</a:t>
            </a:r>
          </a:p>
          <a:p>
            <a:r>
              <a:rPr lang="en-IN" dirty="0"/>
              <a:t>Full Value</a:t>
            </a:r>
          </a:p>
          <a:p>
            <a:pPr lvl="1"/>
            <a:r>
              <a:rPr lang="en-IN" dirty="0"/>
              <a:t>Liability is on full value of the Maintenance charges are more than 7500</a:t>
            </a:r>
          </a:p>
          <a:p>
            <a:r>
              <a:rPr lang="en-IN" dirty="0"/>
              <a:t>ITC</a:t>
            </a:r>
          </a:p>
          <a:p>
            <a:pPr lvl="1"/>
            <a:r>
              <a:rPr lang="en-IN" dirty="0"/>
              <a:t>The Input Tax credit </a:t>
            </a:r>
            <a:r>
              <a:rPr lang="en-US" dirty="0"/>
              <a:t>of GST paid by them on capital goods (generators, water pumps, lawn furniture etc.), goods (taps, pipes, other sanitary/hardware fillings etc.) and input services such as repair and maintenance services can be availed as credit subject to fulfillment of conditions </a:t>
            </a:r>
            <a:r>
              <a:rPr lang="en-IN" dirty="0"/>
              <a:t>( Rule 42 and Rule 43)</a:t>
            </a:r>
          </a:p>
          <a:p>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0890BA41-3EC7-124F-875F-2F331A2D4EDA}"/>
              </a:ext>
            </a:extLst>
          </p:cNvPr>
          <p:cNvSpPr>
            <a:spLocks noGrp="1"/>
          </p:cNvSpPr>
          <p:nvPr>
            <p:ph type="sldNum" sz="quarter" idx="12"/>
          </p:nvPr>
        </p:nvSpPr>
        <p:spPr/>
        <p:txBody>
          <a:bodyPr/>
          <a:lstStyle/>
          <a:p>
            <a:pPr lvl="0"/>
            <a:fld id="{B7024D56-6637-4714-B4B6-F8D644C761B8}" type="slidenum">
              <a:rPr lang="en-US" noProof="0" smtClean="0"/>
              <a:pPr lvl="0"/>
              <a:t>178</a:t>
            </a:fld>
            <a:endParaRPr lang="en-US" noProof="0"/>
          </a:p>
        </p:txBody>
      </p:sp>
    </p:spTree>
    <p:extLst>
      <p:ext uri="{BB962C8B-B14F-4D97-AF65-F5344CB8AC3E}">
        <p14:creationId xmlns:p14="http://schemas.microsoft.com/office/powerpoint/2010/main" val="3761678133"/>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uFillTx/>
              </a:rPr>
              <a:t>GST Ver 2.0</a:t>
            </a:r>
          </a:p>
        </p:txBody>
      </p:sp>
      <p:sp>
        <p:nvSpPr>
          <p:cNvPr id="5" name="Text Placeholder 4"/>
          <p:cNvSpPr>
            <a:spLocks noGrp="1"/>
          </p:cNvSpPr>
          <p:nvPr>
            <p:ph type="body" idx="1"/>
          </p:nvPr>
        </p:nvSpPr>
        <p:spPr/>
        <p:txBody>
          <a:bodyPr/>
          <a:lstStyle/>
          <a:p>
            <a:endParaRPr lang="en-IN" dirty="0">
              <a:uFillTx/>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F12FD-8239-49CD-B45C-91D999A11FF6}"/>
              </a:ext>
            </a:extLst>
          </p:cNvPr>
          <p:cNvSpPr>
            <a:spLocks noGrp="1"/>
          </p:cNvSpPr>
          <p:nvPr>
            <p:ph type="title"/>
          </p:nvPr>
        </p:nvSpPr>
        <p:spPr/>
        <p:txBody>
          <a:bodyPr/>
          <a:lstStyle/>
          <a:p>
            <a:r>
              <a:rPr lang="en-US" dirty="0">
                <a:latin typeface="+mj-lt"/>
              </a:rPr>
              <a:t>RCM – Notn 13/2017 -Now</a:t>
            </a:r>
            <a:endParaRPr lang="en-IN" dirty="0">
              <a:latin typeface="+mj-lt"/>
            </a:endParaRPr>
          </a:p>
        </p:txBody>
      </p:sp>
      <p:graphicFrame>
        <p:nvGraphicFramePr>
          <p:cNvPr id="7" name="Table 7">
            <a:extLst>
              <a:ext uri="{FF2B5EF4-FFF2-40B4-BE49-F238E27FC236}">
                <a16:creationId xmlns:a16="http://schemas.microsoft.com/office/drawing/2014/main" id="{5B1F6778-CB79-4D39-AC37-22AA4462B4F4}"/>
              </a:ext>
            </a:extLst>
          </p:cNvPr>
          <p:cNvGraphicFramePr>
            <a:graphicFrameLocks noGrp="1"/>
          </p:cNvGraphicFramePr>
          <p:nvPr>
            <p:ph idx="1"/>
            <p:extLst>
              <p:ext uri="{D42A27DB-BD31-4B8C-83A1-F6EECF244321}">
                <p14:modId xmlns:p14="http://schemas.microsoft.com/office/powerpoint/2010/main" val="3869694233"/>
              </p:ext>
            </p:extLst>
          </p:nvPr>
        </p:nvGraphicFramePr>
        <p:xfrm>
          <a:off x="850232" y="893676"/>
          <a:ext cx="10515600" cy="5130800"/>
        </p:xfrm>
        <a:graphic>
          <a:graphicData uri="http://schemas.openxmlformats.org/drawingml/2006/table">
            <a:tbl>
              <a:tblPr firstRow="1" bandRow="1">
                <a:tableStyleId>{5940675A-B579-460E-94D1-54222C63F5DA}</a:tableStyleId>
              </a:tblPr>
              <a:tblGrid>
                <a:gridCol w="2628900">
                  <a:extLst>
                    <a:ext uri="{9D8B030D-6E8A-4147-A177-3AD203B41FA5}">
                      <a16:colId xmlns:a16="http://schemas.microsoft.com/office/drawing/2014/main" val="2499377296"/>
                    </a:ext>
                  </a:extLst>
                </a:gridCol>
                <a:gridCol w="2628900">
                  <a:extLst>
                    <a:ext uri="{9D8B030D-6E8A-4147-A177-3AD203B41FA5}">
                      <a16:colId xmlns:a16="http://schemas.microsoft.com/office/drawing/2014/main" val="2424147862"/>
                    </a:ext>
                  </a:extLst>
                </a:gridCol>
                <a:gridCol w="3156284">
                  <a:extLst>
                    <a:ext uri="{9D8B030D-6E8A-4147-A177-3AD203B41FA5}">
                      <a16:colId xmlns:a16="http://schemas.microsoft.com/office/drawing/2014/main" val="2995702517"/>
                    </a:ext>
                  </a:extLst>
                </a:gridCol>
                <a:gridCol w="2101516">
                  <a:extLst>
                    <a:ext uri="{9D8B030D-6E8A-4147-A177-3AD203B41FA5}">
                      <a16:colId xmlns:a16="http://schemas.microsoft.com/office/drawing/2014/main" val="123659161"/>
                    </a:ext>
                  </a:extLst>
                </a:gridCol>
              </a:tblGrid>
              <a:tr h="370840">
                <a:tc>
                  <a:txBody>
                    <a:bodyPr/>
                    <a:lstStyle/>
                    <a:p>
                      <a:r>
                        <a:rPr lang="en-US" dirty="0">
                          <a:solidFill>
                            <a:schemeClr val="bg1"/>
                          </a:solidFill>
                        </a:rPr>
                        <a:t>Service</a:t>
                      </a:r>
                      <a:endParaRPr lang="en-IN" dirty="0">
                        <a:solidFill>
                          <a:schemeClr val="bg1"/>
                        </a:solidFill>
                      </a:endParaRPr>
                    </a:p>
                  </a:txBody>
                  <a:tcPr>
                    <a:solidFill>
                      <a:schemeClr val="accent2"/>
                    </a:solidFill>
                  </a:tcPr>
                </a:tc>
                <a:tc>
                  <a:txBody>
                    <a:bodyPr/>
                    <a:lstStyle/>
                    <a:p>
                      <a:r>
                        <a:rPr lang="en-US" dirty="0">
                          <a:solidFill>
                            <a:schemeClr val="bg1"/>
                          </a:solidFill>
                        </a:rPr>
                        <a:t>Provider</a:t>
                      </a:r>
                      <a:endParaRPr lang="en-IN" dirty="0">
                        <a:solidFill>
                          <a:schemeClr val="bg1"/>
                        </a:solidFill>
                      </a:endParaRPr>
                    </a:p>
                  </a:txBody>
                  <a:tcPr>
                    <a:solidFill>
                      <a:schemeClr val="accent2"/>
                    </a:solidFill>
                  </a:tcPr>
                </a:tc>
                <a:tc>
                  <a:txBody>
                    <a:bodyPr/>
                    <a:lstStyle/>
                    <a:p>
                      <a:r>
                        <a:rPr lang="en-US" dirty="0">
                          <a:solidFill>
                            <a:schemeClr val="bg1"/>
                          </a:solidFill>
                        </a:rPr>
                        <a:t>Receiver</a:t>
                      </a:r>
                      <a:endParaRPr lang="en-IN" dirty="0">
                        <a:solidFill>
                          <a:schemeClr val="bg1"/>
                        </a:solidFill>
                      </a:endParaRPr>
                    </a:p>
                  </a:txBody>
                  <a:tcPr>
                    <a:solidFill>
                      <a:schemeClr val="accent2"/>
                    </a:solidFill>
                  </a:tcPr>
                </a:tc>
                <a:tc>
                  <a:txBody>
                    <a:bodyPr/>
                    <a:lstStyle/>
                    <a:p>
                      <a:r>
                        <a:rPr lang="en-US" dirty="0">
                          <a:solidFill>
                            <a:schemeClr val="bg1"/>
                          </a:solidFill>
                        </a:rPr>
                        <a:t>Original/Amended</a:t>
                      </a:r>
                      <a:endParaRPr lang="en-IN" dirty="0">
                        <a:solidFill>
                          <a:schemeClr val="bg1"/>
                        </a:solidFill>
                      </a:endParaRPr>
                    </a:p>
                  </a:txBody>
                  <a:tcPr>
                    <a:solidFill>
                      <a:schemeClr val="accent2"/>
                    </a:solidFill>
                  </a:tcPr>
                </a:tc>
                <a:extLst>
                  <a:ext uri="{0D108BD9-81ED-4DB2-BD59-A6C34878D82A}">
                    <a16:rowId xmlns:a16="http://schemas.microsoft.com/office/drawing/2014/main" val="356448324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GTA(Goods transport agency)</a:t>
                      </a:r>
                    </a:p>
                  </a:txBody>
                  <a:tcPr/>
                </a:tc>
                <a:tc>
                  <a:txBody>
                    <a:bodyPr/>
                    <a:lstStyle/>
                    <a:p>
                      <a:r>
                        <a:rPr lang="en-US" sz="1800" u="none" strike="noStrike" kern="1200" baseline="0" dirty="0">
                          <a:uFillTx/>
                        </a:rPr>
                        <a:t>GTA not making payment in forward charge @6%.</a:t>
                      </a:r>
                      <a:endParaRPr lang="en-IN" dirty="0"/>
                    </a:p>
                  </a:txBody>
                  <a:tcPr/>
                </a:tc>
                <a:tc>
                  <a:txBody>
                    <a:bodyPr/>
                    <a:lstStyle/>
                    <a:p>
                      <a:r>
                        <a:rPr lang="en-US" dirty="0"/>
                        <a:t>Specified persons</a:t>
                      </a:r>
                      <a:endParaRPr lang="en-IN" dirty="0"/>
                    </a:p>
                  </a:txBody>
                  <a:tcPr/>
                </a:tc>
                <a:tc>
                  <a:txBody>
                    <a:bodyPr/>
                    <a:lstStyle/>
                    <a:p>
                      <a:r>
                        <a:rPr lang="en-US" dirty="0"/>
                        <a:t>Amended </a:t>
                      </a:r>
                    </a:p>
                    <a:p>
                      <a:r>
                        <a:rPr lang="en-US" sz="1600" dirty="0"/>
                        <a:t>22/2017 – 22</a:t>
                      </a:r>
                      <a:r>
                        <a:rPr lang="en-US" sz="1600" baseline="30000" dirty="0"/>
                        <a:t>nd</a:t>
                      </a:r>
                      <a:r>
                        <a:rPr lang="en-US" sz="1600" dirty="0"/>
                        <a:t> Aug 17</a:t>
                      </a:r>
                      <a:endParaRPr lang="en-IN" dirty="0"/>
                    </a:p>
                  </a:txBody>
                  <a:tcPr/>
                </a:tc>
                <a:extLst>
                  <a:ext uri="{0D108BD9-81ED-4DB2-BD59-A6C34878D82A}">
                    <a16:rowId xmlns:a16="http://schemas.microsoft.com/office/drawing/2014/main" val="4267083125"/>
                  </a:ext>
                </a:extLst>
              </a:tr>
              <a:tr h="370840">
                <a:tc>
                  <a:txBody>
                    <a:bodyPr/>
                    <a:lstStyle/>
                    <a:p>
                      <a:r>
                        <a:rPr lang="en-US" dirty="0"/>
                        <a:t>Legal</a:t>
                      </a:r>
                      <a:endParaRPr lang="en-IN" dirty="0"/>
                    </a:p>
                  </a:txBody>
                  <a:tcPr/>
                </a:tc>
                <a:tc>
                  <a:txBody>
                    <a:bodyPr/>
                    <a:lstStyle/>
                    <a:p>
                      <a:pPr marL="285750" indent="-285750">
                        <a:buFont typeface="Arial" panose="020B0604020202020204" pitchFamily="34" charset="0"/>
                        <a:buChar char="•"/>
                      </a:pPr>
                      <a:r>
                        <a:rPr lang="en-IN" sz="1800" u="none" strike="noStrike" kern="1200" baseline="0" dirty="0">
                          <a:uFillTx/>
                        </a:rPr>
                        <a:t>Individual advocate</a:t>
                      </a:r>
                    </a:p>
                    <a:p>
                      <a:pPr marL="285750" indent="-285750">
                        <a:buFont typeface="Arial" panose="020B0604020202020204" pitchFamily="34" charset="0"/>
                        <a:buChar char="•"/>
                      </a:pPr>
                      <a:r>
                        <a:rPr lang="en-IN" sz="1800" u="none" strike="noStrike" kern="1200" baseline="0" dirty="0">
                          <a:uFillTx/>
                        </a:rPr>
                        <a:t>Senior advocate</a:t>
                      </a:r>
                    </a:p>
                    <a:p>
                      <a:pPr marL="285750" indent="-285750">
                        <a:buFont typeface="Arial" panose="020B0604020202020204" pitchFamily="34" charset="0"/>
                        <a:buChar char="•"/>
                      </a:pPr>
                      <a:r>
                        <a:rPr lang="en-IN" sz="1800" u="none" strike="noStrike" kern="1200" baseline="0" dirty="0">
                          <a:uFillTx/>
                        </a:rPr>
                        <a:t>Firm of advocates</a:t>
                      </a:r>
                      <a:endParaRPr lang="en-IN" dirty="0"/>
                    </a:p>
                  </a:txBody>
                  <a:tcPr/>
                </a:tc>
                <a:tc>
                  <a:txBody>
                    <a:bodyPr/>
                    <a:lstStyle/>
                    <a:p>
                      <a:r>
                        <a:rPr lang="en-US" dirty="0"/>
                        <a:t>Business entity</a:t>
                      </a:r>
                      <a:endParaRPr lang="en-IN" dirty="0"/>
                    </a:p>
                  </a:txBody>
                  <a:tcPr/>
                </a:tc>
                <a:tc>
                  <a:txBody>
                    <a:bodyPr/>
                    <a:lstStyle/>
                    <a:p>
                      <a:r>
                        <a:rPr lang="en-US" dirty="0"/>
                        <a:t>Amended</a:t>
                      </a:r>
                    </a:p>
                    <a:p>
                      <a:r>
                        <a:rPr lang="en-US" dirty="0"/>
                        <a:t>Corrigendum to 13/2017</a:t>
                      </a:r>
                      <a:endParaRPr lang="en-IN" dirty="0"/>
                    </a:p>
                  </a:txBody>
                  <a:tcPr/>
                </a:tc>
                <a:extLst>
                  <a:ext uri="{0D108BD9-81ED-4DB2-BD59-A6C34878D82A}">
                    <a16:rowId xmlns:a16="http://schemas.microsoft.com/office/drawing/2014/main" val="36566260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Services by arbitral tribunal</a:t>
                      </a:r>
                    </a:p>
                  </a:txBody>
                  <a:tcPr/>
                </a:tc>
                <a:tc>
                  <a:txBody>
                    <a:bodyPr/>
                    <a:lstStyle/>
                    <a:p>
                      <a:r>
                        <a:rPr lang="en-US" dirty="0"/>
                        <a:t>Arbitral tribunal</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Business entity</a:t>
                      </a:r>
                      <a:endParaRPr lang="en-IN" dirty="0"/>
                    </a:p>
                    <a:p>
                      <a:endParaRPr lang="en-IN" dirty="0"/>
                    </a:p>
                  </a:txBody>
                  <a:tcPr/>
                </a:tc>
                <a:tc>
                  <a:txBody>
                    <a:bodyPr/>
                    <a:lstStyle/>
                    <a:p>
                      <a:r>
                        <a:rPr lang="en-US" dirty="0"/>
                        <a:t>Original</a:t>
                      </a:r>
                      <a:endParaRPr lang="en-IN" dirty="0"/>
                    </a:p>
                  </a:txBody>
                  <a:tcPr/>
                </a:tc>
                <a:extLst>
                  <a:ext uri="{0D108BD9-81ED-4DB2-BD59-A6C34878D82A}">
                    <a16:rowId xmlns:a16="http://schemas.microsoft.com/office/drawing/2014/main" val="1070023641"/>
                  </a:ext>
                </a:extLst>
              </a:tr>
              <a:tr h="370840">
                <a:tc>
                  <a:txBody>
                    <a:bodyPr/>
                    <a:lstStyle/>
                    <a:p>
                      <a:r>
                        <a:rPr lang="en-US" dirty="0"/>
                        <a:t>Sponsorship</a:t>
                      </a:r>
                      <a:endParaRPr lang="en-IN" dirty="0"/>
                    </a:p>
                  </a:txBody>
                  <a:tcPr/>
                </a:tc>
                <a:tc>
                  <a:txBody>
                    <a:bodyPr/>
                    <a:lstStyle/>
                    <a:p>
                      <a:r>
                        <a:rPr lang="en-US" dirty="0"/>
                        <a:t>Any person</a:t>
                      </a:r>
                      <a:endParaRPr lang="en-IN" dirty="0"/>
                    </a:p>
                  </a:txBody>
                  <a:tcPr/>
                </a:tc>
                <a:tc>
                  <a:txBody>
                    <a:bodyPr/>
                    <a:lstStyle/>
                    <a:p>
                      <a:r>
                        <a:rPr lang="en-US" sz="1800" u="none" strike="noStrike" kern="1200" baseline="0" dirty="0">
                          <a:uFillTx/>
                        </a:rPr>
                        <a:t>Body Corporate or Partnership Firm (Including LLP)</a:t>
                      </a:r>
                      <a:endParaRPr lang="en-IN" dirty="0"/>
                    </a:p>
                  </a:txBody>
                  <a:tcPr/>
                </a:tc>
                <a:tc>
                  <a:txBody>
                    <a:bodyPr/>
                    <a:lstStyle/>
                    <a:p>
                      <a:r>
                        <a:rPr lang="en-US" dirty="0"/>
                        <a:t>Original</a:t>
                      </a:r>
                      <a:endParaRPr lang="en-IN" dirty="0"/>
                    </a:p>
                  </a:txBody>
                  <a:tcPr/>
                </a:tc>
                <a:extLst>
                  <a:ext uri="{0D108BD9-81ED-4DB2-BD59-A6C34878D82A}">
                    <a16:rowId xmlns:a16="http://schemas.microsoft.com/office/drawing/2014/main" val="2146789977"/>
                  </a:ext>
                </a:extLst>
              </a:tr>
              <a:tr h="370840">
                <a:tc>
                  <a:txBody>
                    <a:bodyPr/>
                    <a:lstStyle/>
                    <a:p>
                      <a:pPr lvl="0" rtl="0"/>
                      <a:r>
                        <a:rPr lang="en-US" sz="1800" dirty="0"/>
                        <a:t>Services by Government</a:t>
                      </a:r>
                    </a:p>
                  </a:txBody>
                  <a:tcPr/>
                </a:tc>
                <a:tc>
                  <a:txBody>
                    <a:bodyPr/>
                    <a:lstStyle/>
                    <a:p>
                      <a:r>
                        <a:rPr lang="en-US" dirty="0"/>
                        <a:t>CG, SG, UT, local authority</a:t>
                      </a:r>
                      <a:endParaRPr lang="en-IN" dirty="0"/>
                    </a:p>
                  </a:txBody>
                  <a:tcPr/>
                </a:tc>
                <a:tc>
                  <a:txBody>
                    <a:bodyPr/>
                    <a:lstStyle/>
                    <a:p>
                      <a:r>
                        <a:rPr lang="en-US" dirty="0"/>
                        <a:t>Business entity</a:t>
                      </a:r>
                      <a:endParaRPr lang="en-IN" dirty="0"/>
                    </a:p>
                  </a:txBody>
                  <a:tcPr/>
                </a:tc>
                <a:tc>
                  <a:txBody>
                    <a:bodyPr/>
                    <a:lstStyle/>
                    <a:p>
                      <a:r>
                        <a:rPr lang="en-US" dirty="0"/>
                        <a:t>Original</a:t>
                      </a:r>
                      <a:endParaRPr lang="en-IN" dirty="0"/>
                    </a:p>
                  </a:txBody>
                  <a:tcPr/>
                </a:tc>
                <a:extLst>
                  <a:ext uri="{0D108BD9-81ED-4DB2-BD59-A6C34878D82A}">
                    <a16:rowId xmlns:a16="http://schemas.microsoft.com/office/drawing/2014/main" val="4065249033"/>
                  </a:ext>
                </a:extLst>
              </a:tr>
              <a:tr h="370840">
                <a:tc>
                  <a:txBody>
                    <a:bodyPr/>
                    <a:lstStyle/>
                    <a:p>
                      <a:pPr lvl="0" rtl="0"/>
                      <a:r>
                        <a:rPr lang="en-IN" sz="1800" u="none" strike="noStrike" kern="1200" baseline="0" dirty="0">
                          <a:uFillTx/>
                        </a:rPr>
                        <a:t>Renting of immovable property</a:t>
                      </a:r>
                      <a:endParaRPr lang="en-US" sz="1800" b="0" i="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CG, SG, UT, local authority</a:t>
                      </a:r>
                      <a:endParaRPr lang="en-IN" dirty="0"/>
                    </a:p>
                    <a:p>
                      <a:endParaRPr lang="en-IN" dirty="0"/>
                    </a:p>
                  </a:txBody>
                  <a:tcPr/>
                </a:tc>
                <a:tc>
                  <a:txBody>
                    <a:bodyPr/>
                    <a:lstStyle/>
                    <a:p>
                      <a:r>
                        <a:rPr lang="en-US" dirty="0"/>
                        <a:t>Registered person</a:t>
                      </a:r>
                      <a:endParaRPr lang="en-IN" dirty="0"/>
                    </a:p>
                  </a:txBody>
                  <a:tcPr/>
                </a:tc>
                <a:tc>
                  <a:txBody>
                    <a:bodyPr/>
                    <a:lstStyle/>
                    <a:p>
                      <a:r>
                        <a:rPr lang="en-US" dirty="0"/>
                        <a:t>Added</a:t>
                      </a:r>
                    </a:p>
                    <a:p>
                      <a:r>
                        <a:rPr lang="en-US" dirty="0"/>
                        <a:t>3/2018 - 25</a:t>
                      </a:r>
                      <a:r>
                        <a:rPr lang="en-US" baseline="30000" dirty="0"/>
                        <a:t>th</a:t>
                      </a:r>
                      <a:r>
                        <a:rPr lang="en-US" dirty="0"/>
                        <a:t> Jan 18</a:t>
                      </a:r>
                      <a:endParaRPr lang="en-IN" dirty="0"/>
                    </a:p>
                  </a:txBody>
                  <a:tcPr/>
                </a:tc>
                <a:extLst>
                  <a:ext uri="{0D108BD9-81ED-4DB2-BD59-A6C34878D82A}">
                    <a16:rowId xmlns:a16="http://schemas.microsoft.com/office/drawing/2014/main" val="2804371537"/>
                  </a:ext>
                </a:extLst>
              </a:tr>
              <a:tr h="370840">
                <a:tc>
                  <a:txBody>
                    <a:bodyPr/>
                    <a:lstStyle/>
                    <a:p>
                      <a:r>
                        <a:rPr lang="en-US" sz="1800" u="none" strike="noStrike" kern="1200" baseline="0" dirty="0">
                          <a:uFillTx/>
                        </a:rPr>
                        <a:t>Transfer of development rights or FSI for</a:t>
                      </a:r>
                    </a:p>
                    <a:p>
                      <a:r>
                        <a:rPr lang="en-IN" sz="1800" u="none" strike="noStrike" kern="1200" baseline="0" dirty="0">
                          <a:uFillTx/>
                        </a:rPr>
                        <a:t>construction of a project</a:t>
                      </a:r>
                      <a:endParaRPr lang="en-IN" b="0" i="0" dirty="0"/>
                    </a:p>
                  </a:txBody>
                  <a:tcPr/>
                </a:tc>
                <a:tc>
                  <a:txBody>
                    <a:bodyPr/>
                    <a:lstStyle/>
                    <a:p>
                      <a:r>
                        <a:rPr lang="en-US" dirty="0"/>
                        <a:t>Any person</a:t>
                      </a:r>
                      <a:endParaRPr lang="en-IN" dirty="0"/>
                    </a:p>
                  </a:txBody>
                  <a:tcPr/>
                </a:tc>
                <a:tc>
                  <a:txBody>
                    <a:bodyPr/>
                    <a:lstStyle/>
                    <a:p>
                      <a:r>
                        <a:rPr lang="en-US" dirty="0"/>
                        <a:t>Promoter</a:t>
                      </a:r>
                      <a:endParaRPr lang="en-IN" dirty="0"/>
                    </a:p>
                  </a:txBody>
                  <a:tcPr/>
                </a:tc>
                <a:tc>
                  <a:txBody>
                    <a:bodyPr/>
                    <a:lstStyle/>
                    <a:p>
                      <a:r>
                        <a:rPr lang="en-US" dirty="0"/>
                        <a:t>Added</a:t>
                      </a:r>
                    </a:p>
                    <a:p>
                      <a:r>
                        <a:rPr lang="en-US" dirty="0"/>
                        <a:t>4/2019 - 1</a:t>
                      </a:r>
                      <a:r>
                        <a:rPr lang="en-US" baseline="30000" dirty="0"/>
                        <a:t>st</a:t>
                      </a:r>
                      <a:r>
                        <a:rPr lang="en-US" dirty="0"/>
                        <a:t> Apr 19</a:t>
                      </a:r>
                      <a:endParaRPr lang="en-IN" dirty="0"/>
                    </a:p>
                  </a:txBody>
                  <a:tcPr/>
                </a:tc>
                <a:extLst>
                  <a:ext uri="{0D108BD9-81ED-4DB2-BD59-A6C34878D82A}">
                    <a16:rowId xmlns:a16="http://schemas.microsoft.com/office/drawing/2014/main" val="110717988"/>
                  </a:ext>
                </a:extLst>
              </a:tr>
            </a:tbl>
          </a:graphicData>
        </a:graphic>
      </p:graphicFrame>
      <p:sp>
        <p:nvSpPr>
          <p:cNvPr id="4" name="Slide Number Placeholder 3">
            <a:extLst>
              <a:ext uri="{FF2B5EF4-FFF2-40B4-BE49-F238E27FC236}">
                <a16:creationId xmlns:a16="http://schemas.microsoft.com/office/drawing/2014/main" id="{E499881F-FB12-4283-8EBF-3F221683833C}"/>
              </a:ext>
            </a:extLst>
          </p:cNvPr>
          <p:cNvSpPr>
            <a:spLocks noGrp="1"/>
          </p:cNvSpPr>
          <p:nvPr>
            <p:ph type="sldNum" sz="quarter" idx="12"/>
          </p:nvPr>
        </p:nvSpPr>
        <p:spPr/>
        <p:txBody>
          <a:bodyPr/>
          <a:lstStyle/>
          <a:p>
            <a:fld id="{72CC1286-1CFD-434F-91E2-447085530BDC}" type="slidenum">
              <a:rPr lang="en-IN" smtClean="0">
                <a:uFillTx/>
                <a:latin typeface="+mj-lt"/>
              </a:rPr>
              <a:t>18</a:t>
            </a:fld>
            <a:endParaRPr lang="en-IN" dirty="0">
              <a:uFillTx/>
              <a:latin typeface="+mj-lt"/>
            </a:endParaRPr>
          </a:p>
        </p:txBody>
      </p:sp>
    </p:spTree>
    <p:extLst>
      <p:ext uri="{BB962C8B-B14F-4D97-AF65-F5344CB8AC3E}">
        <p14:creationId xmlns:p14="http://schemas.microsoft.com/office/powerpoint/2010/main" val="1012712351"/>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C320455-19B3-4302-85DF-2C00CEC83319}"/>
              </a:ext>
            </a:extLst>
          </p:cNvPr>
          <p:cNvSpPr>
            <a:spLocks noGrp="1"/>
          </p:cNvSpPr>
          <p:nvPr>
            <p:ph type="title"/>
          </p:nvPr>
        </p:nvSpPr>
        <p:spPr/>
        <p:txBody>
          <a:bodyPr/>
          <a:lstStyle/>
          <a:p>
            <a:r>
              <a:rPr lang="en-IN" dirty="0"/>
              <a:t>Future Release - Trialers</a:t>
            </a:r>
          </a:p>
        </p:txBody>
      </p:sp>
      <p:sp>
        <p:nvSpPr>
          <p:cNvPr id="6" name="Content Placeholder 5">
            <a:extLst>
              <a:ext uri="{FF2B5EF4-FFF2-40B4-BE49-F238E27FC236}">
                <a16:creationId xmlns:a16="http://schemas.microsoft.com/office/drawing/2014/main" id="{50F5AFFF-BFF0-4C8E-A21E-2E50CB524DB0}"/>
              </a:ext>
            </a:extLst>
          </p:cNvPr>
          <p:cNvSpPr>
            <a:spLocks noGrp="1"/>
          </p:cNvSpPr>
          <p:nvPr>
            <p:ph idx="1"/>
          </p:nvPr>
        </p:nvSpPr>
        <p:spPr/>
        <p:txBody>
          <a:bodyPr/>
          <a:lstStyle/>
          <a:p>
            <a:r>
              <a:rPr lang="en-IN" dirty="0"/>
              <a:t>E-Invoice</a:t>
            </a:r>
          </a:p>
          <a:p>
            <a:r>
              <a:rPr lang="en-IN" dirty="0"/>
              <a:t>New Returns</a:t>
            </a:r>
          </a:p>
          <a:p>
            <a:r>
              <a:rPr lang="en-IN" dirty="0"/>
              <a:t>Data Analytics</a:t>
            </a:r>
          </a:p>
          <a:p>
            <a:r>
              <a:rPr lang="en-IN" dirty="0"/>
              <a:t>Notices and Appeals</a:t>
            </a:r>
          </a:p>
          <a:p>
            <a:r>
              <a:rPr lang="en-IN" dirty="0"/>
              <a:t>MOV forms</a:t>
            </a:r>
          </a:p>
        </p:txBody>
      </p:sp>
      <p:sp>
        <p:nvSpPr>
          <p:cNvPr id="4" name="Slide Number Placeholder 3">
            <a:extLst>
              <a:ext uri="{FF2B5EF4-FFF2-40B4-BE49-F238E27FC236}">
                <a16:creationId xmlns:a16="http://schemas.microsoft.com/office/drawing/2014/main" id="{8C96F4D5-4D2F-41F9-BDC5-116A02884E21}"/>
              </a:ext>
            </a:extLst>
          </p:cNvPr>
          <p:cNvSpPr>
            <a:spLocks noGrp="1"/>
          </p:cNvSpPr>
          <p:nvPr>
            <p:ph type="sldNum" sz="quarter" idx="12"/>
          </p:nvPr>
        </p:nvSpPr>
        <p:spPr/>
        <p:txBody>
          <a:bodyPr/>
          <a:lstStyle/>
          <a:p>
            <a:fld id="{72CC1286-1CFD-434F-91E2-447085530BDC}" type="slidenum">
              <a:rPr lang="en-IN" smtClean="0">
                <a:uFillTx/>
              </a:rPr>
              <a:t>180</a:t>
            </a:fld>
            <a:endParaRPr lang="en-IN" dirty="0">
              <a:uFillTx/>
            </a:endParaRPr>
          </a:p>
        </p:txBody>
      </p:sp>
    </p:spTree>
    <p:extLst>
      <p:ext uri="{BB962C8B-B14F-4D97-AF65-F5344CB8AC3E}">
        <p14:creationId xmlns:p14="http://schemas.microsoft.com/office/powerpoint/2010/main" val="2938038958"/>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719132" y="2020431"/>
          <a:ext cx="4046829" cy="1097280"/>
        </p:xfrm>
        <a:graphic>
          <a:graphicData uri="http://schemas.openxmlformats.org/drawingml/2006/table">
            <a:tbl>
              <a:tblPr firstRow="1" bandRow="1">
                <a:tableStyleId>{5C22544A-7EE6-4342-B048-85BDC9FD1C3A}</a:tableStyleId>
              </a:tblPr>
              <a:tblGrid>
                <a:gridCol w="2358265">
                  <a:extLst>
                    <a:ext uri="{9D8B030D-6E8A-4147-A177-3AD203B41FA5}">
                      <a16:colId xmlns:a16="http://schemas.microsoft.com/office/drawing/2014/main" val="20000"/>
                    </a:ext>
                  </a:extLst>
                </a:gridCol>
                <a:gridCol w="1688564">
                  <a:extLst>
                    <a:ext uri="{9D8B030D-6E8A-4147-A177-3AD203B41FA5}">
                      <a16:colId xmlns:a16="http://schemas.microsoft.com/office/drawing/2014/main" val="20001"/>
                    </a:ext>
                  </a:extLst>
                </a:gridCol>
              </a:tblGrid>
              <a:tr h="370840">
                <a:tc>
                  <a:txBody>
                    <a:bodyPr/>
                    <a:lstStyle/>
                    <a:p>
                      <a:pPr algn="r"/>
                      <a:r>
                        <a:rPr lang="en-US" sz="6600" dirty="0">
                          <a:solidFill>
                            <a:srgbClr val="1D5996"/>
                          </a:solidFill>
                          <a:uFillTx/>
                        </a:rPr>
                        <a:t>Thank</a:t>
                      </a:r>
                    </a:p>
                  </a:txBody>
                  <a:tcPr>
                    <a:solidFill>
                      <a:srgbClr val="80FF33"/>
                    </a:solidFill>
                  </a:tcPr>
                </a:tc>
                <a:tc>
                  <a:txBody>
                    <a:bodyPr/>
                    <a:lstStyle/>
                    <a:p>
                      <a:r>
                        <a:rPr lang="en-US" sz="6600" dirty="0">
                          <a:solidFill>
                            <a:srgbClr val="80FF33"/>
                          </a:solidFill>
                          <a:uFillTx/>
                        </a:rPr>
                        <a:t>You</a:t>
                      </a:r>
                    </a:p>
                  </a:txBody>
                  <a:tcPr>
                    <a:solidFill>
                      <a:srgbClr val="1D5996"/>
                    </a:solidFill>
                  </a:tcPr>
                </a:tc>
                <a:extLst>
                  <a:ext uri="{0D108BD9-81ED-4DB2-BD59-A6C34878D82A}">
                    <a16:rowId xmlns:a16="http://schemas.microsoft.com/office/drawing/2014/main" val="10000"/>
                  </a:ext>
                </a:extLst>
              </a:tr>
            </a:tbl>
          </a:graphicData>
        </a:graphic>
      </p:graphicFrame>
      <p:sp>
        <p:nvSpPr>
          <p:cNvPr id="5" name="Slide Number Placeholder 4"/>
          <p:cNvSpPr>
            <a:spLocks noGrp="1"/>
          </p:cNvSpPr>
          <p:nvPr>
            <p:ph type="sldNum" sz="quarter" idx="12"/>
          </p:nvPr>
        </p:nvSpPr>
        <p:spPr/>
        <p:txBody>
          <a:bodyPr/>
          <a:lstStyle/>
          <a:p>
            <a:fld id="{72CC1286-1CFD-434F-91E2-447085530BDC}" type="slidenum">
              <a:rPr lang="en-IN" smtClean="0">
                <a:uFillTx/>
              </a:rPr>
              <a:t>181</a:t>
            </a:fld>
            <a:endParaRPr lang="en-IN" dirty="0">
              <a:uFillTx/>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F12FD-8239-49CD-B45C-91D999A11FF6}"/>
              </a:ext>
            </a:extLst>
          </p:cNvPr>
          <p:cNvSpPr>
            <a:spLocks noGrp="1"/>
          </p:cNvSpPr>
          <p:nvPr>
            <p:ph type="title"/>
          </p:nvPr>
        </p:nvSpPr>
        <p:spPr/>
        <p:txBody>
          <a:bodyPr/>
          <a:lstStyle/>
          <a:p>
            <a:r>
              <a:rPr lang="en-US" dirty="0"/>
              <a:t>RCM – Notn 13/2017 -Now</a:t>
            </a:r>
            <a:endParaRPr lang="en-IN" dirty="0"/>
          </a:p>
        </p:txBody>
      </p:sp>
      <p:graphicFrame>
        <p:nvGraphicFramePr>
          <p:cNvPr id="7" name="Table 7">
            <a:extLst>
              <a:ext uri="{FF2B5EF4-FFF2-40B4-BE49-F238E27FC236}">
                <a16:creationId xmlns:a16="http://schemas.microsoft.com/office/drawing/2014/main" id="{5B1F6778-CB79-4D39-AC37-22AA4462B4F4}"/>
              </a:ext>
            </a:extLst>
          </p:cNvPr>
          <p:cNvGraphicFramePr>
            <a:graphicFrameLocks noGrp="1"/>
          </p:cNvGraphicFramePr>
          <p:nvPr>
            <p:ph idx="1"/>
            <p:extLst>
              <p:ext uri="{D42A27DB-BD31-4B8C-83A1-F6EECF244321}">
                <p14:modId xmlns:p14="http://schemas.microsoft.com/office/powerpoint/2010/main" val="1679844684"/>
              </p:ext>
            </p:extLst>
          </p:nvPr>
        </p:nvGraphicFramePr>
        <p:xfrm>
          <a:off x="838199" y="929771"/>
          <a:ext cx="10676021" cy="5278523"/>
        </p:xfrm>
        <a:graphic>
          <a:graphicData uri="http://schemas.openxmlformats.org/drawingml/2006/table">
            <a:tbl>
              <a:tblPr firstRow="1" bandRow="1">
                <a:tableStyleId>{5940675A-B579-460E-94D1-54222C63F5DA}</a:tableStyleId>
              </a:tblPr>
              <a:tblGrid>
                <a:gridCol w="2669005">
                  <a:extLst>
                    <a:ext uri="{9D8B030D-6E8A-4147-A177-3AD203B41FA5}">
                      <a16:colId xmlns:a16="http://schemas.microsoft.com/office/drawing/2014/main" val="2499377296"/>
                    </a:ext>
                  </a:extLst>
                </a:gridCol>
                <a:gridCol w="3110164">
                  <a:extLst>
                    <a:ext uri="{9D8B030D-6E8A-4147-A177-3AD203B41FA5}">
                      <a16:colId xmlns:a16="http://schemas.microsoft.com/office/drawing/2014/main" val="2424147862"/>
                    </a:ext>
                  </a:extLst>
                </a:gridCol>
                <a:gridCol w="2812137">
                  <a:extLst>
                    <a:ext uri="{9D8B030D-6E8A-4147-A177-3AD203B41FA5}">
                      <a16:colId xmlns:a16="http://schemas.microsoft.com/office/drawing/2014/main" val="2995702517"/>
                    </a:ext>
                  </a:extLst>
                </a:gridCol>
                <a:gridCol w="2084715">
                  <a:extLst>
                    <a:ext uri="{9D8B030D-6E8A-4147-A177-3AD203B41FA5}">
                      <a16:colId xmlns:a16="http://schemas.microsoft.com/office/drawing/2014/main" val="123659161"/>
                    </a:ext>
                  </a:extLst>
                </a:gridCol>
              </a:tblGrid>
              <a:tr h="388832">
                <a:tc>
                  <a:txBody>
                    <a:bodyPr/>
                    <a:lstStyle/>
                    <a:p>
                      <a:r>
                        <a:rPr lang="en-US" sz="1800" dirty="0">
                          <a:solidFill>
                            <a:schemeClr val="bg1"/>
                          </a:solidFill>
                          <a:latin typeface="+mj-lt"/>
                        </a:rPr>
                        <a:t>Service</a:t>
                      </a:r>
                      <a:endParaRPr lang="en-IN" sz="1800" b="0" i="0" dirty="0">
                        <a:solidFill>
                          <a:schemeClr val="bg1"/>
                        </a:solidFill>
                        <a:latin typeface="+mj-lt"/>
                      </a:endParaRPr>
                    </a:p>
                  </a:txBody>
                  <a:tcPr>
                    <a:solidFill>
                      <a:schemeClr val="accent2"/>
                    </a:solidFill>
                  </a:tcPr>
                </a:tc>
                <a:tc>
                  <a:txBody>
                    <a:bodyPr/>
                    <a:lstStyle/>
                    <a:p>
                      <a:r>
                        <a:rPr lang="en-US" sz="1800" dirty="0">
                          <a:solidFill>
                            <a:schemeClr val="bg1"/>
                          </a:solidFill>
                          <a:latin typeface="+mj-lt"/>
                        </a:rPr>
                        <a:t>Provider</a:t>
                      </a:r>
                      <a:endParaRPr lang="en-IN" sz="1800" b="0" i="0" dirty="0">
                        <a:solidFill>
                          <a:schemeClr val="bg1"/>
                        </a:solidFill>
                        <a:latin typeface="+mj-lt"/>
                      </a:endParaRPr>
                    </a:p>
                  </a:txBody>
                  <a:tcPr>
                    <a:solidFill>
                      <a:schemeClr val="accent2"/>
                    </a:solidFill>
                  </a:tcPr>
                </a:tc>
                <a:tc>
                  <a:txBody>
                    <a:bodyPr/>
                    <a:lstStyle/>
                    <a:p>
                      <a:r>
                        <a:rPr lang="en-US" sz="1800" dirty="0">
                          <a:solidFill>
                            <a:schemeClr val="bg1"/>
                          </a:solidFill>
                          <a:latin typeface="+mj-lt"/>
                        </a:rPr>
                        <a:t>Receiver</a:t>
                      </a:r>
                      <a:endParaRPr lang="en-IN" sz="1800" b="0" i="0" dirty="0">
                        <a:solidFill>
                          <a:schemeClr val="bg1"/>
                        </a:solidFill>
                        <a:latin typeface="+mj-lt"/>
                      </a:endParaRPr>
                    </a:p>
                  </a:txBody>
                  <a:tcPr>
                    <a:solidFill>
                      <a:schemeClr val="accent2"/>
                    </a:solidFill>
                  </a:tcPr>
                </a:tc>
                <a:tc>
                  <a:txBody>
                    <a:bodyPr/>
                    <a:lstStyle/>
                    <a:p>
                      <a:r>
                        <a:rPr lang="en-US" sz="1800" dirty="0">
                          <a:solidFill>
                            <a:schemeClr val="bg1"/>
                          </a:solidFill>
                          <a:latin typeface="+mj-lt"/>
                        </a:rPr>
                        <a:t>Original/Amended</a:t>
                      </a:r>
                      <a:endParaRPr lang="en-IN" sz="1800" b="0" i="0" dirty="0">
                        <a:solidFill>
                          <a:schemeClr val="bg1"/>
                        </a:solidFill>
                        <a:latin typeface="+mj-lt"/>
                      </a:endParaRPr>
                    </a:p>
                  </a:txBody>
                  <a:tcPr>
                    <a:solidFill>
                      <a:schemeClr val="accent2"/>
                    </a:solidFill>
                  </a:tcPr>
                </a:tc>
                <a:extLst>
                  <a:ext uri="{0D108BD9-81ED-4DB2-BD59-A6C34878D82A}">
                    <a16:rowId xmlns:a16="http://schemas.microsoft.com/office/drawing/2014/main" val="3564483247"/>
                  </a:ext>
                </a:extLst>
              </a:tr>
              <a:tr h="671134">
                <a:tc>
                  <a:txBody>
                    <a:bodyPr/>
                    <a:lstStyle/>
                    <a:p>
                      <a:pPr lvl="0" rtl="0"/>
                      <a:r>
                        <a:rPr lang="en-US" sz="1800" dirty="0">
                          <a:latin typeface="+mj-lt"/>
                        </a:rPr>
                        <a:t>Services by Director of Company</a:t>
                      </a:r>
                      <a:endParaRPr lang="en-US" sz="1800" b="0" i="0" dirty="0">
                        <a:latin typeface="+mj-lt"/>
                      </a:endParaRPr>
                    </a:p>
                  </a:txBody>
                  <a:tcPr/>
                </a:tc>
                <a:tc>
                  <a:txBody>
                    <a:bodyPr/>
                    <a:lstStyle/>
                    <a:p>
                      <a:r>
                        <a:rPr lang="en-US" sz="1800" dirty="0">
                          <a:latin typeface="+mj-lt"/>
                        </a:rPr>
                        <a:t>Director</a:t>
                      </a:r>
                      <a:endParaRPr lang="en-IN" sz="1800" b="0" i="0" dirty="0">
                        <a:latin typeface="+mj-lt"/>
                      </a:endParaRPr>
                    </a:p>
                  </a:txBody>
                  <a:tcPr/>
                </a:tc>
                <a:tc>
                  <a:txBody>
                    <a:bodyPr/>
                    <a:lstStyle/>
                    <a:p>
                      <a:r>
                        <a:rPr lang="en-US" sz="1800" dirty="0">
                          <a:latin typeface="+mj-lt"/>
                        </a:rPr>
                        <a:t>Body corporate</a:t>
                      </a:r>
                      <a:endParaRPr lang="en-IN" sz="1800" b="0" i="0" dirty="0">
                        <a:latin typeface="+mj-lt"/>
                      </a:endParaRPr>
                    </a:p>
                  </a:txBody>
                  <a:tcPr/>
                </a:tc>
                <a:tc>
                  <a:txBody>
                    <a:bodyPr/>
                    <a:lstStyle/>
                    <a:p>
                      <a:r>
                        <a:rPr lang="en-US" sz="1800" dirty="0">
                          <a:latin typeface="+mj-lt"/>
                        </a:rPr>
                        <a:t>Original</a:t>
                      </a:r>
                      <a:endParaRPr lang="en-IN" sz="1800" b="0" i="0" dirty="0">
                        <a:latin typeface="+mj-lt"/>
                      </a:endParaRPr>
                    </a:p>
                  </a:txBody>
                  <a:tcPr/>
                </a:tc>
                <a:extLst>
                  <a:ext uri="{0D108BD9-81ED-4DB2-BD59-A6C34878D82A}">
                    <a16:rowId xmlns:a16="http://schemas.microsoft.com/office/drawing/2014/main" val="4267083125"/>
                  </a:ext>
                </a:extLst>
              </a:tr>
              <a:tr h="671134">
                <a:tc>
                  <a:txBody>
                    <a:bodyPr/>
                    <a:lstStyle/>
                    <a:p>
                      <a:pPr lvl="0" rtl="0"/>
                      <a:r>
                        <a:rPr lang="en-US" sz="1800" dirty="0">
                          <a:latin typeface="+mj-lt"/>
                        </a:rPr>
                        <a:t>Insurance agent</a:t>
                      </a:r>
                      <a:endParaRPr lang="en-US" sz="1800" b="0" i="0" dirty="0">
                        <a:latin typeface="+mj-lt"/>
                      </a:endParaRPr>
                    </a:p>
                  </a:txBody>
                  <a:tcPr/>
                </a:tc>
                <a:tc>
                  <a:txBody>
                    <a:bodyPr/>
                    <a:lstStyle/>
                    <a:p>
                      <a:pPr marL="0" indent="0">
                        <a:buFont typeface="Arial" panose="020B0604020202020204" pitchFamily="34" charset="0"/>
                        <a:buNone/>
                      </a:pPr>
                      <a:r>
                        <a:rPr lang="en-US" sz="1800" dirty="0">
                          <a:latin typeface="+mj-lt"/>
                        </a:rPr>
                        <a:t>Insurance agent</a:t>
                      </a:r>
                      <a:endParaRPr lang="en-IN" sz="1800" b="0" i="0" dirty="0">
                        <a:latin typeface="+mj-lt"/>
                      </a:endParaRPr>
                    </a:p>
                  </a:txBody>
                  <a:tcPr/>
                </a:tc>
                <a:tc>
                  <a:txBody>
                    <a:bodyPr/>
                    <a:lstStyle/>
                    <a:p>
                      <a:r>
                        <a:rPr lang="en-US" sz="1800" u="none" strike="noStrike" kern="1200" baseline="0" dirty="0">
                          <a:uFillTx/>
                          <a:latin typeface="+mj-lt"/>
                        </a:rPr>
                        <a:t>Any person carrying on insurance business</a:t>
                      </a:r>
                      <a:endParaRPr lang="en-IN" sz="1800" b="0" i="0" dirty="0">
                        <a:latin typeface="+mj-lt"/>
                      </a:endParaRPr>
                    </a:p>
                  </a:txBody>
                  <a:tcPr/>
                </a:tc>
                <a:tc>
                  <a:txBody>
                    <a:bodyPr/>
                    <a:lstStyle/>
                    <a:p>
                      <a:r>
                        <a:rPr lang="en-US" sz="1800" dirty="0">
                          <a:latin typeface="+mj-lt"/>
                        </a:rPr>
                        <a:t>Original</a:t>
                      </a:r>
                      <a:endParaRPr lang="en-IN" sz="1800" b="0" i="0" dirty="0">
                        <a:latin typeface="+mj-lt"/>
                      </a:endParaRPr>
                    </a:p>
                  </a:txBody>
                  <a:tcPr/>
                </a:tc>
                <a:extLst>
                  <a:ext uri="{0D108BD9-81ED-4DB2-BD59-A6C34878D82A}">
                    <a16:rowId xmlns:a16="http://schemas.microsoft.com/office/drawing/2014/main" val="3656626096"/>
                  </a:ext>
                </a:extLst>
              </a:tr>
              <a:tr h="6711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mj-lt"/>
                        </a:rPr>
                        <a:t>Recovery Agent / DSA</a:t>
                      </a:r>
                      <a:endParaRPr lang="en-US" sz="1800" b="0" i="0" dirty="0">
                        <a:latin typeface="+mj-lt"/>
                      </a:endParaRPr>
                    </a:p>
                  </a:txBody>
                  <a:tcPr/>
                </a:tc>
                <a:tc>
                  <a:txBody>
                    <a:bodyPr/>
                    <a:lstStyle/>
                    <a:p>
                      <a:r>
                        <a:rPr lang="en-US" sz="1800" dirty="0">
                          <a:latin typeface="+mj-lt"/>
                        </a:rPr>
                        <a:t>Recovery agent</a:t>
                      </a:r>
                      <a:endParaRPr lang="en-IN" sz="1800" b="0" i="0" dirty="0">
                        <a:latin typeface="+mj-lt"/>
                      </a:endParaRPr>
                    </a:p>
                  </a:txBody>
                  <a:tcPr/>
                </a:tc>
                <a:tc>
                  <a:txBody>
                    <a:bodyPr/>
                    <a:lstStyle/>
                    <a:p>
                      <a:r>
                        <a:rPr lang="en-US" sz="1800" u="none" strike="noStrike" kern="1200" baseline="0" dirty="0">
                          <a:uFillTx/>
                          <a:latin typeface="+mj-lt"/>
                        </a:rPr>
                        <a:t>Banking company or financial institution or NBFC</a:t>
                      </a:r>
                      <a:endParaRPr lang="en-IN" sz="1800" b="0" i="0" dirty="0">
                        <a:latin typeface="+mj-lt"/>
                      </a:endParaRPr>
                    </a:p>
                  </a:txBody>
                  <a:tcPr/>
                </a:tc>
                <a:tc>
                  <a:txBody>
                    <a:bodyPr/>
                    <a:lstStyle/>
                    <a:p>
                      <a:r>
                        <a:rPr lang="en-US" sz="1800" dirty="0">
                          <a:latin typeface="+mj-lt"/>
                        </a:rPr>
                        <a:t>Original</a:t>
                      </a:r>
                      <a:endParaRPr lang="en-IN" sz="1800" b="0" i="0" dirty="0">
                        <a:latin typeface="+mj-lt"/>
                      </a:endParaRPr>
                    </a:p>
                  </a:txBody>
                  <a:tcPr/>
                </a:tc>
                <a:extLst>
                  <a:ext uri="{0D108BD9-81ED-4DB2-BD59-A6C34878D82A}">
                    <a16:rowId xmlns:a16="http://schemas.microsoft.com/office/drawing/2014/main" val="1070023641"/>
                  </a:ext>
                </a:extLst>
              </a:tr>
              <a:tr h="958763">
                <a:tc>
                  <a:txBody>
                    <a:bodyPr/>
                    <a:lstStyle/>
                    <a:p>
                      <a:r>
                        <a:rPr lang="en-US" sz="1800" u="none" strike="noStrike" kern="1200" baseline="0" dirty="0">
                          <a:uFillTx/>
                          <a:latin typeface="+mj-lt"/>
                        </a:rPr>
                        <a:t>Transfer or permitting the use or enjoyment of</a:t>
                      </a:r>
                    </a:p>
                    <a:p>
                      <a:r>
                        <a:rPr lang="en-IN" sz="1800" u="none" strike="noStrike" kern="1200" baseline="0" dirty="0">
                          <a:uFillTx/>
                          <a:latin typeface="+mj-lt"/>
                        </a:rPr>
                        <a:t>Copyright</a:t>
                      </a:r>
                      <a:endParaRPr lang="en-US" sz="1800" b="0" i="0" dirty="0">
                        <a:latin typeface="+mj-lt"/>
                      </a:endParaRPr>
                    </a:p>
                  </a:txBody>
                  <a:tcPr/>
                </a:tc>
                <a:tc>
                  <a:txBody>
                    <a:bodyPr/>
                    <a:lstStyle/>
                    <a:p>
                      <a:r>
                        <a:rPr lang="en-US" sz="1800" dirty="0">
                          <a:latin typeface="+mj-lt"/>
                        </a:rPr>
                        <a:t>Music composer, photographer, artist or the like</a:t>
                      </a:r>
                      <a:endParaRPr lang="en-IN" sz="1800" b="0" i="0" dirty="0">
                        <a:latin typeface="+mj-lt"/>
                      </a:endParaRPr>
                    </a:p>
                  </a:txBody>
                  <a:tcPr/>
                </a:tc>
                <a:tc>
                  <a:txBody>
                    <a:bodyPr/>
                    <a:lstStyle/>
                    <a:p>
                      <a:r>
                        <a:rPr lang="en-US" sz="1800" dirty="0">
                          <a:latin typeface="+mj-lt"/>
                        </a:rPr>
                        <a:t>Music company, producer or the like</a:t>
                      </a:r>
                      <a:endParaRPr lang="en-IN" sz="1800" b="0" i="0" dirty="0">
                        <a:latin typeface="+mj-lt"/>
                      </a:endParaRPr>
                    </a:p>
                  </a:txBody>
                  <a:tcPr/>
                </a:tc>
                <a:tc>
                  <a:txBody>
                    <a:bodyPr/>
                    <a:lstStyle/>
                    <a:p>
                      <a:r>
                        <a:rPr lang="en-US" sz="1800" dirty="0">
                          <a:latin typeface="+mj-lt"/>
                        </a:rPr>
                        <a:t>Original</a:t>
                      </a:r>
                      <a:endParaRPr lang="en-IN" sz="1800" b="0" i="0" dirty="0">
                        <a:latin typeface="+mj-lt"/>
                      </a:endParaRPr>
                    </a:p>
                  </a:txBody>
                  <a:tcPr/>
                </a:tc>
                <a:extLst>
                  <a:ext uri="{0D108BD9-81ED-4DB2-BD59-A6C34878D82A}">
                    <a16:rowId xmlns:a16="http://schemas.microsoft.com/office/drawing/2014/main" val="2146789977"/>
                  </a:ext>
                </a:extLst>
              </a:tr>
              <a:tr h="958763">
                <a:tc>
                  <a:txBody>
                    <a:bodyPr/>
                    <a:lstStyle/>
                    <a:p>
                      <a:r>
                        <a:rPr lang="en-US" sz="1800" u="none" strike="noStrike" kern="1200" baseline="0" dirty="0">
                          <a:uFillTx/>
                          <a:latin typeface="+mj-lt"/>
                        </a:rPr>
                        <a:t>Transfer or permitting the use or enjoyment of a</a:t>
                      </a:r>
                    </a:p>
                    <a:p>
                      <a:r>
                        <a:rPr lang="en-IN" sz="1800" u="none" strike="noStrike" kern="1200" baseline="0" dirty="0">
                          <a:uFillTx/>
                          <a:latin typeface="+mj-lt"/>
                        </a:rPr>
                        <a:t>Copyright</a:t>
                      </a:r>
                      <a:endParaRPr lang="en-US" sz="1800" b="0" i="0" dirty="0">
                        <a:latin typeface="+mj-lt"/>
                      </a:endParaRPr>
                    </a:p>
                  </a:txBody>
                  <a:tcPr/>
                </a:tc>
                <a:tc>
                  <a:txBody>
                    <a:bodyPr/>
                    <a:lstStyle/>
                    <a:p>
                      <a:r>
                        <a:rPr lang="en-US" sz="1800" dirty="0">
                          <a:latin typeface="+mj-lt"/>
                        </a:rPr>
                        <a:t>Author (optional RCM)</a:t>
                      </a:r>
                      <a:endParaRPr lang="en-IN" sz="1800" b="0" i="0" dirty="0">
                        <a:latin typeface="+mj-lt"/>
                      </a:endParaRPr>
                    </a:p>
                  </a:txBody>
                  <a:tcPr/>
                </a:tc>
                <a:tc>
                  <a:txBody>
                    <a:bodyPr/>
                    <a:lstStyle/>
                    <a:p>
                      <a:r>
                        <a:rPr lang="en-US" sz="1800" dirty="0">
                          <a:latin typeface="+mj-lt"/>
                        </a:rPr>
                        <a:t>Publisher</a:t>
                      </a:r>
                      <a:endParaRPr lang="en-IN" sz="1800" b="0" i="0" dirty="0">
                        <a:latin typeface="+mj-lt"/>
                      </a:endParaRPr>
                    </a:p>
                  </a:txBody>
                  <a:tcPr/>
                </a:tc>
                <a:tc>
                  <a:txBody>
                    <a:bodyPr/>
                    <a:lstStyle/>
                    <a:p>
                      <a:r>
                        <a:rPr lang="en-US" sz="1800" dirty="0">
                          <a:latin typeface="+mj-lt"/>
                        </a:rPr>
                        <a:t>Amended</a:t>
                      </a:r>
                      <a:endParaRPr lang="en-IN" sz="1800" b="0" i="0" dirty="0">
                        <a:latin typeface="+mj-lt"/>
                      </a:endParaRPr>
                    </a:p>
                  </a:txBody>
                  <a:tcPr/>
                </a:tc>
                <a:extLst>
                  <a:ext uri="{0D108BD9-81ED-4DB2-BD59-A6C34878D82A}">
                    <a16:rowId xmlns:a16="http://schemas.microsoft.com/office/drawing/2014/main" val="4065249033"/>
                  </a:ext>
                </a:extLst>
              </a:tr>
              <a:tr h="958763">
                <a:tc>
                  <a:txBody>
                    <a:bodyPr/>
                    <a:lstStyle/>
                    <a:p>
                      <a:r>
                        <a:rPr lang="en-US" sz="1800" u="none" strike="noStrike" kern="1200" baseline="0" dirty="0">
                          <a:uFillTx/>
                          <a:latin typeface="+mj-lt"/>
                        </a:rPr>
                        <a:t>All services by members of the overseeing the committee</a:t>
                      </a:r>
                      <a:endParaRPr lang="en-IN" sz="1800" b="0" i="0" dirty="0">
                        <a:latin typeface="+mj-lt"/>
                      </a:endParaRPr>
                    </a:p>
                  </a:txBody>
                  <a:tcPr/>
                </a:tc>
                <a:tc>
                  <a:txBody>
                    <a:bodyPr/>
                    <a:lstStyle/>
                    <a:p>
                      <a:r>
                        <a:rPr lang="en-US" sz="1800" u="none" strike="noStrike" kern="1200" baseline="0" dirty="0">
                          <a:uFillTx/>
                          <a:latin typeface="+mj-lt"/>
                        </a:rPr>
                        <a:t>Members of the overseeing committee constituted by RBI</a:t>
                      </a:r>
                      <a:endParaRPr lang="en-IN" sz="1800" b="0" i="0" dirty="0">
                        <a:latin typeface="+mj-lt"/>
                      </a:endParaRPr>
                    </a:p>
                  </a:txBody>
                  <a:tcPr/>
                </a:tc>
                <a:tc>
                  <a:txBody>
                    <a:bodyPr/>
                    <a:lstStyle/>
                    <a:p>
                      <a:r>
                        <a:rPr lang="en-US" sz="1800" dirty="0">
                          <a:latin typeface="+mj-lt"/>
                        </a:rPr>
                        <a:t>RBI</a:t>
                      </a:r>
                      <a:endParaRPr lang="en-IN" sz="1800" b="0" i="0" dirty="0">
                        <a:latin typeface="+mj-lt"/>
                      </a:endParaRPr>
                    </a:p>
                  </a:txBody>
                  <a:tcPr/>
                </a:tc>
                <a:tc>
                  <a:txBody>
                    <a:bodyPr/>
                    <a:lstStyle/>
                    <a:p>
                      <a:r>
                        <a:rPr lang="en-US" sz="1800" dirty="0">
                          <a:latin typeface="+mj-lt"/>
                        </a:rPr>
                        <a:t>Added</a:t>
                      </a:r>
                    </a:p>
                    <a:p>
                      <a:r>
                        <a:rPr lang="en-US" sz="1800" dirty="0">
                          <a:latin typeface="+mj-lt"/>
                        </a:rPr>
                        <a:t>33/2017-13</a:t>
                      </a:r>
                      <a:r>
                        <a:rPr lang="en-US" sz="1800" baseline="30000" dirty="0">
                          <a:latin typeface="+mj-lt"/>
                        </a:rPr>
                        <a:t>th</a:t>
                      </a:r>
                      <a:r>
                        <a:rPr lang="en-US" sz="1800" dirty="0">
                          <a:latin typeface="+mj-lt"/>
                        </a:rPr>
                        <a:t> Oct 17</a:t>
                      </a:r>
                      <a:endParaRPr lang="en-IN" sz="1800" b="0" i="0" dirty="0">
                        <a:latin typeface="+mj-lt"/>
                      </a:endParaRPr>
                    </a:p>
                  </a:txBody>
                  <a:tcPr/>
                </a:tc>
                <a:extLst>
                  <a:ext uri="{0D108BD9-81ED-4DB2-BD59-A6C34878D82A}">
                    <a16:rowId xmlns:a16="http://schemas.microsoft.com/office/drawing/2014/main" val="2804371537"/>
                  </a:ext>
                </a:extLst>
              </a:tr>
            </a:tbl>
          </a:graphicData>
        </a:graphic>
      </p:graphicFrame>
      <p:sp>
        <p:nvSpPr>
          <p:cNvPr id="4" name="Slide Number Placeholder 3">
            <a:extLst>
              <a:ext uri="{FF2B5EF4-FFF2-40B4-BE49-F238E27FC236}">
                <a16:creationId xmlns:a16="http://schemas.microsoft.com/office/drawing/2014/main" id="{E499881F-FB12-4283-8EBF-3F221683833C}"/>
              </a:ext>
            </a:extLst>
          </p:cNvPr>
          <p:cNvSpPr>
            <a:spLocks noGrp="1"/>
          </p:cNvSpPr>
          <p:nvPr>
            <p:ph type="sldNum" sz="quarter" idx="12"/>
          </p:nvPr>
        </p:nvSpPr>
        <p:spPr/>
        <p:txBody>
          <a:bodyPr/>
          <a:lstStyle/>
          <a:p>
            <a:fld id="{72CC1286-1CFD-434F-91E2-447085530BDC}" type="slidenum">
              <a:rPr lang="en-IN" smtClean="0">
                <a:uFillTx/>
              </a:rPr>
              <a:t>19</a:t>
            </a:fld>
            <a:endParaRPr lang="en-IN" dirty="0">
              <a:uFillTx/>
            </a:endParaRPr>
          </a:p>
        </p:txBody>
      </p:sp>
    </p:spTree>
    <p:extLst>
      <p:ext uri="{BB962C8B-B14F-4D97-AF65-F5344CB8AC3E}">
        <p14:creationId xmlns:p14="http://schemas.microsoft.com/office/powerpoint/2010/main" val="2717120442"/>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4A55A06-3677-4D73-BDE4-414757CD0B46}"/>
              </a:ext>
            </a:extLst>
          </p:cNvPr>
          <p:cNvSpPr>
            <a:spLocks noGrp="1"/>
          </p:cNvSpPr>
          <p:nvPr>
            <p:ph type="title"/>
          </p:nvPr>
        </p:nvSpPr>
        <p:spPr/>
        <p:txBody>
          <a:bodyPr/>
          <a:lstStyle/>
          <a:p>
            <a:r>
              <a:rPr lang="en-IN" dirty="0"/>
              <a:t>The </a:t>
            </a:r>
            <a:r>
              <a:rPr lang="en-IN" b="1" dirty="0"/>
              <a:t>law must be stable</a:t>
            </a:r>
            <a:r>
              <a:rPr lang="en-IN" dirty="0"/>
              <a:t>, </a:t>
            </a:r>
            <a:r>
              <a:rPr lang="en-IN" b="1" dirty="0"/>
              <a:t>but</a:t>
            </a:r>
            <a:r>
              <a:rPr lang="en-IN" dirty="0"/>
              <a:t> it </a:t>
            </a:r>
            <a:r>
              <a:rPr lang="en-IN" b="1" dirty="0"/>
              <a:t>must</a:t>
            </a:r>
            <a:r>
              <a:rPr lang="en-IN" dirty="0"/>
              <a:t> not </a:t>
            </a:r>
            <a:r>
              <a:rPr lang="en-IN" b="1" dirty="0"/>
              <a:t>stand still</a:t>
            </a:r>
            <a:r>
              <a:rPr lang="en-IN" dirty="0"/>
              <a:t>.</a:t>
            </a:r>
          </a:p>
        </p:txBody>
      </p:sp>
      <p:sp>
        <p:nvSpPr>
          <p:cNvPr id="6" name="Text Placeholder 5">
            <a:extLst>
              <a:ext uri="{FF2B5EF4-FFF2-40B4-BE49-F238E27FC236}">
                <a16:creationId xmlns:a16="http://schemas.microsoft.com/office/drawing/2014/main" id="{2693F7E0-514D-415E-83DD-AD87F6A547DF}"/>
              </a:ext>
            </a:extLst>
          </p:cNvPr>
          <p:cNvSpPr>
            <a:spLocks noGrp="1"/>
          </p:cNvSpPr>
          <p:nvPr>
            <p:ph type="body" idx="1"/>
          </p:nvPr>
        </p:nvSpPr>
        <p:spPr/>
        <p:txBody>
          <a:bodyPr/>
          <a:lstStyle/>
          <a:p>
            <a:r>
              <a:rPr lang="en-IN" dirty="0"/>
              <a:t>Roscoe Pound</a:t>
            </a:r>
          </a:p>
        </p:txBody>
      </p:sp>
      <p:sp>
        <p:nvSpPr>
          <p:cNvPr id="4" name="Slide Number Placeholder 3">
            <a:extLst>
              <a:ext uri="{FF2B5EF4-FFF2-40B4-BE49-F238E27FC236}">
                <a16:creationId xmlns:a16="http://schemas.microsoft.com/office/drawing/2014/main" id="{0695A11E-BE7F-4500-BDC1-7D4C7EF77600}"/>
              </a:ext>
            </a:extLst>
          </p:cNvPr>
          <p:cNvSpPr>
            <a:spLocks noGrp="1"/>
          </p:cNvSpPr>
          <p:nvPr>
            <p:ph type="sldNum" sz="quarter" idx="12"/>
          </p:nvPr>
        </p:nvSpPr>
        <p:spPr/>
        <p:txBody>
          <a:bodyPr/>
          <a:lstStyle/>
          <a:p>
            <a:fld id="{72CC1286-1CFD-434F-91E2-447085530BDC}" type="slidenum">
              <a:rPr lang="en-IN" smtClean="0">
                <a:uFillTx/>
              </a:rPr>
              <a:t>2</a:t>
            </a:fld>
            <a:endParaRPr lang="en-IN" dirty="0">
              <a:uFillTx/>
            </a:endParaRPr>
          </a:p>
        </p:txBody>
      </p:sp>
      <p:pic>
        <p:nvPicPr>
          <p:cNvPr id="7" name="Picture 4" descr="Image result for change">
            <a:extLst>
              <a:ext uri="{FF2B5EF4-FFF2-40B4-BE49-F238E27FC236}">
                <a16:creationId xmlns:a16="http://schemas.microsoft.com/office/drawing/2014/main" id="{1A7112D3-A332-4E49-ACF7-6B6D07157E9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66882" y="1101687"/>
            <a:ext cx="2568766" cy="1952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36672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F12FD-8239-49CD-B45C-91D999A11FF6}"/>
              </a:ext>
            </a:extLst>
          </p:cNvPr>
          <p:cNvSpPr>
            <a:spLocks noGrp="1"/>
          </p:cNvSpPr>
          <p:nvPr>
            <p:ph type="title"/>
          </p:nvPr>
        </p:nvSpPr>
        <p:spPr/>
        <p:txBody>
          <a:bodyPr/>
          <a:lstStyle/>
          <a:p>
            <a:r>
              <a:rPr lang="en-US" dirty="0"/>
              <a:t>RCM – Notn 13/2017 -Now</a:t>
            </a:r>
            <a:endParaRPr lang="en-IN" dirty="0"/>
          </a:p>
        </p:txBody>
      </p:sp>
      <p:graphicFrame>
        <p:nvGraphicFramePr>
          <p:cNvPr id="7" name="Table 7">
            <a:extLst>
              <a:ext uri="{FF2B5EF4-FFF2-40B4-BE49-F238E27FC236}">
                <a16:creationId xmlns:a16="http://schemas.microsoft.com/office/drawing/2014/main" id="{5B1F6778-CB79-4D39-AC37-22AA4462B4F4}"/>
              </a:ext>
            </a:extLst>
          </p:cNvPr>
          <p:cNvGraphicFramePr>
            <a:graphicFrameLocks noGrp="1"/>
          </p:cNvGraphicFramePr>
          <p:nvPr>
            <p:ph idx="1"/>
            <p:extLst>
              <p:ext uri="{D42A27DB-BD31-4B8C-83A1-F6EECF244321}">
                <p14:modId xmlns:p14="http://schemas.microsoft.com/office/powerpoint/2010/main" val="2489846937"/>
              </p:ext>
            </p:extLst>
          </p:nvPr>
        </p:nvGraphicFramePr>
        <p:xfrm>
          <a:off x="838200" y="893676"/>
          <a:ext cx="10515600" cy="58267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499377296"/>
                    </a:ext>
                  </a:extLst>
                </a:gridCol>
                <a:gridCol w="3511216">
                  <a:extLst>
                    <a:ext uri="{9D8B030D-6E8A-4147-A177-3AD203B41FA5}">
                      <a16:colId xmlns:a16="http://schemas.microsoft.com/office/drawing/2014/main" val="2424147862"/>
                    </a:ext>
                  </a:extLst>
                </a:gridCol>
                <a:gridCol w="2177716">
                  <a:extLst>
                    <a:ext uri="{9D8B030D-6E8A-4147-A177-3AD203B41FA5}">
                      <a16:colId xmlns:a16="http://schemas.microsoft.com/office/drawing/2014/main" val="2995702517"/>
                    </a:ext>
                  </a:extLst>
                </a:gridCol>
                <a:gridCol w="2197768">
                  <a:extLst>
                    <a:ext uri="{9D8B030D-6E8A-4147-A177-3AD203B41FA5}">
                      <a16:colId xmlns:a16="http://schemas.microsoft.com/office/drawing/2014/main" val="123659161"/>
                    </a:ext>
                  </a:extLst>
                </a:gridCol>
              </a:tblGrid>
              <a:tr h="370840">
                <a:tc>
                  <a:txBody>
                    <a:bodyPr/>
                    <a:lstStyle/>
                    <a:p>
                      <a:r>
                        <a:rPr lang="en-US" dirty="0"/>
                        <a:t>Service</a:t>
                      </a:r>
                      <a:endParaRPr lang="en-IN" dirty="0"/>
                    </a:p>
                  </a:txBody>
                  <a:tcPr/>
                </a:tc>
                <a:tc>
                  <a:txBody>
                    <a:bodyPr/>
                    <a:lstStyle/>
                    <a:p>
                      <a:r>
                        <a:rPr lang="en-US" dirty="0"/>
                        <a:t>Provider</a:t>
                      </a:r>
                      <a:endParaRPr lang="en-IN" dirty="0"/>
                    </a:p>
                  </a:txBody>
                  <a:tcPr/>
                </a:tc>
                <a:tc>
                  <a:txBody>
                    <a:bodyPr/>
                    <a:lstStyle/>
                    <a:p>
                      <a:r>
                        <a:rPr lang="en-US" dirty="0"/>
                        <a:t>Receiver</a:t>
                      </a:r>
                      <a:endParaRPr lang="en-IN" dirty="0"/>
                    </a:p>
                  </a:txBody>
                  <a:tcPr/>
                </a:tc>
                <a:tc>
                  <a:txBody>
                    <a:bodyPr/>
                    <a:lstStyle/>
                    <a:p>
                      <a:r>
                        <a:rPr lang="en-US" dirty="0"/>
                        <a:t>Original/Amended</a:t>
                      </a:r>
                      <a:endParaRPr lang="en-IN" dirty="0"/>
                    </a:p>
                  </a:txBody>
                  <a:tcPr/>
                </a:tc>
                <a:extLst>
                  <a:ext uri="{0D108BD9-81ED-4DB2-BD59-A6C34878D82A}">
                    <a16:rowId xmlns:a16="http://schemas.microsoft.com/office/drawing/2014/main" val="3564483247"/>
                  </a:ext>
                </a:extLst>
              </a:tr>
              <a:tr h="370840">
                <a:tc>
                  <a:txBody>
                    <a:bodyPr/>
                    <a:lstStyle/>
                    <a:p>
                      <a:pPr lvl="0" rtl="0"/>
                      <a:r>
                        <a:rPr lang="en-US" sz="1800" dirty="0"/>
                        <a:t>Business Facilitator</a:t>
                      </a:r>
                    </a:p>
                  </a:txBody>
                  <a:tcPr/>
                </a:tc>
                <a:tc>
                  <a:txBody>
                    <a:bodyPr/>
                    <a:lstStyle/>
                    <a:p>
                      <a:r>
                        <a:rPr lang="en-US" dirty="0"/>
                        <a:t>Business facilitator</a:t>
                      </a:r>
                      <a:endParaRPr lang="en-IN" dirty="0"/>
                    </a:p>
                  </a:txBody>
                  <a:tcPr/>
                </a:tc>
                <a:tc>
                  <a:txBody>
                    <a:bodyPr/>
                    <a:lstStyle/>
                    <a:p>
                      <a:r>
                        <a:rPr lang="en-US" dirty="0"/>
                        <a:t>Banking company</a:t>
                      </a:r>
                      <a:endParaRPr lang="en-IN" dirty="0"/>
                    </a:p>
                  </a:txBody>
                  <a:tcPr/>
                </a:tc>
                <a:tc>
                  <a:txBody>
                    <a:bodyPr/>
                    <a:lstStyle/>
                    <a:p>
                      <a:r>
                        <a:rPr lang="en-US" dirty="0">
                          <a:solidFill>
                            <a:schemeClr val="tx1"/>
                          </a:solidFill>
                        </a:rPr>
                        <a:t>Added</a:t>
                      </a:r>
                    </a:p>
                    <a:p>
                      <a:r>
                        <a:rPr lang="en-IN" sz="1400" dirty="0">
                          <a:solidFill>
                            <a:schemeClr val="tx1"/>
                          </a:solidFill>
                        </a:rPr>
                        <a:t>29/2018 – 31</a:t>
                      </a:r>
                      <a:r>
                        <a:rPr lang="en-IN" sz="1400" baseline="30000" dirty="0">
                          <a:solidFill>
                            <a:schemeClr val="tx1"/>
                          </a:solidFill>
                        </a:rPr>
                        <a:t>st</a:t>
                      </a:r>
                      <a:r>
                        <a:rPr lang="en-IN" sz="1400" dirty="0">
                          <a:solidFill>
                            <a:schemeClr val="tx1"/>
                          </a:solidFill>
                        </a:rPr>
                        <a:t> Dec 18</a:t>
                      </a:r>
                      <a:endParaRPr lang="en-IN" dirty="0">
                        <a:solidFill>
                          <a:schemeClr val="tx1"/>
                        </a:solidFill>
                      </a:endParaRPr>
                    </a:p>
                  </a:txBody>
                  <a:tcPr/>
                </a:tc>
                <a:extLst>
                  <a:ext uri="{0D108BD9-81ED-4DB2-BD59-A6C34878D82A}">
                    <a16:rowId xmlns:a16="http://schemas.microsoft.com/office/drawing/2014/main" val="4267083125"/>
                  </a:ext>
                </a:extLst>
              </a:tr>
              <a:tr h="370840">
                <a:tc>
                  <a:txBody>
                    <a:bodyPr/>
                    <a:lstStyle/>
                    <a:p>
                      <a:pPr lvl="0" rtl="0"/>
                      <a:r>
                        <a:rPr lang="en-US" sz="1800" dirty="0"/>
                        <a:t>Agency</a:t>
                      </a:r>
                    </a:p>
                  </a:txBody>
                  <a:tcPr/>
                </a:tc>
                <a:tc>
                  <a:txBody>
                    <a:bodyPr/>
                    <a:lstStyle/>
                    <a:p>
                      <a:pPr marL="0" indent="0">
                        <a:buFont typeface="Arial" panose="020B0604020202020204" pitchFamily="34" charset="0"/>
                        <a:buNone/>
                      </a:pPr>
                      <a:r>
                        <a:rPr lang="en-US" dirty="0"/>
                        <a:t>Agent of BC</a:t>
                      </a:r>
                      <a:endParaRPr lang="en-IN" dirty="0"/>
                    </a:p>
                  </a:txBody>
                  <a:tcPr/>
                </a:tc>
                <a:tc>
                  <a:txBody>
                    <a:bodyPr/>
                    <a:lstStyle/>
                    <a:p>
                      <a:r>
                        <a:rPr lang="en-US" dirty="0"/>
                        <a:t>BC</a:t>
                      </a:r>
                      <a:endParaRPr lang="en-IN" dirty="0"/>
                    </a:p>
                  </a:txBody>
                  <a:tcPr/>
                </a:tc>
                <a:tc>
                  <a:txBody>
                    <a:bodyPr/>
                    <a:lstStyle/>
                    <a:p>
                      <a:r>
                        <a:rPr lang="en-US" dirty="0">
                          <a:solidFill>
                            <a:schemeClr val="tx1"/>
                          </a:solidFill>
                        </a:rPr>
                        <a:t>Added </a:t>
                      </a:r>
                    </a:p>
                    <a:p>
                      <a:r>
                        <a:rPr lang="en-IN" sz="1400" dirty="0">
                          <a:solidFill>
                            <a:schemeClr val="tx1"/>
                          </a:solidFill>
                        </a:rPr>
                        <a:t>29/2018 – 31</a:t>
                      </a:r>
                      <a:r>
                        <a:rPr lang="en-IN" sz="1400" baseline="30000" dirty="0">
                          <a:solidFill>
                            <a:schemeClr val="tx1"/>
                          </a:solidFill>
                        </a:rPr>
                        <a:t>st</a:t>
                      </a:r>
                      <a:r>
                        <a:rPr lang="en-IN" sz="1400" dirty="0">
                          <a:solidFill>
                            <a:schemeClr val="tx1"/>
                          </a:solidFill>
                        </a:rPr>
                        <a:t> Dec 18</a:t>
                      </a:r>
                    </a:p>
                  </a:txBody>
                  <a:tcPr/>
                </a:tc>
                <a:extLst>
                  <a:ext uri="{0D108BD9-81ED-4DB2-BD59-A6C34878D82A}">
                    <a16:rowId xmlns:a16="http://schemas.microsoft.com/office/drawing/2014/main" val="36566260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Security service</a:t>
                      </a:r>
                    </a:p>
                  </a:txBody>
                  <a:tcPr/>
                </a:tc>
                <a:tc>
                  <a:txBody>
                    <a:bodyPr/>
                    <a:lstStyle/>
                    <a:p>
                      <a:r>
                        <a:rPr lang="en-US" sz="1800" b="0" i="0" u="none" strike="noStrike" kern="1200" baseline="0" dirty="0">
                          <a:solidFill>
                            <a:schemeClr val="dk1"/>
                          </a:solidFill>
                          <a:uFillTx/>
                          <a:latin typeface="+mn-lt"/>
                          <a:ea typeface="+mn-ea"/>
                          <a:cs typeface="+mn-cs"/>
                        </a:rPr>
                        <a:t>Any person is other than a body corporate</a:t>
                      </a:r>
                      <a:endParaRPr lang="en-IN" dirty="0"/>
                    </a:p>
                  </a:txBody>
                  <a:tcPr/>
                </a:tc>
                <a:tc>
                  <a:txBody>
                    <a:bodyPr/>
                    <a:lstStyle/>
                    <a:p>
                      <a:r>
                        <a:rPr lang="en-US" dirty="0"/>
                        <a:t>Registered person</a:t>
                      </a:r>
                      <a:endParaRPr lang="en-IN" dirty="0"/>
                    </a:p>
                  </a:txBody>
                  <a:tcPr/>
                </a:tc>
                <a:tc>
                  <a:txBody>
                    <a:bodyPr/>
                    <a:lstStyle/>
                    <a:p>
                      <a:r>
                        <a:rPr lang="en-US" dirty="0">
                          <a:solidFill>
                            <a:schemeClr val="tx1"/>
                          </a:solidFill>
                        </a:rPr>
                        <a:t>Added</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1400" dirty="0">
                          <a:solidFill>
                            <a:schemeClr val="tx1"/>
                          </a:solidFill>
                        </a:rPr>
                        <a:t>29/2018 – 31</a:t>
                      </a:r>
                      <a:r>
                        <a:rPr lang="en-IN" sz="1400" baseline="30000" dirty="0">
                          <a:solidFill>
                            <a:schemeClr val="tx1"/>
                          </a:solidFill>
                        </a:rPr>
                        <a:t>st</a:t>
                      </a:r>
                      <a:r>
                        <a:rPr lang="en-IN" sz="1400" dirty="0">
                          <a:solidFill>
                            <a:schemeClr val="tx1"/>
                          </a:solidFill>
                        </a:rPr>
                        <a:t> Dec 18</a:t>
                      </a:r>
                      <a:endParaRPr lang="en-IN" sz="1800" dirty="0">
                        <a:solidFill>
                          <a:schemeClr val="tx1"/>
                        </a:solidFill>
                      </a:endParaRPr>
                    </a:p>
                  </a:txBody>
                  <a:tcPr/>
                </a:tc>
                <a:extLst>
                  <a:ext uri="{0D108BD9-81ED-4DB2-BD59-A6C34878D82A}">
                    <a16:rowId xmlns:a16="http://schemas.microsoft.com/office/drawing/2014/main" val="1070023641"/>
                  </a:ext>
                </a:extLst>
              </a:tr>
              <a:tr h="370840">
                <a:tc>
                  <a:txBody>
                    <a:bodyPr/>
                    <a:lstStyle/>
                    <a:p>
                      <a:r>
                        <a:rPr lang="en-US" sz="1800" dirty="0"/>
                        <a:t>Renting of motor vehicle</a:t>
                      </a:r>
                    </a:p>
                  </a:txBody>
                  <a:tcPr/>
                </a:tc>
                <a:tc>
                  <a:txBody>
                    <a:bodyPr/>
                    <a:lstStyle/>
                    <a:p>
                      <a:r>
                        <a:rPr lang="en-US" sz="1800" b="0" i="0" u="none" strike="noStrike" kern="1200" baseline="0" dirty="0">
                          <a:solidFill>
                            <a:schemeClr val="dk1"/>
                          </a:solidFill>
                          <a:uFillTx/>
                          <a:latin typeface="+mn-lt"/>
                          <a:ea typeface="+mn-ea"/>
                          <a:cs typeface="+mn-cs"/>
                        </a:rPr>
                        <a:t>Any person other than a body corporate, paying CGST @ of 2.5% on renting of motor vehicles with ITC only in same line of business.</a:t>
                      </a:r>
                      <a:endParaRPr lang="en-IN" dirty="0"/>
                    </a:p>
                  </a:txBody>
                  <a:tcPr/>
                </a:tc>
                <a:tc>
                  <a:txBody>
                    <a:bodyPr/>
                    <a:lstStyle/>
                    <a:p>
                      <a:r>
                        <a:rPr lang="en-IN" sz="1800" b="0" i="0" u="none" strike="noStrike" kern="1200" baseline="0" dirty="0">
                          <a:solidFill>
                            <a:schemeClr val="dk1"/>
                          </a:solidFill>
                          <a:uFillTx/>
                          <a:latin typeface="+mn-lt"/>
                          <a:ea typeface="+mn-ea"/>
                          <a:cs typeface="+mn-cs"/>
                        </a:rPr>
                        <a:t>Any body corporate</a:t>
                      </a:r>
                      <a:endParaRPr lang="en-IN" dirty="0"/>
                    </a:p>
                  </a:txBody>
                  <a:tcPr/>
                </a:tc>
                <a:tc>
                  <a:txBody>
                    <a:bodyPr/>
                    <a:lstStyle/>
                    <a:p>
                      <a:r>
                        <a:rPr lang="en-US" dirty="0">
                          <a:solidFill>
                            <a:schemeClr val="tx1"/>
                          </a:solidFill>
                        </a:rPr>
                        <a:t>Added</a:t>
                      </a:r>
                    </a:p>
                    <a:p>
                      <a:r>
                        <a:rPr lang="en-IN" sz="1800" b="0" i="0" kern="1200" dirty="0">
                          <a:solidFill>
                            <a:schemeClr val="dk1"/>
                          </a:solidFill>
                          <a:effectLst/>
                          <a:uFillTx/>
                          <a:latin typeface="+mn-lt"/>
                          <a:ea typeface="+mn-ea"/>
                          <a:cs typeface="+mn-cs"/>
                        </a:rPr>
                        <a:t>22/2019– 30</a:t>
                      </a:r>
                      <a:r>
                        <a:rPr lang="en-IN" sz="1800" b="0" i="0" kern="1200" baseline="30000" dirty="0">
                          <a:solidFill>
                            <a:schemeClr val="dk1"/>
                          </a:solidFill>
                          <a:effectLst/>
                          <a:uFillTx/>
                          <a:latin typeface="+mn-lt"/>
                          <a:ea typeface="+mn-ea"/>
                          <a:cs typeface="+mn-cs"/>
                        </a:rPr>
                        <a:t>th</a:t>
                      </a:r>
                      <a:r>
                        <a:rPr lang="en-IN" sz="1800" b="0" i="0" kern="1200" dirty="0">
                          <a:solidFill>
                            <a:schemeClr val="dk1"/>
                          </a:solidFill>
                          <a:effectLst/>
                          <a:uFillTx/>
                          <a:latin typeface="+mn-lt"/>
                          <a:ea typeface="+mn-ea"/>
                          <a:cs typeface="+mn-cs"/>
                        </a:rPr>
                        <a:t> Sep 19</a:t>
                      </a:r>
                      <a:endParaRPr lang="en-IN" dirty="0">
                        <a:solidFill>
                          <a:schemeClr val="tx1"/>
                        </a:solidFill>
                      </a:endParaRPr>
                    </a:p>
                  </a:txBody>
                  <a:tcPr/>
                </a:tc>
                <a:extLst>
                  <a:ext uri="{0D108BD9-81ED-4DB2-BD59-A6C34878D82A}">
                    <a16:rowId xmlns:a16="http://schemas.microsoft.com/office/drawing/2014/main" val="2146789977"/>
                  </a:ext>
                </a:extLst>
              </a:tr>
              <a:tr h="370840">
                <a:tc>
                  <a:txBody>
                    <a:bodyPr/>
                    <a:lstStyle/>
                    <a:p>
                      <a:r>
                        <a:rPr lang="en-US" sz="1800" b="0" i="0" u="none" strike="noStrike" kern="1200" baseline="0" dirty="0">
                          <a:solidFill>
                            <a:schemeClr val="dk1"/>
                          </a:solidFill>
                          <a:uFillTx/>
                          <a:latin typeface="+mn-lt"/>
                          <a:ea typeface="+mn-ea"/>
                          <a:cs typeface="+mn-cs"/>
                        </a:rPr>
                        <a:t>Services of lending of securities under Securities Lending</a:t>
                      </a:r>
                    </a:p>
                    <a:p>
                      <a:r>
                        <a:rPr lang="en-US" sz="1800" b="0" i="0" u="none" strike="noStrike" kern="1200" baseline="0" dirty="0">
                          <a:solidFill>
                            <a:schemeClr val="dk1"/>
                          </a:solidFill>
                          <a:uFillTx/>
                          <a:latin typeface="+mn-lt"/>
                          <a:ea typeface="+mn-ea"/>
                          <a:cs typeface="+mn-cs"/>
                        </a:rPr>
                        <a:t>Scheme of SEBI</a:t>
                      </a:r>
                      <a:endParaRPr lang="en-US" sz="1800" dirty="0"/>
                    </a:p>
                  </a:txBody>
                  <a:tcPr/>
                </a:tc>
                <a:tc>
                  <a:txBody>
                    <a:bodyPr/>
                    <a:lstStyle/>
                    <a:p>
                      <a:r>
                        <a:rPr lang="en-IN" sz="1800" b="0" i="0" u="none" strike="noStrike" kern="1200" baseline="0" dirty="0">
                          <a:solidFill>
                            <a:schemeClr val="dk1"/>
                          </a:solidFill>
                          <a:uFillTx/>
                          <a:latin typeface="+mn-lt"/>
                          <a:ea typeface="+mn-ea"/>
                          <a:cs typeface="+mn-cs"/>
                        </a:rPr>
                        <a:t>Lender</a:t>
                      </a:r>
                      <a:endParaRPr lang="en-IN" dirty="0"/>
                    </a:p>
                  </a:txBody>
                  <a:tcPr/>
                </a:tc>
                <a:tc>
                  <a:txBody>
                    <a:bodyPr/>
                    <a:lstStyle/>
                    <a:p>
                      <a:r>
                        <a:rPr lang="en-IN" sz="1800" b="0" i="0" u="none" strike="noStrike" kern="1200" baseline="0" dirty="0">
                          <a:solidFill>
                            <a:schemeClr val="dk1"/>
                          </a:solidFill>
                          <a:uFillTx/>
                          <a:latin typeface="+mn-lt"/>
                          <a:ea typeface="+mn-ea"/>
                          <a:cs typeface="+mn-cs"/>
                        </a:rPr>
                        <a:t>Borrower</a:t>
                      </a:r>
                      <a:endParaRPr lang="en-IN" dirty="0"/>
                    </a:p>
                  </a:txBody>
                  <a:tcPr/>
                </a:tc>
                <a:tc>
                  <a:txBody>
                    <a:bodyPr/>
                    <a:lstStyle/>
                    <a:p>
                      <a:r>
                        <a:rPr lang="en-US" dirty="0">
                          <a:solidFill>
                            <a:schemeClr val="tx1"/>
                          </a:solidFill>
                        </a:rPr>
                        <a:t>Added</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1800" b="0" i="0" kern="1200" dirty="0">
                          <a:solidFill>
                            <a:schemeClr val="dk1"/>
                          </a:solidFill>
                          <a:effectLst/>
                          <a:uFillTx/>
                          <a:latin typeface="+mn-lt"/>
                          <a:ea typeface="+mn-ea"/>
                          <a:cs typeface="+mn-cs"/>
                        </a:rPr>
                        <a:t>22/2019– 30</a:t>
                      </a:r>
                      <a:r>
                        <a:rPr lang="en-IN" sz="1800" b="0" i="0" kern="1200" baseline="30000" dirty="0">
                          <a:solidFill>
                            <a:schemeClr val="dk1"/>
                          </a:solidFill>
                          <a:effectLst/>
                          <a:uFillTx/>
                          <a:latin typeface="+mn-lt"/>
                          <a:ea typeface="+mn-ea"/>
                          <a:cs typeface="+mn-cs"/>
                        </a:rPr>
                        <a:t>th</a:t>
                      </a:r>
                      <a:r>
                        <a:rPr lang="en-IN" sz="1800" b="0" i="0" kern="1200" dirty="0">
                          <a:solidFill>
                            <a:schemeClr val="dk1"/>
                          </a:solidFill>
                          <a:effectLst/>
                          <a:uFillTx/>
                          <a:latin typeface="+mn-lt"/>
                          <a:ea typeface="+mn-ea"/>
                          <a:cs typeface="+mn-cs"/>
                        </a:rPr>
                        <a:t> Sep 19</a:t>
                      </a:r>
                      <a:endParaRPr lang="en-IN" dirty="0">
                        <a:solidFill>
                          <a:schemeClr val="tx1"/>
                        </a:solidFill>
                      </a:endParaRPr>
                    </a:p>
                    <a:p>
                      <a:endParaRPr lang="en-IN" dirty="0">
                        <a:solidFill>
                          <a:schemeClr val="tx1"/>
                        </a:solidFill>
                      </a:endParaRPr>
                    </a:p>
                  </a:txBody>
                  <a:tcPr/>
                </a:tc>
                <a:extLst>
                  <a:ext uri="{0D108BD9-81ED-4DB2-BD59-A6C34878D82A}">
                    <a16:rowId xmlns:a16="http://schemas.microsoft.com/office/drawing/2014/main" val="4065249033"/>
                  </a:ext>
                </a:extLst>
              </a:tr>
              <a:tr h="370840">
                <a:tc>
                  <a:txBody>
                    <a:bodyPr/>
                    <a:lstStyle/>
                    <a:p>
                      <a:r>
                        <a:rPr lang="en-IN" sz="1800" b="0" i="0" u="none" strike="noStrike" kern="1200" baseline="0" dirty="0">
                          <a:solidFill>
                            <a:schemeClr val="dk1"/>
                          </a:solidFill>
                          <a:uFillTx/>
                          <a:latin typeface="+mn-lt"/>
                          <a:ea typeface="+mn-ea"/>
                          <a:cs typeface="+mn-cs"/>
                        </a:rPr>
                        <a:t>Import of services – other than OIDAR</a:t>
                      </a:r>
                      <a:endParaRPr lang="en-IN" b="0" i="0" dirty="0"/>
                    </a:p>
                  </a:txBody>
                  <a:tcPr/>
                </a:tc>
                <a:tc>
                  <a:txBody>
                    <a:bodyPr/>
                    <a:lstStyle/>
                    <a:p>
                      <a:r>
                        <a:rPr lang="en-US" dirty="0"/>
                        <a:t>Importer</a:t>
                      </a:r>
                      <a:endParaRPr lang="en-IN" dirty="0"/>
                    </a:p>
                  </a:txBody>
                  <a:tcPr/>
                </a:tc>
                <a:tc>
                  <a:txBody>
                    <a:bodyPr/>
                    <a:lstStyle/>
                    <a:p>
                      <a:r>
                        <a:rPr lang="en-US" dirty="0"/>
                        <a:t>Supplier outside India</a:t>
                      </a:r>
                      <a:endParaRPr lang="en-IN" dirty="0"/>
                    </a:p>
                  </a:txBody>
                  <a:tcPr/>
                </a:tc>
                <a:tc>
                  <a:txBody>
                    <a:bodyPr/>
                    <a:lstStyle/>
                    <a:p>
                      <a:r>
                        <a:rPr lang="en-US" dirty="0"/>
                        <a:t>Original</a:t>
                      </a:r>
                      <a:endParaRPr lang="en-IN" dirty="0"/>
                    </a:p>
                  </a:txBody>
                  <a:tcPr/>
                </a:tc>
                <a:extLst>
                  <a:ext uri="{0D108BD9-81ED-4DB2-BD59-A6C34878D82A}">
                    <a16:rowId xmlns:a16="http://schemas.microsoft.com/office/drawing/2014/main" val="2804371537"/>
                  </a:ext>
                </a:extLst>
              </a:tr>
              <a:tr h="370840">
                <a:tc>
                  <a:txBody>
                    <a:bodyPr/>
                    <a:lstStyle/>
                    <a:p>
                      <a:r>
                        <a:rPr lang="en-US" b="0" dirty="0"/>
                        <a:t>Import of OIDAR</a:t>
                      </a:r>
                      <a:endParaRPr lang="en-IN" b="0" dirty="0"/>
                    </a:p>
                  </a:txBody>
                  <a:tcPr/>
                </a:tc>
                <a:tc>
                  <a:txBody>
                    <a:bodyPr/>
                    <a:lstStyle/>
                    <a:p>
                      <a:r>
                        <a:rPr lang="en-US" dirty="0"/>
                        <a:t>Registered business entity</a:t>
                      </a:r>
                      <a:endParaRPr lang="en-IN" dirty="0"/>
                    </a:p>
                  </a:txBody>
                  <a:tcPr/>
                </a:tc>
                <a:tc>
                  <a:txBody>
                    <a:bodyPr/>
                    <a:lstStyle/>
                    <a:p>
                      <a:r>
                        <a:rPr lang="en-US" dirty="0"/>
                        <a:t>Supplier outside India</a:t>
                      </a:r>
                      <a:endParaRPr lang="en-IN" dirty="0"/>
                    </a:p>
                  </a:txBody>
                  <a:tcPr/>
                </a:tc>
                <a:tc>
                  <a:txBody>
                    <a:bodyPr/>
                    <a:lstStyle/>
                    <a:p>
                      <a:r>
                        <a:rPr lang="en-US" dirty="0"/>
                        <a:t>Original</a:t>
                      </a:r>
                      <a:endParaRPr lang="en-IN" dirty="0"/>
                    </a:p>
                  </a:txBody>
                  <a:tcPr/>
                </a:tc>
                <a:extLst>
                  <a:ext uri="{0D108BD9-81ED-4DB2-BD59-A6C34878D82A}">
                    <a16:rowId xmlns:a16="http://schemas.microsoft.com/office/drawing/2014/main" val="110717988"/>
                  </a:ext>
                </a:extLst>
              </a:tr>
            </a:tbl>
          </a:graphicData>
        </a:graphic>
      </p:graphicFrame>
      <p:sp>
        <p:nvSpPr>
          <p:cNvPr id="4" name="Slide Number Placeholder 3">
            <a:extLst>
              <a:ext uri="{FF2B5EF4-FFF2-40B4-BE49-F238E27FC236}">
                <a16:creationId xmlns:a16="http://schemas.microsoft.com/office/drawing/2014/main" id="{E499881F-FB12-4283-8EBF-3F221683833C}"/>
              </a:ext>
            </a:extLst>
          </p:cNvPr>
          <p:cNvSpPr>
            <a:spLocks noGrp="1"/>
          </p:cNvSpPr>
          <p:nvPr>
            <p:ph type="sldNum" sz="quarter" idx="12"/>
          </p:nvPr>
        </p:nvSpPr>
        <p:spPr/>
        <p:txBody>
          <a:bodyPr/>
          <a:lstStyle/>
          <a:p>
            <a:fld id="{72CC1286-1CFD-434F-91E2-447085530BDC}" type="slidenum">
              <a:rPr lang="en-IN" smtClean="0">
                <a:uFillTx/>
              </a:rPr>
              <a:t>20</a:t>
            </a:fld>
            <a:endParaRPr lang="en-IN" dirty="0">
              <a:uFillTx/>
            </a:endParaRPr>
          </a:p>
        </p:txBody>
      </p:sp>
    </p:spTree>
    <p:extLst>
      <p:ext uri="{BB962C8B-B14F-4D97-AF65-F5344CB8AC3E}">
        <p14:creationId xmlns:p14="http://schemas.microsoft.com/office/powerpoint/2010/main" val="34998410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91CC9-C7EF-45AC-90BB-FAEFEC089C84}"/>
              </a:ext>
            </a:extLst>
          </p:cNvPr>
          <p:cNvSpPr>
            <a:spLocks noGrp="1"/>
          </p:cNvSpPr>
          <p:nvPr>
            <p:ph type="title"/>
          </p:nvPr>
        </p:nvSpPr>
        <p:spPr/>
        <p:txBody>
          <a:bodyPr/>
          <a:lstStyle/>
          <a:p>
            <a:r>
              <a:rPr lang="en-US" dirty="0"/>
              <a:t>Import of service 5(3) – Notification 10/2017 ITR</a:t>
            </a:r>
            <a:endParaRPr lang="en-IN" dirty="0"/>
          </a:p>
        </p:txBody>
      </p:sp>
      <p:sp>
        <p:nvSpPr>
          <p:cNvPr id="4" name="Slide Number Placeholder 3">
            <a:extLst>
              <a:ext uri="{FF2B5EF4-FFF2-40B4-BE49-F238E27FC236}">
                <a16:creationId xmlns:a16="http://schemas.microsoft.com/office/drawing/2014/main" id="{F81A99E9-CF48-4789-AE29-2223CAC3055A}"/>
              </a:ext>
            </a:extLst>
          </p:cNvPr>
          <p:cNvSpPr>
            <a:spLocks noGrp="1"/>
          </p:cNvSpPr>
          <p:nvPr>
            <p:ph type="sldNum" sz="quarter" idx="12"/>
          </p:nvPr>
        </p:nvSpPr>
        <p:spPr/>
        <p:txBody>
          <a:bodyPr/>
          <a:lstStyle/>
          <a:p>
            <a:fld id="{72CC1286-1CFD-434F-91E2-447085530BDC}" type="slidenum">
              <a:rPr lang="en-IN" smtClean="0">
                <a:uFillTx/>
              </a:rPr>
              <a:t>21</a:t>
            </a:fld>
            <a:endParaRPr lang="en-IN" dirty="0">
              <a:uFillTx/>
            </a:endParaRPr>
          </a:p>
        </p:txBody>
      </p:sp>
      <p:graphicFrame>
        <p:nvGraphicFramePr>
          <p:cNvPr id="8" name="Content Placeholder 7">
            <a:extLst>
              <a:ext uri="{FF2B5EF4-FFF2-40B4-BE49-F238E27FC236}">
                <a16:creationId xmlns:a16="http://schemas.microsoft.com/office/drawing/2014/main" id="{2C4C521B-AF29-4286-87CD-F1BDA1871AC8}"/>
              </a:ext>
            </a:extLst>
          </p:cNvPr>
          <p:cNvGraphicFramePr>
            <a:graphicFrameLocks noGrp="1"/>
          </p:cNvGraphicFramePr>
          <p:nvPr>
            <p:ph idx="1"/>
            <p:extLst>
              <p:ext uri="{D42A27DB-BD31-4B8C-83A1-F6EECF244321}">
                <p14:modId xmlns:p14="http://schemas.microsoft.com/office/powerpoint/2010/main" val="1836607965"/>
              </p:ext>
            </p:extLst>
          </p:nvPr>
        </p:nvGraphicFramePr>
        <p:xfrm>
          <a:off x="838200" y="977900"/>
          <a:ext cx="10515600" cy="51990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71961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Diagram 3"/>
          <p:cNvGraphicFramePr/>
          <p:nvPr/>
        </p:nvGraphicFramePr>
        <p:xfrm>
          <a:off x="793376" y="773454"/>
          <a:ext cx="10609729"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a:extLst>
              <a:ext uri="{FF2B5EF4-FFF2-40B4-BE49-F238E27FC236}">
                <a16:creationId xmlns:a16="http://schemas.microsoft.com/office/drawing/2014/main" id="{89453A6C-550B-430C-A79D-B2CCC1C3BF2A}"/>
              </a:ext>
            </a:extLst>
          </p:cNvPr>
          <p:cNvSpPr>
            <a:spLocks noGrp="1"/>
          </p:cNvSpPr>
          <p:nvPr>
            <p:ph type="title"/>
          </p:nvPr>
        </p:nvSpPr>
        <p:spPr/>
        <p:txBody>
          <a:bodyPr>
            <a:normAutofit fontScale="90000"/>
          </a:bodyPr>
          <a:lstStyle/>
          <a:p>
            <a:r>
              <a:rPr lang="en-IN" dirty="0"/>
              <a:t>RCM on security services - Not</a:t>
            </a:r>
          </a:p>
        </p:txBody>
      </p:sp>
    </p:spTree>
    <p:extLst>
      <p:ext uri="{BB962C8B-B14F-4D97-AF65-F5344CB8AC3E}">
        <p14:creationId xmlns:p14="http://schemas.microsoft.com/office/powerpoint/2010/main" val="23704679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33966-1232-4C98-BF06-E8B10D3E0E67}"/>
              </a:ext>
            </a:extLst>
          </p:cNvPr>
          <p:cNvSpPr>
            <a:spLocks noGrp="1"/>
          </p:cNvSpPr>
          <p:nvPr>
            <p:ph type="title"/>
          </p:nvPr>
        </p:nvSpPr>
        <p:spPr/>
        <p:txBody>
          <a:bodyPr>
            <a:noAutofit/>
          </a:bodyPr>
          <a:lstStyle/>
          <a:p>
            <a:r>
              <a:rPr lang="en-IN" sz="3600" dirty="0"/>
              <a:t>Security Services : 29/2018 CTR</a:t>
            </a:r>
          </a:p>
        </p:txBody>
      </p:sp>
      <p:graphicFrame>
        <p:nvGraphicFramePr>
          <p:cNvPr id="4" name="Content Placeholder 3">
            <a:extLst>
              <a:ext uri="{FF2B5EF4-FFF2-40B4-BE49-F238E27FC236}">
                <a16:creationId xmlns:a16="http://schemas.microsoft.com/office/drawing/2014/main" id="{53A4D291-C30F-4A49-94F2-2AFBB2A40FBC}"/>
              </a:ext>
            </a:extLst>
          </p:cNvPr>
          <p:cNvGraphicFramePr>
            <a:graphicFrameLocks noGrp="1"/>
          </p:cNvGraphicFramePr>
          <p:nvPr>
            <p:ph idx="1"/>
            <p:extLst>
              <p:ext uri="{D42A27DB-BD31-4B8C-83A1-F6EECF244321}">
                <p14:modId xmlns:p14="http://schemas.microsoft.com/office/powerpoint/2010/main" val="2286478953"/>
              </p:ext>
            </p:extLst>
          </p:nvPr>
        </p:nvGraphicFramePr>
        <p:xfrm>
          <a:off x="-594360" y="1049973"/>
          <a:ext cx="10515600" cy="51371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33E7BBAE-8746-4457-A369-C528999CDE0A}"/>
              </a:ext>
            </a:extLst>
          </p:cNvPr>
          <p:cNvSpPr/>
          <p:nvPr/>
        </p:nvSpPr>
        <p:spPr>
          <a:xfrm>
            <a:off x="8554720" y="1432620"/>
            <a:ext cx="3261360" cy="147732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IN" dirty="0">
                <a:latin typeface="Times New Roman" panose="02020603050405020304" pitchFamily="18" charset="0"/>
              </a:rPr>
              <a:t>RCM is not applicable : </a:t>
            </a:r>
          </a:p>
          <a:p>
            <a:pPr algn="just"/>
            <a:r>
              <a:rPr lang="en-IN" dirty="0">
                <a:latin typeface="Times New Roman" panose="02020603050405020304" pitchFamily="18" charset="0"/>
              </a:rPr>
              <a:t>1) Person taken Registration only for the purpose of TDS u/s 51 and no Taxable Supply.</a:t>
            </a:r>
          </a:p>
          <a:p>
            <a:pPr algn="just"/>
            <a:r>
              <a:rPr lang="en-IN" dirty="0">
                <a:latin typeface="Times New Roman" panose="02020603050405020304" pitchFamily="18" charset="0"/>
              </a:rPr>
              <a:t>(ii) Composition Dealer</a:t>
            </a:r>
            <a:endParaRPr lang="en-IN" dirty="0"/>
          </a:p>
        </p:txBody>
      </p:sp>
    </p:spTree>
    <p:extLst>
      <p:ext uri="{BB962C8B-B14F-4D97-AF65-F5344CB8AC3E}">
        <p14:creationId xmlns:p14="http://schemas.microsoft.com/office/powerpoint/2010/main" val="14901348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uFillTx/>
              </a:rPr>
              <a:t>GTA : </a:t>
            </a:r>
            <a:r>
              <a:rPr lang="en-US" dirty="0"/>
              <a:t>CTR 22/2017-22</a:t>
            </a:r>
            <a:r>
              <a:rPr lang="en-US" baseline="30000" dirty="0"/>
              <a:t>nd</a:t>
            </a:r>
            <a:r>
              <a:rPr lang="en-US" dirty="0"/>
              <a:t> Aug 2017 </a:t>
            </a:r>
            <a:endParaRPr lang="en-US" dirty="0">
              <a:uFillTx/>
            </a:endParaRPr>
          </a:p>
        </p:txBody>
      </p:sp>
      <p:sp>
        <p:nvSpPr>
          <p:cNvPr id="3" name="Content Placeholder 2"/>
          <p:cNvSpPr>
            <a:spLocks noGrp="1"/>
          </p:cNvSpPr>
          <p:nvPr>
            <p:ph idx="1"/>
          </p:nvPr>
        </p:nvSpPr>
        <p:spPr>
          <a:xfrm>
            <a:off x="412124" y="1476777"/>
            <a:ext cx="6040191" cy="4537657"/>
          </a:xfrm>
        </p:spPr>
        <p:txBody>
          <a:bodyPr>
            <a:normAutofit/>
          </a:bodyPr>
          <a:lstStyle/>
          <a:p>
            <a:r>
              <a:rPr lang="en-US" dirty="0">
                <a:solidFill>
                  <a:schemeClr val="tx1"/>
                </a:solidFill>
                <a:uFillTx/>
              </a:rPr>
              <a:t>No reverse charge applicable in case of goods transport agency charging taxes at the rate of 12%</a:t>
            </a:r>
          </a:p>
          <a:p>
            <a:endParaRPr lang="en-US" dirty="0">
              <a:solidFill>
                <a:schemeClr val="tx1"/>
              </a:solidFill>
              <a:uFillTx/>
            </a:endParaRPr>
          </a:p>
          <a:p>
            <a:r>
              <a:rPr lang="en-US" dirty="0">
                <a:solidFill>
                  <a:schemeClr val="tx1"/>
                </a:solidFill>
                <a:uFillTx/>
              </a:rPr>
              <a:t>GTA will be allowed to avail ITC on goods and services procured</a:t>
            </a:r>
          </a:p>
          <a:p>
            <a:endParaRPr lang="en-US" b="1" dirty="0">
              <a:solidFill>
                <a:schemeClr val="tx1"/>
              </a:solidFill>
              <a:uFillTx/>
            </a:endParaRPr>
          </a:p>
          <a:p>
            <a:r>
              <a:rPr lang="en-US" b="1" dirty="0">
                <a:solidFill>
                  <a:schemeClr val="tx1"/>
                </a:solidFill>
                <a:uFillTx/>
              </a:rPr>
              <a:t>Effective from - </a:t>
            </a:r>
            <a:r>
              <a:rPr lang="en-US" dirty="0">
                <a:solidFill>
                  <a:schemeClr val="tx1"/>
                </a:solidFill>
                <a:uFillTx/>
              </a:rPr>
              <a:t>22nd August 2017 for forward charge</a:t>
            </a:r>
          </a:p>
        </p:txBody>
      </p:sp>
      <p:graphicFrame>
        <p:nvGraphicFramePr>
          <p:cNvPr id="4" name="Diagram 3"/>
          <p:cNvGraphicFramePr/>
          <p:nvPr>
            <p:extLst>
              <p:ext uri="{D42A27DB-BD31-4B8C-83A1-F6EECF244321}">
                <p14:modId xmlns:p14="http://schemas.microsoft.com/office/powerpoint/2010/main" val="2167176689"/>
              </p:ext>
            </p:extLst>
          </p:nvPr>
        </p:nvGraphicFramePr>
        <p:xfrm>
          <a:off x="6781235" y="981820"/>
          <a:ext cx="5012744" cy="51101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p:cNvSpPr>
            <a:spLocks noGrp="1"/>
          </p:cNvSpPr>
          <p:nvPr>
            <p:ph type="sldNum" sz="quarter" idx="12"/>
          </p:nvPr>
        </p:nvSpPr>
        <p:spPr/>
        <p:txBody>
          <a:bodyPr/>
          <a:lstStyle/>
          <a:p>
            <a:fld id="{72CC1286-1CFD-434F-91E2-447085530BDC}" type="slidenum">
              <a:rPr lang="en-IN" smtClean="0">
                <a:uFillTx/>
              </a:rPr>
              <a:t>24</a:t>
            </a:fld>
            <a:endParaRPr lang="en-IN" dirty="0">
              <a:uFillTx/>
            </a:endParaRPr>
          </a:p>
        </p:txBody>
      </p:sp>
    </p:spTree>
    <p:extLst>
      <p:ext uri="{BB962C8B-B14F-4D97-AF65-F5344CB8AC3E}">
        <p14:creationId xmlns:p14="http://schemas.microsoft.com/office/powerpoint/2010/main" val="28545257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uFillTx/>
              </a:rPr>
              <a:t>RCM - Advocate</a:t>
            </a:r>
          </a:p>
        </p:txBody>
      </p:sp>
      <p:sp>
        <p:nvSpPr>
          <p:cNvPr id="3" name="Content Placeholder 2"/>
          <p:cNvSpPr>
            <a:spLocks noGrp="1"/>
          </p:cNvSpPr>
          <p:nvPr>
            <p:ph idx="1"/>
          </p:nvPr>
        </p:nvSpPr>
        <p:spPr/>
        <p:txBody>
          <a:bodyPr>
            <a:normAutofit/>
          </a:bodyPr>
          <a:lstStyle/>
          <a:p>
            <a:pPr algn="just"/>
            <a:r>
              <a:rPr lang="en-US" dirty="0">
                <a:uFillTx/>
              </a:rPr>
              <a:t>Coverage</a:t>
            </a:r>
          </a:p>
          <a:p>
            <a:pPr lvl="1" algn="just"/>
            <a:r>
              <a:rPr lang="en-US" dirty="0">
                <a:uFillTx/>
              </a:rPr>
              <a:t>Originally : Only representational services provided by advocates/senior advocates to any business entity located in the taxable territory were liable to tax under reverse charge</a:t>
            </a:r>
          </a:p>
          <a:p>
            <a:pPr lvl="1" algn="just"/>
            <a:r>
              <a:rPr lang="en-US" dirty="0">
                <a:uFillTx/>
              </a:rPr>
              <a:t>Extended : coverage of all legal services provided by individual advocate including a senior advocate or firm of advocates under reverse charge mechanism</a:t>
            </a:r>
          </a:p>
          <a:p>
            <a:pPr algn="just"/>
            <a:r>
              <a:rPr lang="en-US" b="1" dirty="0">
                <a:uFillTx/>
              </a:rPr>
              <a:t>Effective date of applicability- </a:t>
            </a:r>
          </a:p>
          <a:p>
            <a:pPr lvl="1" algn="just"/>
            <a:r>
              <a:rPr lang="en-US" dirty="0">
                <a:uFillTx/>
              </a:rPr>
              <a:t>1st July 2017 </a:t>
            </a:r>
          </a:p>
          <a:p>
            <a:pPr algn="just"/>
            <a:r>
              <a:rPr lang="en-US" dirty="0">
                <a:uFillTx/>
              </a:rPr>
              <a:t>Subject to exemption in Notification No. 12/2017-Central Tax (rate) dated 28th June 2017.</a:t>
            </a:r>
          </a:p>
          <a:p>
            <a:pPr algn="just"/>
            <a:endParaRPr lang="en-US" dirty="0">
              <a:uFillTx/>
            </a:endParaRPr>
          </a:p>
        </p:txBody>
      </p:sp>
      <p:sp>
        <p:nvSpPr>
          <p:cNvPr id="5" name="Slide Number Placeholder 4"/>
          <p:cNvSpPr>
            <a:spLocks noGrp="1"/>
          </p:cNvSpPr>
          <p:nvPr>
            <p:ph type="sldNum" sz="quarter" idx="12"/>
          </p:nvPr>
        </p:nvSpPr>
        <p:spPr/>
        <p:txBody>
          <a:bodyPr/>
          <a:lstStyle/>
          <a:p>
            <a:fld id="{72CC1286-1CFD-434F-91E2-447085530BDC}" type="slidenum">
              <a:rPr lang="en-IN" smtClean="0">
                <a:uFillTx/>
              </a:rPr>
              <a:t>25</a:t>
            </a:fld>
            <a:endParaRPr lang="en-IN" dirty="0">
              <a:uFillTx/>
            </a:endParaRPr>
          </a:p>
        </p:txBody>
      </p:sp>
    </p:spTree>
    <p:extLst>
      <p:ext uri="{BB962C8B-B14F-4D97-AF65-F5344CB8AC3E}">
        <p14:creationId xmlns:p14="http://schemas.microsoft.com/office/powerpoint/2010/main" val="12108780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89738854"/>
              </p:ext>
            </p:extLst>
          </p:nvPr>
        </p:nvGraphicFramePr>
        <p:xfrm>
          <a:off x="734096" y="819955"/>
          <a:ext cx="10619704" cy="53570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72CC1286-1CFD-434F-91E2-447085530BDC}" type="slidenum">
              <a:rPr lang="en-IN" smtClean="0">
                <a:uFillTx/>
              </a:rPr>
              <a:t>26</a:t>
            </a:fld>
            <a:endParaRPr lang="en-IN" dirty="0">
              <a:uFillTx/>
            </a:endParaRPr>
          </a:p>
        </p:txBody>
      </p:sp>
    </p:spTree>
    <p:extLst>
      <p:ext uri="{BB962C8B-B14F-4D97-AF65-F5344CB8AC3E}">
        <p14:creationId xmlns:p14="http://schemas.microsoft.com/office/powerpoint/2010/main" val="26763645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193702" y="549499"/>
          <a:ext cx="10812887" cy="55802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a:spLocks/>
          </p:cNvSpPr>
          <p:nvPr/>
        </p:nvSpPr>
        <p:spPr>
          <a:xfrm>
            <a:off x="561541" y="853157"/>
            <a:ext cx="2628127" cy="584775"/>
          </a:xfrm>
          <a:prstGeom prst="rect">
            <a:avLst/>
          </a:prstGeom>
        </p:spPr>
        <p:txBody>
          <a:bodyPr wrap="square">
            <a:spAutoFit/>
          </a:bodyPr>
          <a:lstStyle/>
          <a:p>
            <a:r>
              <a:rPr lang="en-US" sz="3200" dirty="0">
                <a:uFillTx/>
              </a:rPr>
              <a:t>RCM - Renting</a:t>
            </a:r>
            <a:endParaRPr lang="en-IN" sz="3200" dirty="0">
              <a:uFillTx/>
            </a:endParaRPr>
          </a:p>
        </p:txBody>
      </p:sp>
      <p:sp>
        <p:nvSpPr>
          <p:cNvPr id="6" name="Rectangle 5"/>
          <p:cNvSpPr>
            <a:spLocks/>
          </p:cNvSpPr>
          <p:nvPr/>
        </p:nvSpPr>
        <p:spPr>
          <a:xfrm>
            <a:off x="312550" y="2085236"/>
            <a:ext cx="2628127" cy="1200329"/>
          </a:xfrm>
          <a:prstGeom prst="rect">
            <a:avLst/>
          </a:prstGeom>
        </p:spPr>
        <p:txBody>
          <a:bodyPr wrap="square">
            <a:spAutoFit/>
          </a:bodyPr>
          <a:lstStyle/>
          <a:p>
            <a:r>
              <a:rPr lang="en-US" sz="2400" dirty="0">
                <a:uFillTx/>
              </a:rPr>
              <a:t>Notification no. 3/2018 –CTR </a:t>
            </a:r>
          </a:p>
          <a:p>
            <a:r>
              <a:rPr lang="en-US" sz="2400" dirty="0">
                <a:uFillTx/>
              </a:rPr>
              <a:t>25th January 2018</a:t>
            </a:r>
            <a:endParaRPr lang="en-IN" sz="2400" dirty="0">
              <a:uFillTx/>
            </a:endParaRPr>
          </a:p>
        </p:txBody>
      </p:sp>
      <p:sp>
        <p:nvSpPr>
          <p:cNvPr id="3" name="Slide Number Placeholder 2"/>
          <p:cNvSpPr>
            <a:spLocks noGrp="1"/>
          </p:cNvSpPr>
          <p:nvPr>
            <p:ph type="sldNum" sz="quarter" idx="12"/>
          </p:nvPr>
        </p:nvSpPr>
        <p:spPr/>
        <p:txBody>
          <a:bodyPr/>
          <a:lstStyle/>
          <a:p>
            <a:fld id="{72CC1286-1CFD-434F-91E2-447085530BDC}" type="slidenum">
              <a:rPr lang="en-IN" smtClean="0">
                <a:uFillTx/>
              </a:rPr>
              <a:t>27</a:t>
            </a:fld>
            <a:endParaRPr lang="en-IN" dirty="0">
              <a:uFillTx/>
            </a:endParaRPr>
          </a:p>
        </p:txBody>
      </p:sp>
    </p:spTree>
    <p:extLst>
      <p:ext uri="{BB962C8B-B14F-4D97-AF65-F5344CB8AC3E}">
        <p14:creationId xmlns:p14="http://schemas.microsoft.com/office/powerpoint/2010/main" val="37778462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33966-1232-4C98-BF06-E8B10D3E0E67}"/>
              </a:ext>
            </a:extLst>
          </p:cNvPr>
          <p:cNvSpPr>
            <a:spLocks noGrp="1"/>
          </p:cNvSpPr>
          <p:nvPr>
            <p:ph type="title"/>
          </p:nvPr>
        </p:nvSpPr>
        <p:spPr/>
        <p:txBody>
          <a:bodyPr>
            <a:noAutofit/>
          </a:bodyPr>
          <a:lstStyle/>
          <a:p>
            <a:r>
              <a:rPr lang="en-IN" sz="3600" dirty="0"/>
              <a:t>Motor Car Renting : 1</a:t>
            </a:r>
            <a:r>
              <a:rPr lang="en-IN" sz="3600" baseline="30000" dirty="0"/>
              <a:t>st</a:t>
            </a:r>
            <a:r>
              <a:rPr lang="en-IN" sz="3600" dirty="0"/>
              <a:t> Oct 2019</a:t>
            </a:r>
          </a:p>
        </p:txBody>
      </p:sp>
      <p:graphicFrame>
        <p:nvGraphicFramePr>
          <p:cNvPr id="4" name="Content Placeholder 3">
            <a:extLst>
              <a:ext uri="{FF2B5EF4-FFF2-40B4-BE49-F238E27FC236}">
                <a16:creationId xmlns:a16="http://schemas.microsoft.com/office/drawing/2014/main" id="{53A4D291-C30F-4A49-94F2-2AFBB2A40FBC}"/>
              </a:ext>
            </a:extLst>
          </p:cNvPr>
          <p:cNvGraphicFramePr>
            <a:graphicFrameLocks noGrp="1"/>
          </p:cNvGraphicFramePr>
          <p:nvPr>
            <p:ph idx="1"/>
            <p:extLst>
              <p:ext uri="{D42A27DB-BD31-4B8C-83A1-F6EECF244321}">
                <p14:modId xmlns:p14="http://schemas.microsoft.com/office/powerpoint/2010/main" val="2289109356"/>
              </p:ext>
            </p:extLst>
          </p:nvPr>
        </p:nvGraphicFramePr>
        <p:xfrm>
          <a:off x="-175718" y="1149124"/>
          <a:ext cx="5518900" cy="47669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3">
            <a:extLst>
              <a:ext uri="{FF2B5EF4-FFF2-40B4-BE49-F238E27FC236}">
                <a16:creationId xmlns:a16="http://schemas.microsoft.com/office/drawing/2014/main" id="{06B593FB-9A00-453B-AE97-2FACF5B95DD6}"/>
              </a:ext>
            </a:extLst>
          </p:cNvPr>
          <p:cNvGraphicFramePr>
            <a:graphicFrameLocks/>
          </p:cNvGraphicFramePr>
          <p:nvPr>
            <p:extLst>
              <p:ext uri="{D42A27DB-BD31-4B8C-83A1-F6EECF244321}">
                <p14:modId xmlns:p14="http://schemas.microsoft.com/office/powerpoint/2010/main" val="1588448739"/>
              </p:ext>
            </p:extLst>
          </p:nvPr>
        </p:nvGraphicFramePr>
        <p:xfrm>
          <a:off x="5497969" y="1149124"/>
          <a:ext cx="5518900" cy="476693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1153837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2EC8FCF-E718-4F9F-A252-9F7E085BCC70}"/>
              </a:ext>
            </a:extLst>
          </p:cNvPr>
          <p:cNvSpPr>
            <a:spLocks noGrp="1"/>
          </p:cNvSpPr>
          <p:nvPr>
            <p:ph type="title"/>
          </p:nvPr>
        </p:nvSpPr>
        <p:spPr/>
        <p:txBody>
          <a:bodyPr>
            <a:normAutofit fontScale="90000"/>
          </a:bodyPr>
          <a:lstStyle/>
          <a:p>
            <a:r>
              <a:rPr lang="en-US" dirty="0"/>
              <a:t>RCM Goods : CTR 4/2017</a:t>
            </a:r>
            <a:endParaRPr lang="en-IN" dirty="0"/>
          </a:p>
        </p:txBody>
      </p:sp>
      <p:graphicFrame>
        <p:nvGraphicFramePr>
          <p:cNvPr id="2" name="Content Placeholder 1"/>
          <p:cNvGraphicFramePr>
            <a:graphicFrameLocks noGrp="1"/>
          </p:cNvGraphicFramePr>
          <p:nvPr>
            <p:ph idx="1"/>
          </p:nvPr>
        </p:nvGraphicFramePr>
        <p:xfrm>
          <a:off x="838200" y="1039813"/>
          <a:ext cx="10515600" cy="51371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8812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uFillTx/>
              </a:rPr>
              <a:t>Agenda</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50929376"/>
              </p:ext>
            </p:extLst>
          </p:nvPr>
        </p:nvGraphicFramePr>
        <p:xfrm>
          <a:off x="838200" y="977900"/>
          <a:ext cx="10515600" cy="51990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72CC1286-1CFD-434F-91E2-447085530BDC}" type="slidenum">
              <a:rPr lang="en-IN" smtClean="0">
                <a:uFillTx/>
              </a:rPr>
              <a:t>3</a:t>
            </a:fld>
            <a:endParaRPr lang="en-IN" dirty="0">
              <a:uFillTx/>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3BF36-D397-4671-815D-074034698EBD}"/>
              </a:ext>
            </a:extLst>
          </p:cNvPr>
          <p:cNvSpPr>
            <a:spLocks noGrp="1"/>
          </p:cNvSpPr>
          <p:nvPr>
            <p:ph type="title"/>
          </p:nvPr>
        </p:nvSpPr>
        <p:spPr/>
        <p:txBody>
          <a:bodyPr/>
          <a:lstStyle/>
          <a:p>
            <a:r>
              <a:rPr lang="en-IN" dirty="0"/>
              <a:t>Reverse Charge Mechanism</a:t>
            </a:r>
          </a:p>
        </p:txBody>
      </p:sp>
      <p:sp>
        <p:nvSpPr>
          <p:cNvPr id="3" name="Text Placeholder 2">
            <a:extLst>
              <a:ext uri="{FF2B5EF4-FFF2-40B4-BE49-F238E27FC236}">
                <a16:creationId xmlns:a16="http://schemas.microsoft.com/office/drawing/2014/main" id="{BF1553A9-7277-4316-9AA0-E7F672D43A14}"/>
              </a:ext>
            </a:extLst>
          </p:cNvPr>
          <p:cNvSpPr>
            <a:spLocks noGrp="1"/>
          </p:cNvSpPr>
          <p:nvPr>
            <p:ph type="body" idx="1"/>
          </p:nvPr>
        </p:nvSpPr>
        <p:spPr/>
        <p:txBody>
          <a:bodyPr/>
          <a:lstStyle/>
          <a:p>
            <a:r>
              <a:rPr lang="en-IN" dirty="0"/>
              <a:t>9(4)</a:t>
            </a:r>
          </a:p>
        </p:txBody>
      </p:sp>
    </p:spTree>
    <p:extLst>
      <p:ext uri="{BB962C8B-B14F-4D97-AF65-F5344CB8AC3E}">
        <p14:creationId xmlns:p14="http://schemas.microsoft.com/office/powerpoint/2010/main" val="32912839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8902C65-5BDD-4FA8-8E74-88F354ED833B}"/>
              </a:ext>
            </a:extLst>
          </p:cNvPr>
          <p:cNvSpPr>
            <a:spLocks noGrp="1"/>
          </p:cNvSpPr>
          <p:nvPr>
            <p:ph type="title"/>
          </p:nvPr>
        </p:nvSpPr>
        <p:spPr>
          <a:xfrm>
            <a:off x="839788" y="365126"/>
            <a:ext cx="10515600" cy="570176"/>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en-US" dirty="0">
                <a:solidFill>
                  <a:schemeClr val="lt1"/>
                </a:solidFill>
              </a:rPr>
              <a:t>RCM – 9(4)</a:t>
            </a:r>
            <a:endParaRPr lang="en-IN" dirty="0"/>
          </a:p>
        </p:txBody>
      </p:sp>
      <p:sp>
        <p:nvSpPr>
          <p:cNvPr id="7" name="Text Placeholder 6">
            <a:extLst>
              <a:ext uri="{FF2B5EF4-FFF2-40B4-BE49-F238E27FC236}">
                <a16:creationId xmlns:a16="http://schemas.microsoft.com/office/drawing/2014/main" id="{A28443A2-A83C-4330-83FA-7D34405BB403}"/>
              </a:ext>
            </a:extLst>
          </p:cNvPr>
          <p:cNvSpPr>
            <a:spLocks noGrp="1"/>
          </p:cNvSpPr>
          <p:nvPr>
            <p:ph type="body" idx="1"/>
          </p:nvPr>
        </p:nvSpPr>
        <p:spPr>
          <a:xfrm>
            <a:off x="839788" y="1001895"/>
            <a:ext cx="5157787" cy="508171"/>
          </a:xfrm>
        </p:spPr>
        <p:style>
          <a:lnRef idx="2">
            <a:schemeClr val="accent2"/>
          </a:lnRef>
          <a:fillRef idx="1">
            <a:schemeClr val="lt1"/>
          </a:fillRef>
          <a:effectRef idx="0">
            <a:schemeClr val="accent2"/>
          </a:effectRef>
          <a:fontRef idx="minor">
            <a:schemeClr val="dk1"/>
          </a:fontRef>
        </p:style>
        <p:txBody>
          <a:bodyPr/>
          <a:lstStyle/>
          <a:p>
            <a:r>
              <a:rPr lang="en-IN" dirty="0"/>
              <a:t>Then</a:t>
            </a:r>
          </a:p>
        </p:txBody>
      </p:sp>
      <p:sp>
        <p:nvSpPr>
          <p:cNvPr id="8" name="Content Placeholder 7">
            <a:extLst>
              <a:ext uri="{FF2B5EF4-FFF2-40B4-BE49-F238E27FC236}">
                <a16:creationId xmlns:a16="http://schemas.microsoft.com/office/drawing/2014/main" id="{33BEE14C-D00D-4EDD-9678-EA6C2939D676}"/>
              </a:ext>
            </a:extLst>
          </p:cNvPr>
          <p:cNvSpPr>
            <a:spLocks noGrp="1"/>
          </p:cNvSpPr>
          <p:nvPr>
            <p:ph sz="half" idx="2"/>
          </p:nvPr>
        </p:nvSpPr>
        <p:spPr>
          <a:xfrm>
            <a:off x="839788" y="1576660"/>
            <a:ext cx="5157787" cy="2169768"/>
          </a:xfrm>
        </p:spPr>
        <p:style>
          <a:lnRef idx="2">
            <a:schemeClr val="accent2"/>
          </a:lnRef>
          <a:fillRef idx="1">
            <a:schemeClr val="lt1"/>
          </a:fillRef>
          <a:effectRef idx="0">
            <a:schemeClr val="accent2"/>
          </a:effectRef>
          <a:fontRef idx="minor">
            <a:schemeClr val="dk1"/>
          </a:fontRef>
        </p:style>
        <p:txBody>
          <a:bodyPr>
            <a:noAutofit/>
          </a:bodyPr>
          <a:lstStyle/>
          <a:p>
            <a:pPr algn="just"/>
            <a:r>
              <a:rPr lang="en-US" sz="2000" dirty="0"/>
              <a:t>Supply of taxable goods or services or both </a:t>
            </a:r>
          </a:p>
          <a:p>
            <a:pPr algn="just"/>
            <a:r>
              <a:rPr lang="en-US" sz="2000" dirty="0"/>
              <a:t>by a supplier, who is </a:t>
            </a:r>
            <a:r>
              <a:rPr lang="en-US" sz="2000" b="1" dirty="0"/>
              <a:t>not registered</a:t>
            </a:r>
            <a:r>
              <a:rPr lang="en-US" sz="2000" dirty="0"/>
              <a:t>, </a:t>
            </a:r>
          </a:p>
          <a:p>
            <a:pPr algn="just"/>
            <a:r>
              <a:rPr lang="en-US" sz="2000" dirty="0"/>
              <a:t>to a registered person </a:t>
            </a:r>
          </a:p>
          <a:p>
            <a:pPr marL="0" indent="0" algn="just">
              <a:buNone/>
            </a:pPr>
            <a:r>
              <a:rPr lang="en-US" sz="2000" dirty="0"/>
              <a:t>shall be </a:t>
            </a:r>
            <a:r>
              <a:rPr lang="en-US" sz="2000" b="1" dirty="0"/>
              <a:t>paid by such person </a:t>
            </a:r>
            <a:r>
              <a:rPr lang="en-US" sz="2000" dirty="0"/>
              <a:t>on reverse charge basis as the recipient.</a:t>
            </a:r>
          </a:p>
        </p:txBody>
      </p:sp>
      <p:sp>
        <p:nvSpPr>
          <p:cNvPr id="9" name="Text Placeholder 8">
            <a:extLst>
              <a:ext uri="{FF2B5EF4-FFF2-40B4-BE49-F238E27FC236}">
                <a16:creationId xmlns:a16="http://schemas.microsoft.com/office/drawing/2014/main" id="{AB0CE7AB-6533-4E57-A127-D21D7A48F8F9}"/>
              </a:ext>
            </a:extLst>
          </p:cNvPr>
          <p:cNvSpPr>
            <a:spLocks noGrp="1"/>
          </p:cNvSpPr>
          <p:nvPr>
            <p:ph type="body" sz="quarter" idx="3"/>
          </p:nvPr>
        </p:nvSpPr>
        <p:spPr>
          <a:xfrm>
            <a:off x="6172200" y="1001895"/>
            <a:ext cx="5183188" cy="461145"/>
          </a:xfrm>
        </p:spPr>
        <p:style>
          <a:lnRef idx="2">
            <a:schemeClr val="accent2"/>
          </a:lnRef>
          <a:fillRef idx="1">
            <a:schemeClr val="lt1"/>
          </a:fillRef>
          <a:effectRef idx="0">
            <a:schemeClr val="accent2"/>
          </a:effectRef>
          <a:fontRef idx="minor">
            <a:schemeClr val="dk1"/>
          </a:fontRef>
        </p:style>
        <p:txBody>
          <a:bodyPr/>
          <a:lstStyle/>
          <a:p>
            <a:r>
              <a:rPr lang="en-IN" dirty="0"/>
              <a:t>Now</a:t>
            </a:r>
          </a:p>
        </p:txBody>
      </p:sp>
      <p:sp>
        <p:nvSpPr>
          <p:cNvPr id="10" name="Content Placeholder 9">
            <a:extLst>
              <a:ext uri="{FF2B5EF4-FFF2-40B4-BE49-F238E27FC236}">
                <a16:creationId xmlns:a16="http://schemas.microsoft.com/office/drawing/2014/main" id="{7CF026A0-74ED-4BB6-A43E-B8C0C9BC52AF}"/>
              </a:ext>
            </a:extLst>
          </p:cNvPr>
          <p:cNvSpPr>
            <a:spLocks noGrp="1"/>
          </p:cNvSpPr>
          <p:nvPr>
            <p:ph sz="quarter" idx="4"/>
          </p:nvPr>
        </p:nvSpPr>
        <p:spPr>
          <a:xfrm>
            <a:off x="6172200" y="1576661"/>
            <a:ext cx="5183188" cy="2169768"/>
          </a:xfrm>
        </p:spPr>
        <p:style>
          <a:lnRef idx="2">
            <a:schemeClr val="accent2"/>
          </a:lnRef>
          <a:fillRef idx="1">
            <a:schemeClr val="lt1"/>
          </a:fillRef>
          <a:effectRef idx="0">
            <a:schemeClr val="accent2"/>
          </a:effectRef>
          <a:fontRef idx="minor">
            <a:schemeClr val="dk1"/>
          </a:fontRef>
        </p:style>
        <p:txBody>
          <a:bodyPr>
            <a:noAutofit/>
          </a:bodyPr>
          <a:lstStyle/>
          <a:p>
            <a:pPr algn="just"/>
            <a:r>
              <a:rPr lang="en-US" sz="2000" dirty="0"/>
              <a:t>By notification</a:t>
            </a:r>
          </a:p>
          <a:p>
            <a:pPr algn="just"/>
            <a:r>
              <a:rPr lang="en-US" sz="2000" dirty="0"/>
              <a:t>Specify a </a:t>
            </a:r>
            <a:r>
              <a:rPr lang="en-US" sz="2000" b="1" dirty="0"/>
              <a:t>class of registered persons </a:t>
            </a:r>
          </a:p>
          <a:p>
            <a:pPr algn="just"/>
            <a:r>
              <a:rPr lang="en-US" sz="2000" dirty="0"/>
              <a:t>In respect of </a:t>
            </a:r>
            <a:r>
              <a:rPr lang="en-US" sz="2000" b="1" dirty="0"/>
              <a:t>specified categories </a:t>
            </a:r>
            <a:r>
              <a:rPr lang="en-US" sz="2000" dirty="0"/>
              <a:t>of goods or services of both</a:t>
            </a:r>
          </a:p>
          <a:p>
            <a:pPr algn="just"/>
            <a:r>
              <a:rPr lang="en-US" sz="2000" dirty="0"/>
              <a:t>Received from </a:t>
            </a:r>
            <a:r>
              <a:rPr lang="en-US" sz="2000" b="1" dirty="0"/>
              <a:t>unregistered supplier </a:t>
            </a:r>
          </a:p>
          <a:p>
            <a:pPr algn="just"/>
            <a:r>
              <a:rPr lang="en-US" sz="2000" dirty="0"/>
              <a:t>Pay tax on reverse charge basis</a:t>
            </a:r>
          </a:p>
        </p:txBody>
      </p:sp>
      <p:sp>
        <p:nvSpPr>
          <p:cNvPr id="11" name="Rectangle 10">
            <a:extLst>
              <a:ext uri="{FF2B5EF4-FFF2-40B4-BE49-F238E27FC236}">
                <a16:creationId xmlns:a16="http://schemas.microsoft.com/office/drawing/2014/main" id="{5221555C-CBF9-4FE1-85CD-0EED95B81445}"/>
              </a:ext>
            </a:extLst>
          </p:cNvPr>
          <p:cNvSpPr/>
          <p:nvPr/>
        </p:nvSpPr>
        <p:spPr>
          <a:xfrm>
            <a:off x="839788" y="3921470"/>
            <a:ext cx="10683675" cy="2100575"/>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marR="389255" lvl="0" algn="just" fontAlgn="base">
              <a:lnSpc>
                <a:spcPct val="104000"/>
              </a:lnSpc>
              <a:spcAft>
                <a:spcPts val="220"/>
              </a:spcAft>
              <a:buClr>
                <a:srgbClr val="1F4E79"/>
              </a:buClr>
              <a:buSzPts val="1200"/>
            </a:pPr>
            <a:r>
              <a:rPr lang="en-IN" sz="2400" b="1" dirty="0">
                <a:latin typeface="+mj-lt"/>
              </a:rPr>
              <a:t>Interim changes</a:t>
            </a:r>
          </a:p>
          <a:p>
            <a:pPr marL="457200" marR="389255" lvl="0" indent="-457200" algn="just" fontAlgn="base">
              <a:lnSpc>
                <a:spcPct val="104000"/>
              </a:lnSpc>
              <a:spcAft>
                <a:spcPts val="220"/>
              </a:spcAft>
              <a:buClr>
                <a:srgbClr val="1F4E79"/>
              </a:buClr>
              <a:buSzPts val="1200"/>
              <a:buAutoNum type="arabicParenR"/>
            </a:pPr>
            <a:r>
              <a:rPr lang="en-IN" sz="2400" dirty="0">
                <a:latin typeface="+mj-lt"/>
              </a:rPr>
              <a:t>CTR 8/2017 – Inward Supplies up to Rs.5000 is exempt</a:t>
            </a:r>
          </a:p>
          <a:p>
            <a:pPr marL="457200" marR="389255" lvl="0" indent="-457200" algn="just" fontAlgn="base">
              <a:lnSpc>
                <a:spcPct val="104000"/>
              </a:lnSpc>
              <a:spcAft>
                <a:spcPts val="220"/>
              </a:spcAft>
              <a:buClr>
                <a:srgbClr val="1F4E79"/>
              </a:buClr>
              <a:buSzPts val="1200"/>
              <a:buAutoNum type="arabicParenR"/>
            </a:pPr>
            <a:r>
              <a:rPr lang="en-IN" sz="2400" dirty="0">
                <a:latin typeface="+mj-lt"/>
              </a:rPr>
              <a:t>Notification No. 38/2017 – Central Tax (Rate) – Suspended 9(4)</a:t>
            </a:r>
          </a:p>
          <a:p>
            <a:pPr marL="457200" marR="389255" lvl="0" indent="-457200" algn="just" fontAlgn="base">
              <a:lnSpc>
                <a:spcPct val="104000"/>
              </a:lnSpc>
              <a:spcAft>
                <a:spcPts val="220"/>
              </a:spcAft>
              <a:buClr>
                <a:srgbClr val="1F4E79"/>
              </a:buClr>
              <a:buSzPts val="1200"/>
              <a:buAutoNum type="arabicParenR"/>
            </a:pPr>
            <a:r>
              <a:rPr lang="en-IN" sz="2400" dirty="0">
                <a:latin typeface="+mj-lt"/>
              </a:rPr>
              <a:t>Amendment Act 2018 w.ef. 1</a:t>
            </a:r>
            <a:r>
              <a:rPr lang="en-IN" sz="2400" baseline="30000" dirty="0">
                <a:latin typeface="+mj-lt"/>
              </a:rPr>
              <a:t>st</a:t>
            </a:r>
            <a:r>
              <a:rPr lang="en-IN" sz="2400" dirty="0">
                <a:latin typeface="+mj-lt"/>
              </a:rPr>
              <a:t> Feb 2019 change in Act</a:t>
            </a:r>
          </a:p>
          <a:p>
            <a:pPr marL="457200" marR="389255" lvl="0" indent="-457200" algn="just" fontAlgn="base">
              <a:lnSpc>
                <a:spcPct val="104000"/>
              </a:lnSpc>
              <a:spcAft>
                <a:spcPts val="220"/>
              </a:spcAft>
              <a:buClr>
                <a:srgbClr val="1F4E79"/>
              </a:buClr>
              <a:buSzPts val="1200"/>
              <a:buAutoNum type="arabicParenR"/>
            </a:pPr>
            <a:endParaRPr lang="en-IN" sz="2400" dirty="0">
              <a:latin typeface="+mj-lt"/>
            </a:endParaRPr>
          </a:p>
        </p:txBody>
      </p:sp>
    </p:spTree>
    <p:extLst>
      <p:ext uri="{BB962C8B-B14F-4D97-AF65-F5344CB8AC3E}">
        <p14:creationId xmlns:p14="http://schemas.microsoft.com/office/powerpoint/2010/main" val="27948667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9(4) : </a:t>
            </a:r>
            <a:r>
              <a:rPr lang="en-US" dirty="0"/>
              <a:t>07/2019 CT(R)</a:t>
            </a:r>
          </a:p>
        </p:txBody>
      </p:sp>
      <p:graphicFrame>
        <p:nvGraphicFramePr>
          <p:cNvPr id="5" name="Table 4"/>
          <p:cNvGraphicFramePr>
            <a:graphicFrameLocks noGrp="1"/>
          </p:cNvGraphicFramePr>
          <p:nvPr>
            <p:extLst>
              <p:ext uri="{D42A27DB-BD31-4B8C-83A1-F6EECF244321}">
                <p14:modId xmlns:p14="http://schemas.microsoft.com/office/powerpoint/2010/main" val="2509011761"/>
              </p:ext>
            </p:extLst>
          </p:nvPr>
        </p:nvGraphicFramePr>
        <p:xfrm>
          <a:off x="759063" y="969997"/>
          <a:ext cx="10401023" cy="5188432"/>
        </p:xfrm>
        <a:graphic>
          <a:graphicData uri="http://schemas.openxmlformats.org/drawingml/2006/table">
            <a:tbl>
              <a:tblPr firstRow="1" bandRow="1">
                <a:tableStyleId>{72833802-FEF1-4C79-8D5D-14CF1EAF98D9}</a:tableStyleId>
              </a:tblPr>
              <a:tblGrid>
                <a:gridCol w="932506">
                  <a:extLst>
                    <a:ext uri="{9D8B030D-6E8A-4147-A177-3AD203B41FA5}">
                      <a16:colId xmlns:a16="http://schemas.microsoft.com/office/drawing/2014/main" val="20000"/>
                    </a:ext>
                  </a:extLst>
                </a:gridCol>
                <a:gridCol w="7089243">
                  <a:extLst>
                    <a:ext uri="{9D8B030D-6E8A-4147-A177-3AD203B41FA5}">
                      <a16:colId xmlns:a16="http://schemas.microsoft.com/office/drawing/2014/main" val="20001"/>
                    </a:ext>
                  </a:extLst>
                </a:gridCol>
                <a:gridCol w="2379274">
                  <a:extLst>
                    <a:ext uri="{9D8B030D-6E8A-4147-A177-3AD203B41FA5}">
                      <a16:colId xmlns:a16="http://schemas.microsoft.com/office/drawing/2014/main" val="20002"/>
                    </a:ext>
                  </a:extLst>
                </a:gridCol>
              </a:tblGrid>
              <a:tr h="1454806">
                <a:tc>
                  <a:txBody>
                    <a:bodyPr/>
                    <a:lstStyle/>
                    <a:p>
                      <a:pPr algn="just"/>
                      <a:r>
                        <a:rPr lang="en-IN" sz="2400" dirty="0" err="1">
                          <a:latin typeface="+mj-lt"/>
                        </a:rPr>
                        <a:t>S.No</a:t>
                      </a:r>
                      <a:endParaRPr lang="en-US" sz="2400" dirty="0">
                        <a:latin typeface="+mj-lt"/>
                      </a:endParaRPr>
                    </a:p>
                  </a:txBody>
                  <a:tcPr/>
                </a:tc>
                <a:tc>
                  <a:txBody>
                    <a:bodyPr/>
                    <a:lstStyle/>
                    <a:p>
                      <a:pPr algn="just"/>
                      <a:r>
                        <a:rPr lang="en-US" sz="2400" dirty="0">
                          <a:latin typeface="+mj-lt"/>
                        </a:rPr>
                        <a:t>Category of supply of goods and services</a:t>
                      </a:r>
                    </a:p>
                  </a:txBody>
                  <a:tcPr/>
                </a:tc>
                <a:tc>
                  <a:txBody>
                    <a:bodyPr/>
                    <a:lstStyle/>
                    <a:p>
                      <a:pPr algn="just"/>
                      <a:r>
                        <a:rPr lang="en-US" sz="2400" dirty="0">
                          <a:latin typeface="+mj-lt"/>
                        </a:rPr>
                        <a:t>Recipient of</a:t>
                      </a:r>
                    </a:p>
                    <a:p>
                      <a:pPr algn="just"/>
                      <a:r>
                        <a:rPr lang="en-US" sz="2400" dirty="0">
                          <a:latin typeface="+mj-lt"/>
                        </a:rPr>
                        <a:t>goods &amp; </a:t>
                      </a:r>
                    </a:p>
                    <a:p>
                      <a:pPr algn="just"/>
                      <a:r>
                        <a:rPr lang="en-US" sz="2400" dirty="0">
                          <a:latin typeface="+mj-lt"/>
                        </a:rPr>
                        <a:t>services </a:t>
                      </a:r>
                    </a:p>
                  </a:txBody>
                  <a:tcPr/>
                </a:tc>
                <a:extLst>
                  <a:ext uri="{0D108BD9-81ED-4DB2-BD59-A6C34878D82A}">
                    <a16:rowId xmlns:a16="http://schemas.microsoft.com/office/drawing/2014/main" val="10000"/>
                  </a:ext>
                </a:extLst>
              </a:tr>
              <a:tr h="1454806">
                <a:tc>
                  <a:txBody>
                    <a:bodyPr/>
                    <a:lstStyle/>
                    <a:p>
                      <a:pPr algn="just"/>
                      <a:r>
                        <a:rPr lang="en-IN" sz="2400" dirty="0">
                          <a:latin typeface="+mj-lt"/>
                        </a:rPr>
                        <a:t>1</a:t>
                      </a:r>
                      <a:endParaRPr lang="en-US" sz="2400" dirty="0">
                        <a:latin typeface="+mj-lt"/>
                      </a:endParaRPr>
                    </a:p>
                  </a:txBody>
                  <a:tcPr/>
                </a:tc>
                <a:tc>
                  <a:txBody>
                    <a:bodyPr/>
                    <a:lstStyle/>
                    <a:p>
                      <a:pPr algn="just"/>
                      <a:r>
                        <a:rPr lang="en-US" sz="2400" dirty="0">
                          <a:latin typeface="+mj-lt"/>
                        </a:rPr>
                        <a:t>Goods and services or both [other than TDR &amp; upfront premium] which constitute the shortfall of 80%</a:t>
                      </a:r>
                    </a:p>
                  </a:txBody>
                  <a:tcPr/>
                </a:tc>
                <a:tc>
                  <a:txBody>
                    <a:bodyPr/>
                    <a:lstStyle/>
                    <a:p>
                      <a:pPr algn="just"/>
                      <a:r>
                        <a:rPr lang="en-US" sz="2400" dirty="0">
                          <a:latin typeface="+mj-lt"/>
                        </a:rPr>
                        <a:t>Promoter</a:t>
                      </a:r>
                    </a:p>
                  </a:txBody>
                  <a:tcPr/>
                </a:tc>
                <a:extLst>
                  <a:ext uri="{0D108BD9-81ED-4DB2-BD59-A6C34878D82A}">
                    <a16:rowId xmlns:a16="http://schemas.microsoft.com/office/drawing/2014/main" val="10001"/>
                  </a:ext>
                </a:extLst>
              </a:tr>
              <a:tr h="1193668">
                <a:tc>
                  <a:txBody>
                    <a:bodyPr/>
                    <a:lstStyle/>
                    <a:p>
                      <a:pPr algn="just"/>
                      <a:r>
                        <a:rPr lang="en-IN" sz="2400" dirty="0">
                          <a:latin typeface="+mj-lt"/>
                        </a:rPr>
                        <a:t>2</a:t>
                      </a:r>
                      <a:endParaRPr lang="en-US" sz="2400" dirty="0">
                        <a:latin typeface="+mj-lt"/>
                      </a:endParaRPr>
                    </a:p>
                  </a:txBody>
                  <a:tcPr/>
                </a:tc>
                <a:tc>
                  <a:txBody>
                    <a:bodyPr/>
                    <a:lstStyle/>
                    <a:p>
                      <a:pPr algn="just"/>
                      <a:r>
                        <a:rPr lang="en-US" sz="2400" dirty="0">
                          <a:latin typeface="+mj-lt"/>
                        </a:rPr>
                        <a:t>Cement falling in chapter heading 2523</a:t>
                      </a:r>
                    </a:p>
                  </a:txBody>
                  <a:tcPr/>
                </a:tc>
                <a:tc>
                  <a:txBody>
                    <a:bodyPr/>
                    <a:lstStyle/>
                    <a:p>
                      <a:pPr algn="just"/>
                      <a:r>
                        <a:rPr lang="en-US" sz="2400" dirty="0">
                          <a:latin typeface="+mj-lt"/>
                        </a:rPr>
                        <a:t>Promoter</a:t>
                      </a:r>
                    </a:p>
                  </a:txBody>
                  <a:tcPr/>
                </a:tc>
                <a:extLst>
                  <a:ext uri="{0D108BD9-81ED-4DB2-BD59-A6C34878D82A}">
                    <a16:rowId xmlns:a16="http://schemas.microsoft.com/office/drawing/2014/main" val="10002"/>
                  </a:ext>
                </a:extLst>
              </a:tr>
              <a:tr h="1085152">
                <a:tc>
                  <a:txBody>
                    <a:bodyPr/>
                    <a:lstStyle/>
                    <a:p>
                      <a:pPr algn="just"/>
                      <a:r>
                        <a:rPr lang="en-IN" sz="2400" dirty="0">
                          <a:latin typeface="+mj-lt"/>
                        </a:rPr>
                        <a:t>3</a:t>
                      </a:r>
                      <a:endParaRPr lang="en-US" sz="2400" dirty="0">
                        <a:latin typeface="+mj-lt"/>
                      </a:endParaRPr>
                    </a:p>
                  </a:txBody>
                  <a:tcPr/>
                </a:tc>
                <a:tc>
                  <a:txBody>
                    <a:bodyPr/>
                    <a:lstStyle/>
                    <a:p>
                      <a:pPr algn="just"/>
                      <a:r>
                        <a:rPr lang="en-US" sz="2400" dirty="0">
                          <a:latin typeface="+mj-lt"/>
                        </a:rPr>
                        <a:t>Capital goods falling under any chapter in the first schedule to the Customs Tariff Act, 1975</a:t>
                      </a:r>
                    </a:p>
                  </a:txBody>
                  <a:tcPr/>
                </a:tc>
                <a:tc>
                  <a:txBody>
                    <a:bodyPr/>
                    <a:lstStyle/>
                    <a:p>
                      <a:pPr algn="just"/>
                      <a:r>
                        <a:rPr lang="en-US" sz="2400" dirty="0">
                          <a:latin typeface="+mj-lt"/>
                        </a:rPr>
                        <a:t>Promoter</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9814595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Goods RCM 9(4) -08/2019 R</a:t>
            </a:r>
          </a:p>
        </p:txBody>
      </p:sp>
      <p:sp>
        <p:nvSpPr>
          <p:cNvPr id="3" name="Content Placeholder 2"/>
          <p:cNvSpPr>
            <a:spLocks noGrp="1"/>
          </p:cNvSpPr>
          <p:nvPr>
            <p:ph idx="1"/>
          </p:nvPr>
        </p:nvSpPr>
        <p:spPr/>
        <p:txBody>
          <a:bodyPr/>
          <a:lstStyle/>
          <a:p>
            <a:r>
              <a:rPr lang="en-US" dirty="0"/>
              <a:t>Goods</a:t>
            </a:r>
          </a:p>
          <a:p>
            <a:endParaRPr lang="en-US" dirty="0"/>
          </a:p>
          <a:p>
            <a:endParaRPr lang="en-US" dirty="0"/>
          </a:p>
          <a:p>
            <a:endParaRPr lang="en-US" dirty="0"/>
          </a:p>
          <a:p>
            <a:endParaRPr lang="en-US" dirty="0"/>
          </a:p>
          <a:p>
            <a:endParaRPr lang="en-US" dirty="0"/>
          </a:p>
          <a:p>
            <a:endParaRPr lang="en-US" dirty="0"/>
          </a:p>
          <a:p>
            <a:endParaRPr lang="en-US" dirty="0"/>
          </a:p>
          <a:p>
            <a:r>
              <a:rPr lang="en-US" dirty="0"/>
              <a:t>Capital Goods and Cement</a:t>
            </a:r>
          </a:p>
          <a:p>
            <a:pPr lvl="1"/>
            <a:r>
              <a:rPr lang="en-US" dirty="0"/>
              <a:t>Respective Chapter and respective rate of Tax</a:t>
            </a:r>
          </a:p>
        </p:txBody>
      </p:sp>
      <p:graphicFrame>
        <p:nvGraphicFramePr>
          <p:cNvPr id="5" name="Table 4"/>
          <p:cNvGraphicFramePr>
            <a:graphicFrameLocks noGrp="1"/>
          </p:cNvGraphicFramePr>
          <p:nvPr>
            <p:extLst>
              <p:ext uri="{D42A27DB-BD31-4B8C-83A1-F6EECF244321}">
                <p14:modId xmlns:p14="http://schemas.microsoft.com/office/powerpoint/2010/main" val="1362404848"/>
              </p:ext>
            </p:extLst>
          </p:nvPr>
        </p:nvGraphicFramePr>
        <p:xfrm>
          <a:off x="1476260" y="1593096"/>
          <a:ext cx="8836140" cy="3346720"/>
        </p:xfrm>
        <a:graphic>
          <a:graphicData uri="http://schemas.openxmlformats.org/drawingml/2006/table">
            <a:tbl>
              <a:tblPr firstRow="1" bandRow="1">
                <a:tableStyleId>{72833802-FEF1-4C79-8D5D-14CF1EAF98D9}</a:tableStyleId>
              </a:tblPr>
              <a:tblGrid>
                <a:gridCol w="894508">
                  <a:extLst>
                    <a:ext uri="{9D8B030D-6E8A-4147-A177-3AD203B41FA5}">
                      <a16:colId xmlns:a16="http://schemas.microsoft.com/office/drawing/2014/main" val="1774406649"/>
                    </a:ext>
                  </a:extLst>
                </a:gridCol>
                <a:gridCol w="1468309">
                  <a:extLst>
                    <a:ext uri="{9D8B030D-6E8A-4147-A177-3AD203B41FA5}">
                      <a16:colId xmlns:a16="http://schemas.microsoft.com/office/drawing/2014/main" val="57772948"/>
                    </a:ext>
                  </a:extLst>
                </a:gridCol>
                <a:gridCol w="5590919">
                  <a:extLst>
                    <a:ext uri="{9D8B030D-6E8A-4147-A177-3AD203B41FA5}">
                      <a16:colId xmlns:a16="http://schemas.microsoft.com/office/drawing/2014/main" val="20001"/>
                    </a:ext>
                  </a:extLst>
                </a:gridCol>
                <a:gridCol w="882404">
                  <a:extLst>
                    <a:ext uri="{9D8B030D-6E8A-4147-A177-3AD203B41FA5}">
                      <a16:colId xmlns:a16="http://schemas.microsoft.com/office/drawing/2014/main" val="20002"/>
                    </a:ext>
                  </a:extLst>
                </a:gridCol>
              </a:tblGrid>
              <a:tr h="1121680">
                <a:tc>
                  <a:txBody>
                    <a:bodyPr/>
                    <a:lstStyle/>
                    <a:p>
                      <a:pPr algn="just"/>
                      <a:r>
                        <a:rPr lang="en-US" sz="2000" dirty="0">
                          <a:latin typeface="+mj-lt"/>
                        </a:rPr>
                        <a:t>Sl No </a:t>
                      </a:r>
                    </a:p>
                  </a:txBody>
                  <a:tcPr/>
                </a:tc>
                <a:tc>
                  <a:txBody>
                    <a:bodyPr/>
                    <a:lstStyle/>
                    <a:p>
                      <a:pPr algn="just"/>
                      <a:r>
                        <a:rPr lang="en-US" sz="2000" dirty="0">
                          <a:latin typeface="+mj-lt"/>
                        </a:rPr>
                        <a:t>Chapter</a:t>
                      </a:r>
                    </a:p>
                  </a:txBody>
                  <a:tcPr/>
                </a:tc>
                <a:tc>
                  <a:txBody>
                    <a:bodyPr/>
                    <a:lstStyle/>
                    <a:p>
                      <a:pPr algn="ctr"/>
                      <a:r>
                        <a:rPr lang="en-US" sz="2000" dirty="0">
                          <a:latin typeface="+mj-lt"/>
                        </a:rPr>
                        <a:t>Description</a:t>
                      </a:r>
                    </a:p>
                  </a:txBody>
                  <a:tcPr/>
                </a:tc>
                <a:tc>
                  <a:txBody>
                    <a:bodyPr/>
                    <a:lstStyle/>
                    <a:p>
                      <a:pPr algn="just"/>
                      <a:r>
                        <a:rPr lang="en-US" sz="2000" dirty="0">
                          <a:latin typeface="+mj-lt"/>
                        </a:rPr>
                        <a:t>Rate of Tax</a:t>
                      </a:r>
                    </a:p>
                  </a:txBody>
                  <a:tcPr/>
                </a:tc>
                <a:extLst>
                  <a:ext uri="{0D108BD9-81ED-4DB2-BD59-A6C34878D82A}">
                    <a16:rowId xmlns:a16="http://schemas.microsoft.com/office/drawing/2014/main" val="10000"/>
                  </a:ext>
                </a:extLst>
              </a:tr>
              <a:tr h="1987226">
                <a:tc>
                  <a:txBody>
                    <a:bodyPr/>
                    <a:lstStyle/>
                    <a:p>
                      <a:pPr algn="just"/>
                      <a:r>
                        <a:rPr lang="en-US" sz="2000" dirty="0">
                          <a:latin typeface="+mj-lt"/>
                        </a:rPr>
                        <a:t>452Q</a:t>
                      </a:r>
                    </a:p>
                  </a:txBody>
                  <a:tcPr/>
                </a:tc>
                <a:tc>
                  <a:txBody>
                    <a:bodyPr/>
                    <a:lstStyle/>
                    <a:p>
                      <a:pPr algn="just"/>
                      <a:r>
                        <a:rPr lang="en-US" sz="2000" dirty="0">
                          <a:latin typeface="+mj-lt"/>
                        </a:rPr>
                        <a:t>Any chapter</a:t>
                      </a:r>
                    </a:p>
                  </a:txBody>
                  <a:tcPr/>
                </a:tc>
                <a:tc>
                  <a:txBody>
                    <a:bodyPr/>
                    <a:lstStyle/>
                    <a:p>
                      <a:pPr algn="just"/>
                      <a:r>
                        <a:rPr lang="en-US" sz="2000" dirty="0">
                          <a:latin typeface="+mj-lt"/>
                        </a:rPr>
                        <a:t>Supply of any goods other than capital goods and cement, by an unregistered person to a promoter for construction of the project on which tax is payable by the promoter U/s 9(4)</a:t>
                      </a:r>
                    </a:p>
                    <a:p>
                      <a:pPr algn="just"/>
                      <a:endParaRPr lang="en-US" sz="2000" dirty="0">
                        <a:latin typeface="+mj-lt"/>
                      </a:endParaRPr>
                    </a:p>
                    <a:p>
                      <a:pPr algn="just"/>
                      <a:r>
                        <a:rPr lang="en-US" sz="2000" kern="1200" dirty="0">
                          <a:uFillTx/>
                          <a:latin typeface="+mj-lt"/>
                        </a:rPr>
                        <a:t>Overrides the any specific chapter or heading which is covered </a:t>
                      </a:r>
                      <a:endParaRPr lang="en-US" sz="2000" dirty="0">
                        <a:latin typeface="+mj-lt"/>
                      </a:endParaRPr>
                    </a:p>
                  </a:txBody>
                  <a:tcPr/>
                </a:tc>
                <a:tc>
                  <a:txBody>
                    <a:bodyPr/>
                    <a:lstStyle/>
                    <a:p>
                      <a:pPr algn="just"/>
                      <a:r>
                        <a:rPr lang="en-US" sz="2000" dirty="0">
                          <a:latin typeface="+mj-lt"/>
                        </a:rPr>
                        <a:t>9%</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5942935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Services under RCM 9(4)  - Services</a:t>
            </a:r>
          </a:p>
        </p:txBody>
      </p:sp>
      <p:sp>
        <p:nvSpPr>
          <p:cNvPr id="3" name="Content Placeholder 2"/>
          <p:cNvSpPr>
            <a:spLocks noGrp="1"/>
          </p:cNvSpPr>
          <p:nvPr>
            <p:ph idx="1"/>
          </p:nvPr>
        </p:nvSpPr>
        <p:spPr/>
        <p:txBody>
          <a:bodyPr/>
          <a:lstStyle/>
          <a:p>
            <a:r>
              <a:rPr lang="en-US" dirty="0"/>
              <a:t>Notn No 03/2019 CT(R)-</a:t>
            </a:r>
          </a:p>
          <a:p>
            <a:endParaRPr lang="en-US" dirty="0"/>
          </a:p>
          <a:p>
            <a:endParaRPr lang="en-US" dirty="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676693819"/>
              </p:ext>
            </p:extLst>
          </p:nvPr>
        </p:nvGraphicFramePr>
        <p:xfrm>
          <a:off x="1408872" y="1559064"/>
          <a:ext cx="8751128" cy="3057672"/>
        </p:xfrm>
        <a:graphic>
          <a:graphicData uri="http://schemas.openxmlformats.org/drawingml/2006/table">
            <a:tbl>
              <a:tblPr firstRow="1" bandRow="1">
                <a:tableStyleId>{72833802-FEF1-4C79-8D5D-14CF1EAF98D9}</a:tableStyleId>
              </a:tblPr>
              <a:tblGrid>
                <a:gridCol w="1072273">
                  <a:extLst>
                    <a:ext uri="{9D8B030D-6E8A-4147-A177-3AD203B41FA5}">
                      <a16:colId xmlns:a16="http://schemas.microsoft.com/office/drawing/2014/main" val="1774406649"/>
                    </a:ext>
                  </a:extLst>
                </a:gridCol>
                <a:gridCol w="1419725">
                  <a:extLst>
                    <a:ext uri="{9D8B030D-6E8A-4147-A177-3AD203B41FA5}">
                      <a16:colId xmlns:a16="http://schemas.microsoft.com/office/drawing/2014/main" val="57772948"/>
                    </a:ext>
                  </a:extLst>
                </a:gridCol>
                <a:gridCol w="5405923">
                  <a:extLst>
                    <a:ext uri="{9D8B030D-6E8A-4147-A177-3AD203B41FA5}">
                      <a16:colId xmlns:a16="http://schemas.microsoft.com/office/drawing/2014/main" val="20001"/>
                    </a:ext>
                  </a:extLst>
                </a:gridCol>
                <a:gridCol w="853207">
                  <a:extLst>
                    <a:ext uri="{9D8B030D-6E8A-4147-A177-3AD203B41FA5}">
                      <a16:colId xmlns:a16="http://schemas.microsoft.com/office/drawing/2014/main" val="20002"/>
                    </a:ext>
                  </a:extLst>
                </a:gridCol>
              </a:tblGrid>
              <a:tr h="1140562">
                <a:tc>
                  <a:txBody>
                    <a:bodyPr/>
                    <a:lstStyle/>
                    <a:p>
                      <a:r>
                        <a:rPr lang="en-US" sz="2000" dirty="0">
                          <a:latin typeface="+mj-lt"/>
                        </a:rPr>
                        <a:t>Sl No </a:t>
                      </a:r>
                    </a:p>
                  </a:txBody>
                  <a:tcPr/>
                </a:tc>
                <a:tc>
                  <a:txBody>
                    <a:bodyPr/>
                    <a:lstStyle/>
                    <a:p>
                      <a:r>
                        <a:rPr lang="en-US" sz="2000" dirty="0">
                          <a:latin typeface="+mj-lt"/>
                        </a:rPr>
                        <a:t>Chapter</a:t>
                      </a:r>
                    </a:p>
                  </a:txBody>
                  <a:tcPr/>
                </a:tc>
                <a:tc>
                  <a:txBody>
                    <a:bodyPr/>
                    <a:lstStyle/>
                    <a:p>
                      <a:pPr algn="ctr"/>
                      <a:r>
                        <a:rPr lang="en-US" sz="2000" dirty="0">
                          <a:latin typeface="+mj-lt"/>
                        </a:rPr>
                        <a:t>Description</a:t>
                      </a:r>
                    </a:p>
                  </a:txBody>
                  <a:tcPr/>
                </a:tc>
                <a:tc>
                  <a:txBody>
                    <a:bodyPr/>
                    <a:lstStyle/>
                    <a:p>
                      <a:r>
                        <a:rPr lang="en-US" sz="2000" dirty="0">
                          <a:latin typeface="+mj-lt"/>
                        </a:rPr>
                        <a:t>Rate of Tax</a:t>
                      </a:r>
                    </a:p>
                  </a:txBody>
                  <a:tcPr/>
                </a:tc>
                <a:extLst>
                  <a:ext uri="{0D108BD9-81ED-4DB2-BD59-A6C34878D82A}">
                    <a16:rowId xmlns:a16="http://schemas.microsoft.com/office/drawing/2014/main" val="10000"/>
                  </a:ext>
                </a:extLst>
              </a:tr>
              <a:tr h="1181494">
                <a:tc>
                  <a:txBody>
                    <a:bodyPr/>
                    <a:lstStyle/>
                    <a:p>
                      <a:pPr algn="ctr"/>
                      <a:r>
                        <a:rPr lang="en-US" sz="2000" dirty="0">
                          <a:latin typeface="+mj-lt"/>
                        </a:rPr>
                        <a:t>39</a:t>
                      </a:r>
                    </a:p>
                  </a:txBody>
                  <a:tcPr/>
                </a:tc>
                <a:tc>
                  <a:txBody>
                    <a:bodyPr/>
                    <a:lstStyle/>
                    <a:p>
                      <a:pPr algn="ctr"/>
                      <a:r>
                        <a:rPr lang="en-US" sz="2000" dirty="0">
                          <a:latin typeface="+mj-lt"/>
                        </a:rPr>
                        <a:t>99</a:t>
                      </a:r>
                    </a:p>
                  </a:txBody>
                  <a:tcPr/>
                </a:tc>
                <a:tc>
                  <a:txBody>
                    <a:bodyPr/>
                    <a:lstStyle/>
                    <a:p>
                      <a:r>
                        <a:rPr lang="en-US" sz="2000" dirty="0">
                          <a:latin typeface="+mj-lt"/>
                        </a:rPr>
                        <a:t>Supply of Input services other than TDR, FSI, Upfront Premium- </a:t>
                      </a:r>
                    </a:p>
                    <a:p>
                      <a:r>
                        <a:rPr lang="en-US" sz="2000" dirty="0">
                          <a:latin typeface="+mj-lt"/>
                        </a:rPr>
                        <a:t>to the extent of 80%.  </a:t>
                      </a:r>
                    </a:p>
                  </a:txBody>
                  <a:tcPr/>
                </a:tc>
                <a:tc>
                  <a:txBody>
                    <a:bodyPr/>
                    <a:lstStyle/>
                    <a:p>
                      <a:r>
                        <a:rPr lang="en-US" sz="2000" dirty="0">
                          <a:latin typeface="+mj-lt"/>
                        </a:rPr>
                        <a:t>9%</a:t>
                      </a:r>
                    </a:p>
                  </a:txBody>
                  <a:tcPr/>
                </a:tc>
                <a:extLst>
                  <a:ext uri="{0D108BD9-81ED-4DB2-BD59-A6C34878D82A}">
                    <a16:rowId xmlns:a16="http://schemas.microsoft.com/office/drawing/2014/main" val="10001"/>
                  </a:ext>
                </a:extLst>
              </a:tr>
              <a:tr h="735616">
                <a:tc gridSpan="4">
                  <a:txBody>
                    <a:bodyPr/>
                    <a:lstStyle/>
                    <a:p>
                      <a:pPr algn="ctr"/>
                      <a:r>
                        <a:rPr lang="en-US" sz="2000" dirty="0">
                          <a:latin typeface="+mj-lt"/>
                        </a:rPr>
                        <a:t>Overrides the any specific chapter or heading which is covered </a:t>
                      </a:r>
                      <a:endParaRPr lang="en-US" sz="2000" b="1" dirty="0">
                        <a:latin typeface="+mj-lt"/>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213867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3BF36-D397-4671-815D-074034698EBD}"/>
              </a:ext>
            </a:extLst>
          </p:cNvPr>
          <p:cNvSpPr>
            <a:spLocks noGrp="1"/>
          </p:cNvSpPr>
          <p:nvPr>
            <p:ph type="title"/>
          </p:nvPr>
        </p:nvSpPr>
        <p:spPr/>
        <p:txBody>
          <a:bodyPr/>
          <a:lstStyle/>
          <a:p>
            <a:r>
              <a:rPr lang="en-IN" dirty="0"/>
              <a:t>Composition Scheme</a:t>
            </a:r>
          </a:p>
        </p:txBody>
      </p:sp>
      <p:sp>
        <p:nvSpPr>
          <p:cNvPr id="3" name="Text Placeholder 2">
            <a:extLst>
              <a:ext uri="{FF2B5EF4-FFF2-40B4-BE49-F238E27FC236}">
                <a16:creationId xmlns:a16="http://schemas.microsoft.com/office/drawing/2014/main" id="{BF1553A9-7277-4316-9AA0-E7F672D43A14}"/>
              </a:ext>
            </a:extLst>
          </p:cNvPr>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29977679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8902C65-5BDD-4FA8-8E74-88F354ED833B}"/>
              </a:ext>
            </a:extLst>
          </p:cNvPr>
          <p:cNvSpPr>
            <a:spLocks noGrp="1"/>
          </p:cNvSpPr>
          <p:nvPr>
            <p:ph type="title"/>
          </p:nvPr>
        </p:nvSpPr>
        <p:spPr>
          <a:xfrm>
            <a:off x="839788" y="365126"/>
            <a:ext cx="10515600" cy="570176"/>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en-US" dirty="0"/>
              <a:t>Composition Supplier Sec 10</a:t>
            </a:r>
            <a:endParaRPr lang="en-IN" dirty="0"/>
          </a:p>
        </p:txBody>
      </p:sp>
      <p:sp>
        <p:nvSpPr>
          <p:cNvPr id="7" name="Text Placeholder 6">
            <a:extLst>
              <a:ext uri="{FF2B5EF4-FFF2-40B4-BE49-F238E27FC236}">
                <a16:creationId xmlns:a16="http://schemas.microsoft.com/office/drawing/2014/main" id="{A28443A2-A83C-4330-83FA-7D34405BB403}"/>
              </a:ext>
            </a:extLst>
          </p:cNvPr>
          <p:cNvSpPr>
            <a:spLocks noGrp="1"/>
          </p:cNvSpPr>
          <p:nvPr>
            <p:ph type="body" idx="1"/>
          </p:nvPr>
        </p:nvSpPr>
        <p:spPr>
          <a:xfrm>
            <a:off x="839788" y="1001895"/>
            <a:ext cx="5157787" cy="508171"/>
          </a:xfrm>
        </p:spPr>
        <p:style>
          <a:lnRef idx="2">
            <a:schemeClr val="accent2"/>
          </a:lnRef>
          <a:fillRef idx="1">
            <a:schemeClr val="lt1"/>
          </a:fillRef>
          <a:effectRef idx="0">
            <a:schemeClr val="accent2"/>
          </a:effectRef>
          <a:fontRef idx="minor">
            <a:schemeClr val="dk1"/>
          </a:fontRef>
        </p:style>
        <p:txBody>
          <a:bodyPr/>
          <a:lstStyle/>
          <a:p>
            <a:r>
              <a:rPr lang="en-IN" dirty="0"/>
              <a:t>Then</a:t>
            </a:r>
          </a:p>
        </p:txBody>
      </p:sp>
      <p:sp>
        <p:nvSpPr>
          <p:cNvPr id="8" name="Content Placeholder 7">
            <a:extLst>
              <a:ext uri="{FF2B5EF4-FFF2-40B4-BE49-F238E27FC236}">
                <a16:creationId xmlns:a16="http://schemas.microsoft.com/office/drawing/2014/main" id="{33BEE14C-D00D-4EDD-9678-EA6C2939D676}"/>
              </a:ext>
            </a:extLst>
          </p:cNvPr>
          <p:cNvSpPr>
            <a:spLocks noGrp="1"/>
          </p:cNvSpPr>
          <p:nvPr>
            <p:ph sz="half" idx="2"/>
          </p:nvPr>
        </p:nvSpPr>
        <p:spPr>
          <a:xfrm>
            <a:off x="839788" y="1576659"/>
            <a:ext cx="5157787" cy="3700420"/>
          </a:xfrm>
        </p:spPr>
        <p:style>
          <a:lnRef idx="2">
            <a:schemeClr val="accent2"/>
          </a:lnRef>
          <a:fillRef idx="1">
            <a:schemeClr val="lt1"/>
          </a:fillRef>
          <a:effectRef idx="0">
            <a:schemeClr val="accent2"/>
          </a:effectRef>
          <a:fontRef idx="minor">
            <a:schemeClr val="dk1"/>
          </a:fontRef>
        </p:style>
        <p:txBody>
          <a:bodyPr>
            <a:noAutofit/>
          </a:bodyPr>
          <a:lstStyle/>
          <a:p>
            <a:pPr algn="just">
              <a:lnSpc>
                <a:spcPct val="110000"/>
              </a:lnSpc>
            </a:pPr>
            <a:r>
              <a:rPr lang="en-IN" sz="2400" dirty="0">
                <a:latin typeface="+mj-lt"/>
              </a:rPr>
              <a:t>Turnover limit up to 1cr</a:t>
            </a:r>
          </a:p>
          <a:p>
            <a:pPr algn="just">
              <a:lnSpc>
                <a:spcPct val="110000"/>
              </a:lnSpc>
            </a:pPr>
            <a:endParaRPr lang="en-IN" sz="2400" dirty="0">
              <a:latin typeface="+mj-lt"/>
            </a:endParaRPr>
          </a:p>
          <a:p>
            <a:pPr algn="just">
              <a:lnSpc>
                <a:spcPct val="110000"/>
              </a:lnSpc>
            </a:pPr>
            <a:r>
              <a:rPr lang="en-IN" sz="2400" dirty="0">
                <a:latin typeface="+mj-lt"/>
              </a:rPr>
              <a:t>the composition dealers cannot supply service other than restaurant services</a:t>
            </a:r>
          </a:p>
        </p:txBody>
      </p:sp>
      <p:sp>
        <p:nvSpPr>
          <p:cNvPr id="9" name="Text Placeholder 8">
            <a:extLst>
              <a:ext uri="{FF2B5EF4-FFF2-40B4-BE49-F238E27FC236}">
                <a16:creationId xmlns:a16="http://schemas.microsoft.com/office/drawing/2014/main" id="{AB0CE7AB-6533-4E57-A127-D21D7A48F8F9}"/>
              </a:ext>
            </a:extLst>
          </p:cNvPr>
          <p:cNvSpPr>
            <a:spLocks noGrp="1"/>
          </p:cNvSpPr>
          <p:nvPr>
            <p:ph type="body" sz="quarter" idx="3"/>
          </p:nvPr>
        </p:nvSpPr>
        <p:spPr>
          <a:xfrm>
            <a:off x="6172200" y="1001895"/>
            <a:ext cx="5183188" cy="461145"/>
          </a:xfrm>
        </p:spPr>
        <p:style>
          <a:lnRef idx="2">
            <a:schemeClr val="accent2"/>
          </a:lnRef>
          <a:fillRef idx="1">
            <a:schemeClr val="lt1"/>
          </a:fillRef>
          <a:effectRef idx="0">
            <a:schemeClr val="accent2"/>
          </a:effectRef>
          <a:fontRef idx="minor">
            <a:schemeClr val="dk1"/>
          </a:fontRef>
        </p:style>
        <p:txBody>
          <a:bodyPr/>
          <a:lstStyle/>
          <a:p>
            <a:r>
              <a:rPr lang="en-IN" dirty="0"/>
              <a:t>Now</a:t>
            </a:r>
          </a:p>
        </p:txBody>
      </p:sp>
      <p:sp>
        <p:nvSpPr>
          <p:cNvPr id="10" name="Content Placeholder 9">
            <a:extLst>
              <a:ext uri="{FF2B5EF4-FFF2-40B4-BE49-F238E27FC236}">
                <a16:creationId xmlns:a16="http://schemas.microsoft.com/office/drawing/2014/main" id="{7CF026A0-74ED-4BB6-A43E-B8C0C9BC52AF}"/>
              </a:ext>
            </a:extLst>
          </p:cNvPr>
          <p:cNvSpPr>
            <a:spLocks noGrp="1"/>
          </p:cNvSpPr>
          <p:nvPr>
            <p:ph sz="quarter" idx="4"/>
          </p:nvPr>
        </p:nvSpPr>
        <p:spPr>
          <a:xfrm>
            <a:off x="6172200" y="1576660"/>
            <a:ext cx="5183188" cy="3700420"/>
          </a:xfrm>
        </p:spPr>
        <p:style>
          <a:lnRef idx="2">
            <a:schemeClr val="accent2"/>
          </a:lnRef>
          <a:fillRef idx="1">
            <a:schemeClr val="lt1"/>
          </a:fillRef>
          <a:effectRef idx="0">
            <a:schemeClr val="accent2"/>
          </a:effectRef>
          <a:fontRef idx="minor">
            <a:schemeClr val="dk1"/>
          </a:fontRef>
        </p:style>
        <p:txBody>
          <a:bodyPr>
            <a:normAutofit/>
          </a:bodyPr>
          <a:lstStyle/>
          <a:p>
            <a:pPr algn="just">
              <a:lnSpc>
                <a:spcPct val="120000"/>
              </a:lnSpc>
            </a:pPr>
            <a:r>
              <a:rPr lang="en-US" sz="2400" dirty="0">
                <a:latin typeface="+mj-lt"/>
              </a:rPr>
              <a:t>Turnover limit 1.5cr </a:t>
            </a:r>
          </a:p>
          <a:p>
            <a:pPr algn="just">
              <a:lnSpc>
                <a:spcPct val="120000"/>
              </a:lnSpc>
            </a:pPr>
            <a:endParaRPr lang="en-US" sz="2400" dirty="0">
              <a:latin typeface="+mj-lt"/>
            </a:endParaRPr>
          </a:p>
          <a:p>
            <a:pPr algn="just">
              <a:lnSpc>
                <a:spcPct val="110000"/>
              </a:lnSpc>
            </a:pPr>
            <a:r>
              <a:rPr lang="en-IN" sz="2400" dirty="0">
                <a:latin typeface="+mj-lt"/>
              </a:rPr>
              <a:t>composition dealers shall be eligible to supply services of value not exceeding</a:t>
            </a:r>
          </a:p>
          <a:p>
            <a:pPr lvl="1" algn="just">
              <a:lnSpc>
                <a:spcPct val="110000"/>
              </a:lnSpc>
            </a:pPr>
            <a:r>
              <a:rPr lang="en-IN" sz="2000" dirty="0">
                <a:latin typeface="+mj-lt"/>
              </a:rPr>
              <a:t>10% of their turnover in the preceding </a:t>
            </a:r>
            <a:r>
              <a:rPr lang="en-US" sz="2000" dirty="0">
                <a:latin typeface="+mj-lt"/>
              </a:rPr>
              <a:t>financial year in a State/ Union Territory or </a:t>
            </a:r>
          </a:p>
          <a:p>
            <a:pPr lvl="1" algn="just">
              <a:lnSpc>
                <a:spcPct val="110000"/>
              </a:lnSpc>
            </a:pPr>
            <a:r>
              <a:rPr lang="en-US" sz="2000" dirty="0">
                <a:latin typeface="+mj-lt"/>
              </a:rPr>
              <a:t>Rs 5 </a:t>
            </a:r>
            <a:r>
              <a:rPr lang="en-IN" sz="2000" dirty="0">
                <a:latin typeface="+mj-lt"/>
              </a:rPr>
              <a:t>lakhs, </a:t>
            </a:r>
          </a:p>
          <a:p>
            <a:pPr lvl="1" algn="just">
              <a:lnSpc>
                <a:spcPct val="110000"/>
              </a:lnSpc>
            </a:pPr>
            <a:r>
              <a:rPr lang="en-IN" sz="2000" b="1" dirty="0">
                <a:latin typeface="+mj-lt"/>
              </a:rPr>
              <a:t>whichever is higher.</a:t>
            </a:r>
          </a:p>
        </p:txBody>
      </p:sp>
      <p:sp>
        <p:nvSpPr>
          <p:cNvPr id="11" name="Rectangle 10">
            <a:extLst>
              <a:ext uri="{FF2B5EF4-FFF2-40B4-BE49-F238E27FC236}">
                <a16:creationId xmlns:a16="http://schemas.microsoft.com/office/drawing/2014/main" id="{5221555C-CBF9-4FE1-85CD-0EED95B81445}"/>
              </a:ext>
            </a:extLst>
          </p:cNvPr>
          <p:cNvSpPr/>
          <p:nvPr/>
        </p:nvSpPr>
        <p:spPr>
          <a:xfrm>
            <a:off x="877055" y="5441810"/>
            <a:ext cx="10558272" cy="845744"/>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marR="389255" lvl="0" algn="just" fontAlgn="base">
              <a:lnSpc>
                <a:spcPct val="104000"/>
              </a:lnSpc>
              <a:spcAft>
                <a:spcPts val="220"/>
              </a:spcAft>
              <a:buClr>
                <a:srgbClr val="1F4E79"/>
              </a:buClr>
              <a:buSzPts val="1200"/>
            </a:pPr>
            <a:r>
              <a:rPr lang="en-IN" sz="2400" dirty="0">
                <a:latin typeface="+mj-lt"/>
              </a:rPr>
              <a:t>Criteria for composition scheme relaxed. Will help ease compliance burden and cost of small businessmen.</a:t>
            </a:r>
            <a:endParaRPr lang="en-IN" sz="3200" dirty="0">
              <a:solidFill>
                <a:schemeClr val="tx1"/>
              </a:solidFill>
              <a:uFill>
                <a:solidFill>
                  <a:srgbClr val="000000"/>
                </a:solidFill>
              </a:uFill>
              <a:latin typeface="+mj-lt"/>
              <a:ea typeface="Calibri" panose="020F0502020204030204" pitchFamily="34" charset="0"/>
              <a:cs typeface="Calibri" panose="020F0502020204030204" pitchFamily="34" charset="0"/>
            </a:endParaRPr>
          </a:p>
        </p:txBody>
      </p:sp>
      <p:sp>
        <p:nvSpPr>
          <p:cNvPr id="12" name="Rectangle 11">
            <a:extLst>
              <a:ext uri="{FF2B5EF4-FFF2-40B4-BE49-F238E27FC236}">
                <a16:creationId xmlns:a16="http://schemas.microsoft.com/office/drawing/2014/main" id="{AAEEDCE0-B25B-44FF-B48F-4CE567D16C0C}"/>
              </a:ext>
            </a:extLst>
          </p:cNvPr>
          <p:cNvSpPr/>
          <p:nvPr/>
        </p:nvSpPr>
        <p:spPr>
          <a:xfrm rot="16200000">
            <a:off x="265752" y="5731666"/>
            <a:ext cx="778739" cy="369332"/>
          </a:xfrm>
          <a:prstGeom prst="rect">
            <a:avLst/>
          </a:prstGeom>
        </p:spPr>
        <p:txBody>
          <a:bodyPr wrap="none">
            <a:spAutoFit/>
          </a:bodyPr>
          <a:lstStyle/>
          <a:p>
            <a:r>
              <a:rPr lang="en-IN" b="1" dirty="0">
                <a:solidFill>
                  <a:srgbClr val="FF0000"/>
                </a:solidFill>
                <a:latin typeface="Calibri" panose="020F0502020204030204" pitchFamily="34" charset="0"/>
                <a:ea typeface="Calibri" panose="020F0502020204030204" pitchFamily="34" charset="0"/>
              </a:rPr>
              <a:t>Effect </a:t>
            </a:r>
            <a:endParaRPr lang="en-IN" b="1" dirty="0">
              <a:solidFill>
                <a:srgbClr val="FF0000"/>
              </a:solidFill>
            </a:endParaRPr>
          </a:p>
        </p:txBody>
      </p:sp>
    </p:spTree>
    <p:extLst>
      <p:ext uri="{BB962C8B-B14F-4D97-AF65-F5344CB8AC3E}">
        <p14:creationId xmlns:p14="http://schemas.microsoft.com/office/powerpoint/2010/main" val="12067210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Threshold Limit Composition Scheme</a:t>
            </a:r>
          </a:p>
        </p:txBody>
      </p:sp>
      <p:sp>
        <p:nvSpPr>
          <p:cNvPr id="3" name="Content Placeholder 2"/>
          <p:cNvSpPr>
            <a:spLocks noGrp="1"/>
          </p:cNvSpPr>
          <p:nvPr>
            <p:ph idx="1"/>
          </p:nvPr>
        </p:nvSpPr>
        <p:spPr/>
        <p:txBody>
          <a:bodyPr/>
          <a:lstStyle/>
          <a:p>
            <a:r>
              <a:rPr lang="en-US" dirty="0"/>
              <a:t>Notn No. 14/2019 – Central Tax dated 7</a:t>
            </a:r>
            <a:r>
              <a:rPr lang="en-US" baseline="30000" dirty="0"/>
              <a:t>th</a:t>
            </a:r>
            <a:r>
              <a:rPr lang="en-US" dirty="0"/>
              <a:t> March, 2019 </a:t>
            </a:r>
          </a:p>
          <a:p>
            <a:pPr lvl="1"/>
            <a:r>
              <a:rPr lang="en-US" dirty="0"/>
              <a:t>Threshold Limit for the composition scheme enhanced to Rs. 1.5 crore, for all States </a:t>
            </a:r>
          </a:p>
          <a:p>
            <a:pPr lvl="1"/>
            <a:r>
              <a:rPr lang="en-US" dirty="0"/>
              <a:t>Except Rs. 75 lacs for (i) Arunachal Pradesh, (ii) Manipur, (iii) Meghalaya, (iv) Mizoram, (v) Nagaland, (vi) Sikkim, (vii) Tripura, (viii) Uttarakhand</a:t>
            </a:r>
          </a:p>
          <a:p>
            <a:pPr lvl="1"/>
            <a:endParaRPr lang="en-US" dirty="0"/>
          </a:p>
          <a:p>
            <a:pPr marL="228600" lvl="1">
              <a:spcBef>
                <a:spcPts val="1000"/>
              </a:spcBef>
            </a:pPr>
            <a:r>
              <a:rPr lang="en-US" sz="2800" dirty="0">
                <a:solidFill>
                  <a:srgbClr val="0070C0"/>
                </a:solidFill>
              </a:rPr>
              <a:t>This shall come into force on the 1</a:t>
            </a:r>
            <a:r>
              <a:rPr lang="en-US" sz="2800" baseline="30000" dirty="0">
                <a:solidFill>
                  <a:srgbClr val="0070C0"/>
                </a:solidFill>
              </a:rPr>
              <a:t>st</a:t>
            </a:r>
            <a:r>
              <a:rPr lang="en-US" sz="2800" dirty="0">
                <a:solidFill>
                  <a:srgbClr val="0070C0"/>
                </a:solidFill>
              </a:rPr>
              <a:t> of April 2019.</a:t>
            </a:r>
          </a:p>
        </p:txBody>
      </p:sp>
    </p:spTree>
    <p:extLst>
      <p:ext uri="{BB962C8B-B14F-4D97-AF65-F5344CB8AC3E}">
        <p14:creationId xmlns:p14="http://schemas.microsoft.com/office/powerpoint/2010/main" val="35861766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838200" y="977642"/>
            <a:ext cx="10515600" cy="5199322"/>
          </a:xfrm>
          <a:prstGeom prst="rect">
            <a:avLst/>
          </a:prstGeom>
          <a:solidFill>
            <a:schemeClr val="lt1"/>
          </a:solidFill>
          <a:ln w="12700" cap="flat" cmpd="sng" algn="ctr">
            <a:solidFill>
              <a:schemeClr val="accent2"/>
            </a:solidFill>
            <a:prstDash val="solid"/>
            <a:miter lim="800000"/>
          </a:ln>
          <a:effectLst/>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70C0"/>
                </a:solidFill>
                <a:uFillTx/>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uFillTx/>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uFillTx/>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9pPr>
          </a:lstStyle>
          <a:p>
            <a:endParaRPr lang="en-US" sz="2800" dirty="0">
              <a:solidFill>
                <a:srgbClr val="0070C0"/>
              </a:solidFill>
            </a:endParaRPr>
          </a:p>
        </p:txBody>
      </p:sp>
      <p:sp>
        <p:nvSpPr>
          <p:cNvPr id="2" name="Title 1"/>
          <p:cNvSpPr>
            <a:spLocks noGrp="1"/>
          </p:cNvSpPr>
          <p:nvPr>
            <p:ph type="title"/>
          </p:nvPr>
        </p:nvSpPr>
        <p:spPr/>
        <p:txBody>
          <a:bodyPr>
            <a:normAutofit fontScale="90000"/>
          </a:bodyPr>
          <a:lstStyle/>
          <a:p>
            <a:r>
              <a:rPr lang="en-US" dirty="0">
                <a:uFillTx/>
              </a:rPr>
              <a:t>Composition Rates</a:t>
            </a:r>
          </a:p>
        </p:txBody>
      </p:sp>
      <p:graphicFrame>
        <p:nvGraphicFramePr>
          <p:cNvPr id="4" name="Content Placeholder 3"/>
          <p:cNvGraphicFramePr>
            <a:graphicFrameLocks noGrp="1"/>
          </p:cNvGraphicFramePr>
          <p:nvPr>
            <p:ph idx="1"/>
          </p:nvPr>
        </p:nvGraphicFramePr>
        <p:xfrm>
          <a:off x="838200" y="1825624"/>
          <a:ext cx="9691255" cy="30049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72CC1286-1CFD-434F-91E2-447085530BDC}" type="slidenum">
              <a:rPr lang="en-IN" smtClean="0">
                <a:uFillTx/>
              </a:rPr>
              <a:t>38</a:t>
            </a:fld>
            <a:endParaRPr lang="en-IN" dirty="0">
              <a:uFillTx/>
            </a:endParaRPr>
          </a:p>
        </p:txBody>
      </p:sp>
    </p:spTree>
    <p:extLst>
      <p:ext uri="{BB962C8B-B14F-4D97-AF65-F5344CB8AC3E}">
        <p14:creationId xmlns:p14="http://schemas.microsoft.com/office/powerpoint/2010/main" val="27623438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838200" y="977642"/>
            <a:ext cx="10515600" cy="5199322"/>
          </a:xfrm>
          <a:prstGeom prst="rect">
            <a:avLst/>
          </a:prstGeom>
          <a:solidFill>
            <a:schemeClr val="lt1"/>
          </a:solidFill>
          <a:ln w="12700" cap="flat" cmpd="sng" algn="ctr">
            <a:solidFill>
              <a:schemeClr val="accent2"/>
            </a:solidFill>
            <a:prstDash val="solid"/>
            <a:miter lim="800000"/>
          </a:ln>
          <a:effectLst/>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70C0"/>
                </a:solidFill>
                <a:uFillTx/>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uFillTx/>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uFillTx/>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9pPr>
          </a:lstStyle>
          <a:p>
            <a:endParaRPr lang="en-US" sz="2800" dirty="0">
              <a:solidFill>
                <a:srgbClr val="0070C0"/>
              </a:solidFill>
            </a:endParaRPr>
          </a:p>
        </p:txBody>
      </p:sp>
      <p:sp>
        <p:nvSpPr>
          <p:cNvPr id="2" name="Title 1"/>
          <p:cNvSpPr>
            <a:spLocks noGrp="1"/>
          </p:cNvSpPr>
          <p:nvPr>
            <p:ph type="title"/>
          </p:nvPr>
        </p:nvSpPr>
        <p:spPr/>
        <p:txBody>
          <a:bodyPr>
            <a:normAutofit fontScale="90000"/>
          </a:bodyPr>
          <a:lstStyle/>
          <a:p>
            <a:r>
              <a:rPr lang="en-US" dirty="0">
                <a:uFillTx/>
              </a:rPr>
              <a:t>New </a:t>
            </a:r>
            <a:r>
              <a:rPr lang="en-US" dirty="0"/>
              <a:t>Rates : Notification 01/2018-CTR 1</a:t>
            </a:r>
            <a:r>
              <a:rPr lang="en-US" baseline="30000" dirty="0"/>
              <a:t>st</a:t>
            </a:r>
            <a:r>
              <a:rPr lang="en-US" dirty="0"/>
              <a:t> Jan 2018</a:t>
            </a:r>
            <a:endParaRPr lang="en-US" dirty="0">
              <a:uFillTx/>
            </a:endParaRPr>
          </a:p>
        </p:txBody>
      </p:sp>
      <p:graphicFrame>
        <p:nvGraphicFramePr>
          <p:cNvPr id="4" name="Diagram 3"/>
          <p:cNvGraphicFramePr/>
          <p:nvPr>
            <p:extLst>
              <p:ext uri="{D42A27DB-BD31-4B8C-83A1-F6EECF244321}">
                <p14:modId xmlns:p14="http://schemas.microsoft.com/office/powerpoint/2010/main" val="2747357788"/>
              </p:ext>
            </p:extLst>
          </p:nvPr>
        </p:nvGraphicFramePr>
        <p:xfrm>
          <a:off x="930059" y="1719395"/>
          <a:ext cx="3491629" cy="2927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ext uri="{D42A27DB-BD31-4B8C-83A1-F6EECF244321}">
                <p14:modId xmlns:p14="http://schemas.microsoft.com/office/powerpoint/2010/main" val="1503614118"/>
              </p:ext>
            </p:extLst>
          </p:nvPr>
        </p:nvGraphicFramePr>
        <p:xfrm>
          <a:off x="4822521" y="1905976"/>
          <a:ext cx="6375747" cy="309190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TextBox 5"/>
          <p:cNvSpPr txBox="1">
            <a:spLocks/>
          </p:cNvSpPr>
          <p:nvPr/>
        </p:nvSpPr>
        <p:spPr>
          <a:xfrm>
            <a:off x="6378887" y="1361698"/>
            <a:ext cx="3810000" cy="523220"/>
          </a:xfrm>
          <a:prstGeom prst="rect">
            <a:avLst/>
          </a:prstGeom>
          <a:noFill/>
        </p:spPr>
        <p:txBody>
          <a:bodyPr wrap="square" rtlCol="0">
            <a:spAutoFit/>
          </a:bodyPr>
          <a:lstStyle/>
          <a:p>
            <a:r>
              <a:rPr lang="en-IN" sz="2800" b="1" dirty="0">
                <a:uFillTx/>
              </a:rPr>
              <a:t>TURNOVER</a:t>
            </a:r>
            <a:endParaRPr lang="en-IN" b="1" dirty="0">
              <a:uFillTx/>
            </a:endParaRPr>
          </a:p>
        </p:txBody>
      </p:sp>
      <p:sp>
        <p:nvSpPr>
          <p:cNvPr id="7" name="Slide Number Placeholder 6"/>
          <p:cNvSpPr>
            <a:spLocks noGrp="1"/>
          </p:cNvSpPr>
          <p:nvPr>
            <p:ph type="sldNum" sz="quarter" idx="12"/>
          </p:nvPr>
        </p:nvSpPr>
        <p:spPr/>
        <p:txBody>
          <a:bodyPr/>
          <a:lstStyle/>
          <a:p>
            <a:fld id="{72CC1286-1CFD-434F-91E2-447085530BDC}" type="slidenum">
              <a:rPr lang="en-IN" smtClean="0">
                <a:uFillTx/>
              </a:rPr>
              <a:t>39</a:t>
            </a:fld>
            <a:endParaRPr lang="en-IN" dirty="0">
              <a:uFillTx/>
            </a:endParaRPr>
          </a:p>
        </p:txBody>
      </p:sp>
    </p:spTree>
    <p:extLst>
      <p:ext uri="{BB962C8B-B14F-4D97-AF65-F5344CB8AC3E}">
        <p14:creationId xmlns:p14="http://schemas.microsoft.com/office/powerpoint/2010/main" val="100092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98291"/>
            <a:ext cx="10515600" cy="620296"/>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algn="ctr"/>
            <a:r>
              <a:rPr lang="en-US" dirty="0">
                <a:uFillTx/>
              </a:rPr>
              <a:t>Coverage</a:t>
            </a:r>
          </a:p>
        </p:txBody>
      </p:sp>
      <p:sp>
        <p:nvSpPr>
          <p:cNvPr id="3" name="Content Placeholder 2"/>
          <p:cNvSpPr>
            <a:spLocks noGrp="1"/>
          </p:cNvSpPr>
          <p:nvPr>
            <p:ph sz="half" idx="1"/>
          </p:nvPr>
        </p:nvSpPr>
        <p:spPr>
          <a:xfrm>
            <a:off x="838200" y="1438183"/>
            <a:ext cx="5181600" cy="4738780"/>
          </a:xfrm>
        </p:spPr>
        <p:style>
          <a:lnRef idx="2">
            <a:schemeClr val="accent5"/>
          </a:lnRef>
          <a:fillRef idx="1">
            <a:schemeClr val="lt1"/>
          </a:fillRef>
          <a:effectRef idx="0">
            <a:schemeClr val="accent5"/>
          </a:effectRef>
          <a:fontRef idx="minor">
            <a:schemeClr val="dk1"/>
          </a:fontRef>
        </p:style>
        <p:txBody>
          <a:bodyPr>
            <a:normAutofit/>
          </a:bodyPr>
          <a:lstStyle/>
          <a:p>
            <a:pPr marL="514350" indent="-514350">
              <a:buFont typeface="+mj-lt"/>
              <a:buAutoNum type="arabicPeriod"/>
            </a:pPr>
            <a:r>
              <a:rPr lang="en-US" dirty="0">
                <a:uFillTx/>
              </a:rPr>
              <a:t>Supply</a:t>
            </a:r>
          </a:p>
          <a:p>
            <a:pPr marL="971550" lvl="1" indent="-514350">
              <a:buFont typeface="+mj-lt"/>
              <a:buAutoNum type="arabicPeriod"/>
            </a:pPr>
            <a:r>
              <a:rPr lang="en-US" dirty="0">
                <a:uFillTx/>
              </a:rPr>
              <a:t>Time of Supply</a:t>
            </a:r>
          </a:p>
          <a:p>
            <a:pPr marL="971550" lvl="1" indent="-514350">
              <a:buFont typeface="+mj-lt"/>
              <a:buAutoNum type="arabicPeriod"/>
            </a:pPr>
            <a:r>
              <a:rPr lang="en-US" dirty="0">
                <a:uFillTx/>
              </a:rPr>
              <a:t>Determination of Value of Supply</a:t>
            </a:r>
          </a:p>
          <a:p>
            <a:pPr marL="971550" lvl="1" indent="-514350">
              <a:buFont typeface="+mj-lt"/>
              <a:buAutoNum type="arabicPeriod"/>
            </a:pPr>
            <a:r>
              <a:rPr lang="en-US" dirty="0">
                <a:uFillTx/>
              </a:rPr>
              <a:t>Reverse Charge Mechanism</a:t>
            </a:r>
          </a:p>
          <a:p>
            <a:pPr marL="514350" indent="-514350">
              <a:buFont typeface="+mj-lt"/>
              <a:buAutoNum type="arabicPeriod"/>
            </a:pPr>
            <a:r>
              <a:rPr lang="en-US" dirty="0">
                <a:uFillTx/>
              </a:rPr>
              <a:t>Composition</a:t>
            </a:r>
          </a:p>
          <a:p>
            <a:pPr marL="514350" indent="-514350">
              <a:buFont typeface="+mj-lt"/>
              <a:buAutoNum type="arabicPeriod"/>
            </a:pPr>
            <a:r>
              <a:rPr lang="en-US" dirty="0">
                <a:uFillTx/>
              </a:rPr>
              <a:t>Input Tax Credit and Job Work</a:t>
            </a:r>
          </a:p>
          <a:p>
            <a:pPr marL="514350" indent="-514350">
              <a:buFont typeface="+mj-lt"/>
              <a:buAutoNum type="arabicPeriod"/>
            </a:pPr>
            <a:r>
              <a:rPr lang="en-US" dirty="0">
                <a:uFillTx/>
              </a:rPr>
              <a:t>Registration</a:t>
            </a:r>
          </a:p>
          <a:p>
            <a:pPr marL="514350" indent="-514350">
              <a:buFont typeface="+mj-lt"/>
              <a:buAutoNum type="arabicPeriod"/>
            </a:pPr>
            <a:endParaRPr lang="en-US" dirty="0">
              <a:uFillTx/>
            </a:endParaRPr>
          </a:p>
          <a:p>
            <a:pPr marL="514350" indent="-514350">
              <a:buFont typeface="+mj-lt"/>
              <a:buAutoNum type="arabicPeriod"/>
            </a:pPr>
            <a:endParaRPr lang="en-US" dirty="0">
              <a:uFillTx/>
            </a:endParaRPr>
          </a:p>
          <a:p>
            <a:pPr marL="514350" indent="-514350">
              <a:buFont typeface="+mj-lt"/>
              <a:buAutoNum type="arabicPeriod"/>
            </a:pPr>
            <a:endParaRPr lang="en-US" dirty="0">
              <a:uFillTx/>
            </a:endParaRPr>
          </a:p>
        </p:txBody>
      </p:sp>
      <p:sp>
        <p:nvSpPr>
          <p:cNvPr id="4" name="Content Placeholder 3"/>
          <p:cNvSpPr>
            <a:spLocks noGrp="1"/>
          </p:cNvSpPr>
          <p:nvPr>
            <p:ph sz="half" idx="2"/>
          </p:nvPr>
        </p:nvSpPr>
        <p:spPr>
          <a:xfrm>
            <a:off x="6172200" y="1438183"/>
            <a:ext cx="5181600" cy="4738780"/>
          </a:xfrm>
        </p:spPr>
        <p:style>
          <a:lnRef idx="2">
            <a:schemeClr val="accent5"/>
          </a:lnRef>
          <a:fillRef idx="1">
            <a:schemeClr val="lt1"/>
          </a:fillRef>
          <a:effectRef idx="0">
            <a:schemeClr val="accent5"/>
          </a:effectRef>
          <a:fontRef idx="minor">
            <a:schemeClr val="dk1"/>
          </a:fontRef>
        </p:style>
        <p:txBody>
          <a:bodyPr>
            <a:normAutofit/>
          </a:bodyPr>
          <a:lstStyle/>
          <a:p>
            <a:pPr marL="514350" indent="-514350">
              <a:buFont typeface="+mj-lt"/>
              <a:buAutoNum type="arabicPeriod" startAt="5"/>
            </a:pPr>
            <a:r>
              <a:rPr lang="en-US" dirty="0">
                <a:uFillTx/>
              </a:rPr>
              <a:t>Returns </a:t>
            </a:r>
          </a:p>
          <a:p>
            <a:pPr marL="514350" indent="-514350">
              <a:buFont typeface="+mj-lt"/>
              <a:buAutoNum type="arabicPeriod" startAt="5"/>
            </a:pPr>
            <a:r>
              <a:rPr lang="en-US" dirty="0">
                <a:uFillTx/>
              </a:rPr>
              <a:t>Tax Invoice, Credit and Debit Notes</a:t>
            </a:r>
          </a:p>
          <a:p>
            <a:pPr marL="514350" indent="-514350">
              <a:buFont typeface="+mj-lt"/>
              <a:buAutoNum type="arabicPeriod" startAt="5"/>
            </a:pPr>
            <a:r>
              <a:rPr lang="en-US" dirty="0">
                <a:uFillTx/>
              </a:rPr>
              <a:t>Electronic Commerce Operator</a:t>
            </a:r>
          </a:p>
          <a:p>
            <a:pPr marL="514350" indent="-514350">
              <a:buFont typeface="+mj-lt"/>
              <a:buAutoNum type="arabicPeriod" startAt="5"/>
            </a:pPr>
            <a:r>
              <a:rPr lang="en-US" dirty="0">
                <a:uFillTx/>
              </a:rPr>
              <a:t>Payment of Tax</a:t>
            </a:r>
          </a:p>
          <a:p>
            <a:pPr marL="514350" indent="-514350">
              <a:buFont typeface="+mj-lt"/>
              <a:buAutoNum type="arabicPeriod" startAt="5"/>
            </a:pPr>
            <a:r>
              <a:rPr lang="en-US" dirty="0">
                <a:uFillTx/>
              </a:rPr>
              <a:t>E-Way Bill</a:t>
            </a:r>
          </a:p>
          <a:p>
            <a:endParaRPr lang="en-IN" dirty="0">
              <a:uFillTx/>
            </a:endParaRPr>
          </a:p>
        </p:txBody>
      </p:sp>
      <p:sp>
        <p:nvSpPr>
          <p:cNvPr id="6" name="Slide Number Placeholder 5"/>
          <p:cNvSpPr>
            <a:spLocks noGrp="1"/>
          </p:cNvSpPr>
          <p:nvPr>
            <p:ph type="sldNum" sz="quarter" idx="12"/>
          </p:nvPr>
        </p:nvSpPr>
        <p:spPr/>
        <p:txBody>
          <a:bodyPr/>
          <a:lstStyle/>
          <a:p>
            <a:fld id="{72CC1286-1CFD-434F-91E2-447085530BDC}" type="slidenum">
              <a:rPr lang="en-IN" smtClean="0">
                <a:uFillTx/>
              </a:rPr>
              <a:t>4</a:t>
            </a:fld>
            <a:endParaRPr lang="en-IN" dirty="0">
              <a:uFillTx/>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30308"/>
            <a:ext cx="10515600" cy="582585"/>
          </a:xfrm>
        </p:spPr>
        <p:txBody>
          <a:bodyPr>
            <a:normAutofit fontScale="90000"/>
          </a:bodyPr>
          <a:lstStyle/>
          <a:p>
            <a:r>
              <a:rPr lang="en-US" dirty="0">
                <a:uFillTx/>
              </a:rPr>
              <a:t>Relaxation for Interest income</a:t>
            </a:r>
            <a:endParaRPr lang="en-IN" dirty="0">
              <a:uFillTx/>
            </a:endParaRPr>
          </a:p>
        </p:txBody>
      </p:sp>
      <p:sp>
        <p:nvSpPr>
          <p:cNvPr id="3" name="Content Placeholder 2"/>
          <p:cNvSpPr>
            <a:spLocks noGrp="1"/>
          </p:cNvSpPr>
          <p:nvPr>
            <p:ph idx="1"/>
          </p:nvPr>
        </p:nvSpPr>
        <p:spPr/>
        <p:txBody>
          <a:bodyPr>
            <a:normAutofit/>
          </a:bodyPr>
          <a:lstStyle/>
          <a:p>
            <a:pPr lvl="0"/>
            <a:r>
              <a:rPr lang="en-US" sz="2600" dirty="0">
                <a:uFillTx/>
              </a:rPr>
              <a:t>Sec 10 of CGST Act 2017</a:t>
            </a:r>
          </a:p>
          <a:p>
            <a:pPr lvl="1"/>
            <a:r>
              <a:rPr lang="en-US" dirty="0">
                <a:uFillTx/>
              </a:rPr>
              <a:t>Person engaged in supply of services cannot opt for composition scheme </a:t>
            </a:r>
          </a:p>
          <a:p>
            <a:pPr lvl="1"/>
            <a:r>
              <a:rPr lang="en-IN" dirty="0">
                <a:uFillTx/>
              </a:rPr>
              <a:t>Exception is person who supplies services in the nature of restaurant services, outdoor catering etc. can opt for composition scheme </a:t>
            </a:r>
          </a:p>
          <a:p>
            <a:pPr lvl="1"/>
            <a:endParaRPr lang="en-US" sz="400" dirty="0">
              <a:uFillTx/>
            </a:endParaRPr>
          </a:p>
          <a:p>
            <a:pPr lvl="0"/>
            <a:r>
              <a:rPr lang="en-US" sz="2600" dirty="0">
                <a:uFillTx/>
              </a:rPr>
              <a:t>Impact : </a:t>
            </a:r>
          </a:p>
          <a:p>
            <a:pPr lvl="1"/>
            <a:r>
              <a:rPr lang="en-US" dirty="0">
                <a:uFillTx/>
              </a:rPr>
              <a:t>The following person will not be ineligible for composition scheme simply because of the reason they earn consideration in the form of </a:t>
            </a:r>
          </a:p>
          <a:p>
            <a:pPr lvl="2"/>
            <a:r>
              <a:rPr lang="en-US" dirty="0">
                <a:uFillTx/>
              </a:rPr>
              <a:t>interest or discount against services by way of extending { loans,  deposits or advances }</a:t>
            </a:r>
          </a:p>
          <a:p>
            <a:pPr lvl="0"/>
            <a:endParaRPr lang="en-US" sz="400" dirty="0">
              <a:uFillTx/>
            </a:endParaRPr>
          </a:p>
        </p:txBody>
      </p:sp>
      <p:sp>
        <p:nvSpPr>
          <p:cNvPr id="4" name="Slide Number Placeholder 3"/>
          <p:cNvSpPr>
            <a:spLocks noGrp="1"/>
          </p:cNvSpPr>
          <p:nvPr>
            <p:ph type="sldNum" sz="quarter" idx="12"/>
          </p:nvPr>
        </p:nvSpPr>
        <p:spPr/>
        <p:txBody>
          <a:bodyPr/>
          <a:lstStyle/>
          <a:p>
            <a:fld id="{72CC1286-1CFD-434F-91E2-447085530BDC}" type="slidenum">
              <a:rPr lang="en-IN" smtClean="0">
                <a:uFillTx/>
              </a:rPr>
              <a:t>40</a:t>
            </a:fld>
            <a:endParaRPr lang="en-IN" dirty="0">
              <a:uFillTx/>
            </a:endParaRPr>
          </a:p>
        </p:txBody>
      </p:sp>
    </p:spTree>
    <p:extLst>
      <p:ext uri="{BB962C8B-B14F-4D97-AF65-F5344CB8AC3E}">
        <p14:creationId xmlns:p14="http://schemas.microsoft.com/office/powerpoint/2010/main" val="8946762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Services Composition Scheme : 2/2019-CTR 7</a:t>
            </a:r>
            <a:r>
              <a:rPr lang="en-US" baseline="30000" dirty="0"/>
              <a:t>th</a:t>
            </a:r>
            <a:r>
              <a:rPr lang="en-US" dirty="0"/>
              <a:t> Mar 19</a:t>
            </a:r>
          </a:p>
        </p:txBody>
      </p:sp>
      <p:sp>
        <p:nvSpPr>
          <p:cNvPr id="3" name="Content Placeholder 2"/>
          <p:cNvSpPr>
            <a:spLocks noGrp="1"/>
          </p:cNvSpPr>
          <p:nvPr>
            <p:ph idx="1"/>
          </p:nvPr>
        </p:nvSpPr>
        <p:spPr/>
        <p:txBody>
          <a:bodyPr>
            <a:normAutofit lnSpcReduction="10000"/>
          </a:bodyPr>
          <a:lstStyle/>
          <a:p>
            <a:r>
              <a:rPr lang="en-US" sz="3200" dirty="0"/>
              <a:t>Applicability</a:t>
            </a:r>
          </a:p>
          <a:p>
            <a:pPr lvl="1"/>
            <a:r>
              <a:rPr lang="en-US" dirty="0"/>
              <a:t>First supplies of goods or services or both </a:t>
            </a:r>
          </a:p>
          <a:p>
            <a:pPr lvl="1"/>
            <a:r>
              <a:rPr lang="en-US" dirty="0"/>
              <a:t>up to an aggregate turnover of fifty lakh rupees made </a:t>
            </a:r>
          </a:p>
          <a:p>
            <a:pPr lvl="1"/>
            <a:r>
              <a:rPr lang="en-US" dirty="0"/>
              <a:t>on or Now the 1st day of April in any financial year, </a:t>
            </a:r>
          </a:p>
          <a:p>
            <a:pPr lvl="1"/>
            <a:r>
              <a:rPr lang="en-US" dirty="0"/>
              <a:t>by a registered person shall be liable to pay @3% CGST and 3%SGST</a:t>
            </a:r>
          </a:p>
          <a:p>
            <a:pPr lvl="1"/>
            <a:endParaRPr lang="en-US" sz="2800" dirty="0"/>
          </a:p>
          <a:p>
            <a:pPr marL="457200" lvl="1" indent="0">
              <a:buNone/>
            </a:pPr>
            <a:r>
              <a:rPr lang="en-US" sz="2800" dirty="0"/>
              <a:t>“First supplies of goods or services or both” shall, for the purposes of determining eligibility of a person to pay tax under this notification, include the supplies from the first day of April of a financial year to the date from which he becomes liable for registration under the said Act but for the purpose of determination of tax payable under this notification </a:t>
            </a:r>
            <a:r>
              <a:rPr lang="en-US" sz="2800" b="1" dirty="0"/>
              <a:t>shall not </a:t>
            </a:r>
            <a:r>
              <a:rPr lang="en-US" sz="2800" dirty="0"/>
              <a:t>include the supplies from the </a:t>
            </a:r>
            <a:r>
              <a:rPr lang="en-US" sz="2800" u="sng" dirty="0"/>
              <a:t>1</a:t>
            </a:r>
            <a:r>
              <a:rPr lang="en-US" sz="2800" u="sng" baseline="30000" dirty="0"/>
              <a:t>st</a:t>
            </a:r>
            <a:r>
              <a:rPr lang="en-US" sz="2800" u="sng" dirty="0"/>
              <a:t> April to the date from which he becomes liable for registration </a:t>
            </a:r>
            <a:r>
              <a:rPr lang="en-US" sz="2800" dirty="0"/>
              <a:t>under the Act.</a:t>
            </a:r>
          </a:p>
        </p:txBody>
      </p:sp>
    </p:spTree>
    <p:extLst>
      <p:ext uri="{BB962C8B-B14F-4D97-AF65-F5344CB8AC3E}">
        <p14:creationId xmlns:p14="http://schemas.microsoft.com/office/powerpoint/2010/main" val="27268423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Composition Scheme for Services</a:t>
            </a:r>
          </a:p>
        </p:txBody>
      </p:sp>
      <p:sp>
        <p:nvSpPr>
          <p:cNvPr id="3" name="Content Placeholder 2"/>
          <p:cNvSpPr>
            <a:spLocks noGrp="1"/>
          </p:cNvSpPr>
          <p:nvPr>
            <p:ph idx="1"/>
          </p:nvPr>
        </p:nvSpPr>
        <p:spPr/>
        <p:txBody>
          <a:bodyPr>
            <a:normAutofit/>
          </a:bodyPr>
          <a:lstStyle/>
          <a:p>
            <a:pPr marL="0" indent="0">
              <a:buNone/>
            </a:pPr>
            <a:r>
              <a:rPr lang="en-US" dirty="0"/>
              <a:t>Conditions: </a:t>
            </a:r>
          </a:p>
          <a:p>
            <a:pPr marL="914400" lvl="1" indent="-457200">
              <a:buFont typeface="+mj-lt"/>
              <a:buAutoNum type="arabicPeriod"/>
            </a:pPr>
            <a:r>
              <a:rPr lang="en-US" dirty="0"/>
              <a:t>Not engaged in making any supply which is not leviable to tax under the CGST Act – No NON TAXBLE Supplies </a:t>
            </a:r>
          </a:p>
          <a:p>
            <a:pPr marL="914400" lvl="1" indent="-457200">
              <a:buFont typeface="+mj-lt"/>
              <a:buAutoNum type="arabicPeriod"/>
            </a:pPr>
            <a:r>
              <a:rPr lang="en-US" dirty="0"/>
              <a:t>Not engaged in making any Inter-State outward supply </a:t>
            </a:r>
          </a:p>
          <a:p>
            <a:pPr marL="914400" lvl="1" indent="-457200">
              <a:buFont typeface="+mj-lt"/>
              <a:buAutoNum type="arabicPeriod"/>
            </a:pPr>
            <a:r>
              <a:rPr lang="en-US" dirty="0"/>
              <a:t>Neither a casual taxable person nor a non-resident taxable person  </a:t>
            </a:r>
          </a:p>
          <a:p>
            <a:pPr marL="914400" lvl="1" indent="-457200">
              <a:buFont typeface="+mj-lt"/>
              <a:buAutoNum type="arabicPeriod"/>
            </a:pPr>
            <a:r>
              <a:rPr lang="en-US" dirty="0"/>
              <a:t>Not engaged in making any supply through an electronic commerce operator who is required to collect tax at source under section 52 </a:t>
            </a:r>
          </a:p>
          <a:p>
            <a:pPr marL="914400" lvl="1" indent="-457200">
              <a:buFont typeface="+mj-lt"/>
              <a:buAutoNum type="arabicPeriod"/>
            </a:pPr>
            <a:r>
              <a:rPr lang="en-US" dirty="0"/>
              <a:t>Shall not collect any tax from the recipient on supplies made by him nor shall he be entitled to any credit of input tax.</a:t>
            </a:r>
          </a:p>
          <a:p>
            <a:pPr marL="914400" lvl="1" indent="-457200">
              <a:buFont typeface="+mj-lt"/>
              <a:buAutoNum type="arabicPeriod"/>
            </a:pPr>
            <a:r>
              <a:rPr lang="en-US" dirty="0"/>
              <a:t>Shall Issue Bill of Supply mentioning the following words at the top of it :-</a:t>
            </a:r>
          </a:p>
          <a:p>
            <a:pPr marL="914400" lvl="2" indent="0">
              <a:buNone/>
            </a:pPr>
            <a:r>
              <a:rPr lang="en-US" dirty="0"/>
              <a:t>‘Taxable person paying tax in terms of notification No. 2/2019-Central Tax (Rate) dated 07.03.2019, not eligible to collect tax on supplies’. </a:t>
            </a:r>
          </a:p>
          <a:p>
            <a:pPr marL="914400" lvl="1" indent="-457200">
              <a:buFont typeface="+mj-lt"/>
              <a:buAutoNum type="arabicPeriod"/>
            </a:pPr>
            <a:r>
              <a:rPr lang="en-US" dirty="0"/>
              <a:t>Shall also be liable to RCM under Section 9(3) or 9(4)  at Regular Rates.</a:t>
            </a:r>
          </a:p>
        </p:txBody>
      </p:sp>
    </p:spTree>
    <p:extLst>
      <p:ext uri="{BB962C8B-B14F-4D97-AF65-F5344CB8AC3E}">
        <p14:creationId xmlns:p14="http://schemas.microsoft.com/office/powerpoint/2010/main" val="38394094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uFillTx/>
              </a:rPr>
              <a:t>Turnover Calculation – Exclude Interest Income</a:t>
            </a:r>
          </a:p>
        </p:txBody>
      </p:sp>
      <p:sp>
        <p:nvSpPr>
          <p:cNvPr id="3" name="Content Placeholder 2"/>
          <p:cNvSpPr>
            <a:spLocks noGrp="1"/>
          </p:cNvSpPr>
          <p:nvPr>
            <p:ph idx="1"/>
          </p:nvPr>
        </p:nvSpPr>
        <p:spPr/>
        <p:txBody>
          <a:bodyPr/>
          <a:lstStyle/>
          <a:p>
            <a:pPr lvl="0"/>
            <a:r>
              <a:rPr lang="en-US" sz="2200" dirty="0">
                <a:uFillTx/>
              </a:rPr>
              <a:t>Order no. 1/2017-Central Tax dated 13th October 2017</a:t>
            </a:r>
          </a:p>
          <a:p>
            <a:pPr lvl="1"/>
            <a:r>
              <a:rPr lang="en-IN" dirty="0">
                <a:uFillTx/>
              </a:rPr>
              <a:t>Providing ANY Exempt SERVICES including extending  loans/ advances for which consideration is interest /discount will not lead to ineligibility of composition  scheme</a:t>
            </a:r>
          </a:p>
          <a:p>
            <a:pPr lvl="1"/>
            <a:r>
              <a:rPr lang="en-IN" u="sng" dirty="0">
                <a:uFillTx/>
              </a:rPr>
              <a:t>Such value not to be included in calculation of  aggregate turnover for determining eligibility limit</a:t>
            </a:r>
          </a:p>
          <a:p>
            <a:pPr marL="0" indent="0">
              <a:buNone/>
            </a:pPr>
            <a:endParaRPr lang="en-US" dirty="0">
              <a:uFillTx/>
            </a:endParaRPr>
          </a:p>
          <a:p>
            <a:pPr marL="0" indent="0">
              <a:buNone/>
            </a:pPr>
            <a:r>
              <a:rPr lang="en-US" sz="2400" dirty="0">
                <a:uFillTx/>
              </a:rPr>
              <a:t>The above order applicable for person who supplies goods/services referred to in Schedule II Para 6 Clause b i.e., restaurant services</a:t>
            </a:r>
          </a:p>
        </p:txBody>
      </p:sp>
      <p:sp>
        <p:nvSpPr>
          <p:cNvPr id="4" name="Slide Number Placeholder 3"/>
          <p:cNvSpPr>
            <a:spLocks noGrp="1"/>
          </p:cNvSpPr>
          <p:nvPr>
            <p:ph type="sldNum" sz="quarter" idx="12"/>
          </p:nvPr>
        </p:nvSpPr>
        <p:spPr/>
        <p:txBody>
          <a:bodyPr/>
          <a:lstStyle/>
          <a:p>
            <a:fld id="{72CC1286-1CFD-434F-91E2-447085530BDC}" type="slidenum">
              <a:rPr lang="en-IN" smtClean="0">
                <a:uFillTx/>
              </a:rPr>
              <a:t>43</a:t>
            </a:fld>
            <a:endParaRPr lang="en-IN" dirty="0">
              <a:uFillTx/>
            </a:endParaRPr>
          </a:p>
        </p:txBody>
      </p:sp>
    </p:spTree>
    <p:extLst>
      <p:ext uri="{BB962C8B-B14F-4D97-AF65-F5344CB8AC3E}">
        <p14:creationId xmlns:p14="http://schemas.microsoft.com/office/powerpoint/2010/main" val="13808234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Recent change</a:t>
            </a:r>
            <a:endParaRPr lang="en-IN" dirty="0"/>
          </a:p>
        </p:txBody>
      </p:sp>
      <p:sp>
        <p:nvSpPr>
          <p:cNvPr id="3" name="Content Placeholder 2"/>
          <p:cNvSpPr>
            <a:spLocks noGrp="1"/>
          </p:cNvSpPr>
          <p:nvPr>
            <p:ph idx="1"/>
          </p:nvPr>
        </p:nvSpPr>
        <p:spPr/>
        <p:txBody>
          <a:bodyPr/>
          <a:lstStyle/>
          <a:p>
            <a:r>
              <a:rPr lang="en-IN" b="1" dirty="0"/>
              <a:t>Composition scheme not applicable to persons supplying aerated water</a:t>
            </a:r>
            <a:endParaRPr lang="en-IN" dirty="0"/>
          </a:p>
          <a:p>
            <a:pPr lvl="1"/>
            <a:r>
              <a:rPr lang="en-IN" dirty="0"/>
              <a:t>The composition tax rate of 6% as notified w.e.f 1.4.2019 for persons with aggregate turnover of up to Rs. 50 lakhs, would not be applicable in case where the registered person is engaged in the supply of aerated water as covered by entry 2202 10 10 of the Tariff.</a:t>
            </a:r>
          </a:p>
          <a:p>
            <a:endParaRPr lang="en-IN" dirty="0"/>
          </a:p>
          <a:p>
            <a:r>
              <a:rPr lang="en-IN" dirty="0"/>
              <a:t>(Notification 18/2019-CT(R) dated 30.09.2019)</a:t>
            </a:r>
          </a:p>
          <a:p>
            <a:endParaRPr lang="en-IN" dirty="0"/>
          </a:p>
        </p:txBody>
      </p:sp>
      <p:sp>
        <p:nvSpPr>
          <p:cNvPr id="4" name="Slide Number Placeholder 3"/>
          <p:cNvSpPr>
            <a:spLocks noGrp="1"/>
          </p:cNvSpPr>
          <p:nvPr>
            <p:ph type="sldNum" sz="quarter" idx="12"/>
          </p:nvPr>
        </p:nvSpPr>
        <p:spPr/>
        <p:txBody>
          <a:bodyPr/>
          <a:lstStyle/>
          <a:p>
            <a:fld id="{72CC1286-1CFD-434F-91E2-447085530BDC}" type="slidenum">
              <a:rPr lang="en-IN" smtClean="0">
                <a:uFillTx/>
              </a:rPr>
              <a:t>44</a:t>
            </a:fld>
            <a:endParaRPr lang="en-IN" dirty="0">
              <a:uFillTx/>
            </a:endParaRPr>
          </a:p>
        </p:txBody>
      </p:sp>
    </p:spTree>
    <p:extLst>
      <p:ext uri="{BB962C8B-B14F-4D97-AF65-F5344CB8AC3E}">
        <p14:creationId xmlns:p14="http://schemas.microsoft.com/office/powerpoint/2010/main" val="3462871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Composition returns</a:t>
            </a:r>
            <a:endParaRPr lang="en-IN" dirty="0"/>
          </a:p>
        </p:txBody>
      </p:sp>
      <p:sp>
        <p:nvSpPr>
          <p:cNvPr id="4" name="Slide Number Placeholder 3"/>
          <p:cNvSpPr>
            <a:spLocks noGrp="1"/>
          </p:cNvSpPr>
          <p:nvPr>
            <p:ph type="sldNum" sz="quarter" idx="12"/>
          </p:nvPr>
        </p:nvSpPr>
        <p:spPr/>
        <p:txBody>
          <a:bodyPr/>
          <a:lstStyle/>
          <a:p>
            <a:fld id="{72CC1286-1CFD-434F-91E2-447085530BDC}" type="slidenum">
              <a:rPr lang="en-IN" smtClean="0">
                <a:uFillTx/>
              </a:rPr>
              <a:t>45</a:t>
            </a:fld>
            <a:endParaRPr lang="en-IN" dirty="0">
              <a:uFillTx/>
            </a:endParaRPr>
          </a:p>
        </p:txBody>
      </p:sp>
      <p:sp>
        <p:nvSpPr>
          <p:cNvPr id="6" name="Text Placeholder 6">
            <a:extLst>
              <a:ext uri="{FF2B5EF4-FFF2-40B4-BE49-F238E27FC236}">
                <a16:creationId xmlns:a16="http://schemas.microsoft.com/office/drawing/2014/main" id="{A28443A2-A83C-4330-83FA-7D34405BB403}"/>
              </a:ext>
            </a:extLst>
          </p:cNvPr>
          <p:cNvSpPr txBox="1">
            <a:spLocks/>
          </p:cNvSpPr>
          <p:nvPr/>
        </p:nvSpPr>
        <p:spPr>
          <a:xfrm>
            <a:off x="839788" y="1001895"/>
            <a:ext cx="5157787" cy="508171"/>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70C0"/>
                </a:solidFill>
                <a:uFillTx/>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uFillTx/>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uFillTx/>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9pPr>
          </a:lstStyle>
          <a:p>
            <a:r>
              <a:rPr lang="en-US" dirty="0"/>
              <a:t>Then	</a:t>
            </a:r>
            <a:endParaRPr lang="en-IN" dirty="0"/>
          </a:p>
        </p:txBody>
      </p:sp>
      <p:sp>
        <p:nvSpPr>
          <p:cNvPr id="7" name="Content Placeholder 7">
            <a:extLst>
              <a:ext uri="{FF2B5EF4-FFF2-40B4-BE49-F238E27FC236}">
                <a16:creationId xmlns:a16="http://schemas.microsoft.com/office/drawing/2014/main" id="{33BEE14C-D00D-4EDD-9678-EA6C2939D676}"/>
              </a:ext>
            </a:extLst>
          </p:cNvPr>
          <p:cNvSpPr>
            <a:spLocks noGrp="1"/>
          </p:cNvSpPr>
          <p:nvPr>
            <p:ph sz="half" idx="4294967295"/>
          </p:nvPr>
        </p:nvSpPr>
        <p:spPr>
          <a:xfrm>
            <a:off x="839788" y="1576660"/>
            <a:ext cx="5157787" cy="2169768"/>
          </a:xfrm>
          <a:prstGeom prst="rect">
            <a:avLst/>
          </a:prstGeom>
        </p:spPr>
        <p:style>
          <a:lnRef idx="2">
            <a:schemeClr val="accent2"/>
          </a:lnRef>
          <a:fillRef idx="1">
            <a:schemeClr val="lt1"/>
          </a:fillRef>
          <a:effectRef idx="0">
            <a:schemeClr val="accent2"/>
          </a:effectRef>
          <a:fontRef idx="minor">
            <a:schemeClr val="dk1"/>
          </a:fontRef>
        </p:style>
        <p:txBody>
          <a:bodyPr>
            <a:normAutofit/>
          </a:bodyPr>
          <a:lstStyle/>
          <a:p>
            <a:r>
              <a:rPr lang="en-US" sz="2400" dirty="0"/>
              <a:t>GSTR 4 – quarterly</a:t>
            </a:r>
          </a:p>
        </p:txBody>
      </p:sp>
      <p:sp>
        <p:nvSpPr>
          <p:cNvPr id="8" name="Text Placeholder 8">
            <a:extLst>
              <a:ext uri="{FF2B5EF4-FFF2-40B4-BE49-F238E27FC236}">
                <a16:creationId xmlns:a16="http://schemas.microsoft.com/office/drawing/2014/main" id="{AB0CE7AB-6533-4E57-A127-D21D7A48F8F9}"/>
              </a:ext>
            </a:extLst>
          </p:cNvPr>
          <p:cNvSpPr txBox="1">
            <a:spLocks/>
          </p:cNvSpPr>
          <p:nvPr/>
        </p:nvSpPr>
        <p:spPr>
          <a:xfrm>
            <a:off x="6170612" y="1001895"/>
            <a:ext cx="5183188" cy="461145"/>
          </a:xfrm>
          <a:prstGeom prst="rect">
            <a:avLst/>
          </a:prstGeom>
        </p:spPr>
        <p:style>
          <a:lnRef idx="2">
            <a:schemeClr val="accent2"/>
          </a:lnRef>
          <a:fillRef idx="1">
            <a:schemeClr val="lt1"/>
          </a:fillRef>
          <a:effectRef idx="0">
            <a:schemeClr val="accent2"/>
          </a:effectRef>
          <a:fontRef idx="minor">
            <a:schemeClr val="dk1"/>
          </a:fontRef>
        </p:style>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uFillTx/>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uFillTx/>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uFillTx/>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9pPr>
          </a:lstStyle>
          <a:p>
            <a:r>
              <a:rPr lang="en-US" dirty="0">
                <a:solidFill>
                  <a:srgbClr val="0070C0"/>
                </a:solidFill>
                <a:latin typeface="+mj-lt"/>
              </a:rPr>
              <a:t>Now</a:t>
            </a:r>
            <a:endParaRPr lang="en-IN" dirty="0">
              <a:solidFill>
                <a:srgbClr val="0070C0"/>
              </a:solidFill>
              <a:latin typeface="+mj-lt"/>
            </a:endParaRPr>
          </a:p>
        </p:txBody>
      </p:sp>
      <p:sp>
        <p:nvSpPr>
          <p:cNvPr id="9" name="Content Placeholder 9">
            <a:extLst>
              <a:ext uri="{FF2B5EF4-FFF2-40B4-BE49-F238E27FC236}">
                <a16:creationId xmlns:a16="http://schemas.microsoft.com/office/drawing/2014/main" id="{7CF026A0-74ED-4BB6-A43E-B8C0C9BC52AF}"/>
              </a:ext>
            </a:extLst>
          </p:cNvPr>
          <p:cNvSpPr>
            <a:spLocks noGrp="1"/>
          </p:cNvSpPr>
          <p:nvPr>
            <p:ph sz="quarter" idx="4294967295"/>
          </p:nvPr>
        </p:nvSpPr>
        <p:spPr>
          <a:xfrm>
            <a:off x="6172200" y="1576661"/>
            <a:ext cx="5183188" cy="2169768"/>
          </a:xfrm>
          <a:prstGeom prst="rect">
            <a:avLst/>
          </a:prstGeom>
        </p:spPr>
        <p:style>
          <a:lnRef idx="2">
            <a:schemeClr val="accent2"/>
          </a:lnRef>
          <a:fillRef idx="1">
            <a:schemeClr val="lt1"/>
          </a:fillRef>
          <a:effectRef idx="0">
            <a:schemeClr val="accent2"/>
          </a:effectRef>
          <a:fontRef idx="minor">
            <a:schemeClr val="dk1"/>
          </a:fontRef>
        </p:style>
        <p:txBody>
          <a:bodyPr>
            <a:normAutofit/>
          </a:bodyPr>
          <a:lstStyle/>
          <a:p>
            <a:r>
              <a:rPr lang="en-US" sz="2400" dirty="0"/>
              <a:t>GSTR 4 is annual</a:t>
            </a:r>
          </a:p>
          <a:p>
            <a:r>
              <a:rPr lang="en-US" sz="2400" dirty="0"/>
              <a:t>CMP 08 – payment of tax is quarterly</a:t>
            </a:r>
            <a:endParaRPr lang="en-IN" sz="2400" dirty="0"/>
          </a:p>
        </p:txBody>
      </p:sp>
    </p:spTree>
    <p:extLst>
      <p:ext uri="{BB962C8B-B14F-4D97-AF65-F5344CB8AC3E}">
        <p14:creationId xmlns:p14="http://schemas.microsoft.com/office/powerpoint/2010/main" val="31486717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CE4BB9C-F34B-4C52-9C5B-C5E059278DA4}"/>
              </a:ext>
            </a:extLst>
          </p:cNvPr>
          <p:cNvSpPr>
            <a:spLocks noGrp="1"/>
          </p:cNvSpPr>
          <p:nvPr>
            <p:ph type="title"/>
          </p:nvPr>
        </p:nvSpPr>
        <p:spPr/>
        <p:txBody>
          <a:bodyPr/>
          <a:lstStyle/>
          <a:p>
            <a:r>
              <a:rPr lang="en-US" sz="3600" dirty="0"/>
              <a:t>CGST (Third Amendment) Rules, 2019: CT 20/2019</a:t>
            </a:r>
            <a:endParaRPr lang="en-IN" sz="3600" dirty="0"/>
          </a:p>
        </p:txBody>
      </p:sp>
      <p:sp>
        <p:nvSpPr>
          <p:cNvPr id="3" name="Content Placeholder 2">
            <a:extLst>
              <a:ext uri="{FF2B5EF4-FFF2-40B4-BE49-F238E27FC236}">
                <a16:creationId xmlns:a16="http://schemas.microsoft.com/office/drawing/2014/main" id="{5B6ED4C0-A355-3E43-AF56-56D75601CC4D}"/>
              </a:ext>
            </a:extLst>
          </p:cNvPr>
          <p:cNvSpPr>
            <a:spLocks noGrp="1"/>
          </p:cNvSpPr>
          <p:nvPr>
            <p:ph idx="1"/>
          </p:nvPr>
        </p:nvSpPr>
        <p:spPr/>
        <p:txBody>
          <a:bodyPr>
            <a:normAutofit/>
          </a:bodyPr>
          <a:lstStyle/>
          <a:p>
            <a:r>
              <a:rPr lang="en-US" dirty="0"/>
              <a:t>Withdrawal/(Cessation of benefit of concessional rate) from composition scheme: </a:t>
            </a:r>
          </a:p>
          <a:p>
            <a:pPr lvl="1"/>
            <a:r>
              <a:rPr lang="en-US" dirty="0"/>
              <a:t>A registered person withdrawing from the composition scheme, either on his own or otherwise, is required to furnish</a:t>
            </a:r>
          </a:p>
          <a:p>
            <a:pPr lvl="1"/>
            <a:endParaRPr lang="en-US" dirty="0"/>
          </a:p>
          <a:p>
            <a:pPr lvl="1"/>
            <a:r>
              <a:rPr lang="en-US" dirty="0"/>
              <a:t>File Statement in Form GST CMP -08: For the period for which tax has been paid under the composition scheme till the 18th day of the month succeeding the quarter in which the date of withdrawal falls. </a:t>
            </a:r>
          </a:p>
          <a:p>
            <a:pPr lvl="1"/>
            <a:endParaRPr lang="en-US" dirty="0"/>
          </a:p>
          <a:p>
            <a:pPr lvl="1"/>
            <a:r>
              <a:rPr lang="en-US" dirty="0"/>
              <a:t>Return in Form GSTR-4: For the said period till 30th day of April following the end of such financial year during which such withdrawal falls. </a:t>
            </a:r>
          </a:p>
          <a:p>
            <a:endParaRPr lang="en-IN" dirty="0"/>
          </a:p>
          <a:p>
            <a:endParaRPr lang="en-IN" dirty="0"/>
          </a:p>
          <a:p>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0890BA41-3EC7-124F-875F-2F331A2D4EDA}"/>
              </a:ext>
            </a:extLst>
          </p:cNvPr>
          <p:cNvSpPr>
            <a:spLocks noGrp="1"/>
          </p:cNvSpPr>
          <p:nvPr>
            <p:ph type="sldNum" sz="quarter" idx="12"/>
          </p:nvPr>
        </p:nvSpPr>
        <p:spPr/>
        <p:txBody>
          <a:bodyPr/>
          <a:lstStyle/>
          <a:p>
            <a:pPr lvl="0"/>
            <a:fld id="{B7024D56-6637-4714-B4B6-F8D644C761B8}" type="slidenum">
              <a:rPr lang="en-US" noProof="0" smtClean="0"/>
              <a:pPr lvl="0"/>
              <a:t>46</a:t>
            </a:fld>
            <a:endParaRPr lang="en-US" noProof="0"/>
          </a:p>
        </p:txBody>
      </p:sp>
    </p:spTree>
    <p:extLst>
      <p:ext uri="{BB962C8B-B14F-4D97-AF65-F5344CB8AC3E}">
        <p14:creationId xmlns:p14="http://schemas.microsoft.com/office/powerpoint/2010/main" val="5737785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uFillTx/>
              </a:rPr>
              <a:t>Time of supply</a:t>
            </a:r>
          </a:p>
        </p:txBody>
      </p:sp>
      <p:sp>
        <p:nvSpPr>
          <p:cNvPr id="5" name="Subtitle 4"/>
          <p:cNvSpPr>
            <a:spLocks noGrp="1"/>
          </p:cNvSpPr>
          <p:nvPr>
            <p:ph type="subTitle" idx="1"/>
          </p:nvPr>
        </p:nvSpPr>
        <p:spPr/>
        <p:txBody>
          <a:bodyPr/>
          <a:lstStyle/>
          <a:p>
            <a:endParaRPr lang="en-US" dirty="0">
              <a:uFillTx/>
            </a:endParaRPr>
          </a:p>
        </p:txBody>
      </p:sp>
      <p:sp>
        <p:nvSpPr>
          <p:cNvPr id="3" name="Slide Number Placeholder 2"/>
          <p:cNvSpPr>
            <a:spLocks noGrp="1"/>
          </p:cNvSpPr>
          <p:nvPr>
            <p:ph type="sldNum" sz="quarter" idx="12"/>
          </p:nvPr>
        </p:nvSpPr>
        <p:spPr/>
        <p:txBody>
          <a:bodyPr/>
          <a:lstStyle/>
          <a:p>
            <a:fld id="{72CC1286-1CFD-434F-91E2-447085530BDC}" type="slidenum">
              <a:rPr lang="en-IN" smtClean="0">
                <a:uFillTx/>
              </a:rPr>
              <a:t>47</a:t>
            </a:fld>
            <a:endParaRPr lang="en-IN" dirty="0">
              <a:uFillTx/>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IN" sz="3600" dirty="0"/>
              <a:t>Rationalization of Time of supply provisions</a:t>
            </a:r>
            <a:endParaRPr lang="en-US" sz="3600" dirty="0"/>
          </a:p>
        </p:txBody>
      </p:sp>
      <p:sp>
        <p:nvSpPr>
          <p:cNvPr id="2" name="Content Placeholder 1"/>
          <p:cNvSpPr>
            <a:spLocks noGrp="1"/>
          </p:cNvSpPr>
          <p:nvPr>
            <p:ph idx="1"/>
          </p:nvPr>
        </p:nvSpPr>
        <p:spPr/>
        <p:txBody>
          <a:bodyPr>
            <a:normAutofit/>
          </a:bodyPr>
          <a:lstStyle/>
          <a:p>
            <a:pPr lvl="0"/>
            <a:r>
              <a:rPr lang="en-US" dirty="0"/>
              <a:t>Time of Supply of goods and services</a:t>
            </a:r>
          </a:p>
          <a:p>
            <a:pPr lvl="1"/>
            <a:r>
              <a:rPr lang="en-US" dirty="0"/>
              <a:t>In Section 12(2)(a) &amp; 13(2), the words, brackets and figure “sub-section (1) of ” shall be omitted</a:t>
            </a:r>
            <a:endParaRPr lang="en-IN" dirty="0"/>
          </a:p>
          <a:p>
            <a:pPr lvl="1"/>
            <a:endParaRPr lang="en-IN" dirty="0"/>
          </a:p>
          <a:p>
            <a:pPr lvl="1"/>
            <a:r>
              <a:rPr lang="en-US" dirty="0"/>
              <a:t>To ensure that the invoice is required Then removal of goods in </a:t>
            </a:r>
            <a:r>
              <a:rPr lang="en-US" b="1" dirty="0"/>
              <a:t>all </a:t>
            </a:r>
            <a:r>
              <a:rPr lang="en-US" dirty="0"/>
              <a:t>possible situations envisaged in Section 31 and not just 31(1) or 31(2) {12(2) &amp; 13(2) of the CGST Act.} </a:t>
            </a:r>
          </a:p>
          <a:p>
            <a:endParaRPr lang="en-US" dirty="0"/>
          </a:p>
          <a:p>
            <a:endParaRPr lang="en-US" dirty="0"/>
          </a:p>
          <a:p>
            <a:pPr lvl="0"/>
            <a:endParaRPr lang="en-US" dirty="0"/>
          </a:p>
          <a:p>
            <a:endParaRPr lang="en-US" dirty="0"/>
          </a:p>
          <a:p>
            <a:pPr lvl="0"/>
            <a:endParaRPr lang="en-US" dirty="0"/>
          </a:p>
          <a:p>
            <a:pPr lvl="0"/>
            <a:endParaRPr lang="en-US" dirty="0"/>
          </a:p>
          <a:p>
            <a:endParaRPr lang="en-US" dirty="0"/>
          </a:p>
        </p:txBody>
      </p:sp>
    </p:spTree>
    <p:extLst>
      <p:ext uri="{BB962C8B-B14F-4D97-AF65-F5344CB8AC3E}">
        <p14:creationId xmlns:p14="http://schemas.microsoft.com/office/powerpoint/2010/main" val="94055100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CE804-6D6E-4114-BF3F-FC4A84C2A69B}"/>
              </a:ext>
            </a:extLst>
          </p:cNvPr>
          <p:cNvSpPr>
            <a:spLocks noGrp="1"/>
          </p:cNvSpPr>
          <p:nvPr>
            <p:ph type="title"/>
          </p:nvPr>
        </p:nvSpPr>
        <p:spPr/>
        <p:txBody>
          <a:bodyPr/>
          <a:lstStyle/>
          <a:p>
            <a:r>
              <a:rPr lang="en-US" dirty="0"/>
              <a:t>Documents to know Sec 31</a:t>
            </a:r>
            <a:endParaRPr lang="en-IN" dirty="0"/>
          </a:p>
        </p:txBody>
      </p:sp>
      <p:sp>
        <p:nvSpPr>
          <p:cNvPr id="4" name="Slide Number Placeholder 3">
            <a:extLst>
              <a:ext uri="{FF2B5EF4-FFF2-40B4-BE49-F238E27FC236}">
                <a16:creationId xmlns:a16="http://schemas.microsoft.com/office/drawing/2014/main" id="{DF3F3145-980F-43ED-B640-5A601941263D}"/>
              </a:ext>
            </a:extLst>
          </p:cNvPr>
          <p:cNvSpPr>
            <a:spLocks noGrp="1"/>
          </p:cNvSpPr>
          <p:nvPr>
            <p:ph type="sldNum" sz="quarter" idx="12"/>
          </p:nvPr>
        </p:nvSpPr>
        <p:spPr/>
        <p:txBody>
          <a:bodyPr/>
          <a:lstStyle/>
          <a:p>
            <a:fld id="{72CC1286-1CFD-434F-91E2-447085530BDC}" type="slidenum">
              <a:rPr lang="en-IN" smtClean="0">
                <a:uFillTx/>
              </a:rPr>
              <a:t>49</a:t>
            </a:fld>
            <a:endParaRPr lang="en-IN" dirty="0">
              <a:uFillTx/>
            </a:endParaRPr>
          </a:p>
        </p:txBody>
      </p:sp>
      <p:graphicFrame>
        <p:nvGraphicFramePr>
          <p:cNvPr id="11" name="Content Placeholder 10">
            <a:extLst>
              <a:ext uri="{FF2B5EF4-FFF2-40B4-BE49-F238E27FC236}">
                <a16:creationId xmlns:a16="http://schemas.microsoft.com/office/drawing/2014/main" id="{202BD5D6-5F75-4953-BE4C-A2525EC21D07}"/>
              </a:ext>
            </a:extLst>
          </p:cNvPr>
          <p:cNvGraphicFramePr>
            <a:graphicFrameLocks noGrp="1"/>
          </p:cNvGraphicFramePr>
          <p:nvPr>
            <p:ph idx="1"/>
            <p:extLst>
              <p:ext uri="{D42A27DB-BD31-4B8C-83A1-F6EECF244321}">
                <p14:modId xmlns:p14="http://schemas.microsoft.com/office/powerpoint/2010/main" val="1176412772"/>
              </p:ext>
            </p:extLst>
          </p:nvPr>
        </p:nvGraphicFramePr>
        <p:xfrm>
          <a:off x="706600" y="958920"/>
          <a:ext cx="4464490" cy="4950234"/>
        </p:xfrm>
        <a:graphic>
          <a:graphicData uri="http://schemas.openxmlformats.org/drawingml/2006/table">
            <a:tbl>
              <a:tblPr>
                <a:tableStyleId>{2D5ABB26-0587-4C30-8999-92F81FD0307C}</a:tableStyleId>
              </a:tblPr>
              <a:tblGrid>
                <a:gridCol w="1069648">
                  <a:extLst>
                    <a:ext uri="{9D8B030D-6E8A-4147-A177-3AD203B41FA5}">
                      <a16:colId xmlns:a16="http://schemas.microsoft.com/office/drawing/2014/main" val="1366375431"/>
                    </a:ext>
                  </a:extLst>
                </a:gridCol>
                <a:gridCol w="1681655">
                  <a:extLst>
                    <a:ext uri="{9D8B030D-6E8A-4147-A177-3AD203B41FA5}">
                      <a16:colId xmlns:a16="http://schemas.microsoft.com/office/drawing/2014/main" val="1050159083"/>
                    </a:ext>
                  </a:extLst>
                </a:gridCol>
                <a:gridCol w="1713187">
                  <a:extLst>
                    <a:ext uri="{9D8B030D-6E8A-4147-A177-3AD203B41FA5}">
                      <a16:colId xmlns:a16="http://schemas.microsoft.com/office/drawing/2014/main" val="3376270633"/>
                    </a:ext>
                  </a:extLst>
                </a:gridCol>
              </a:tblGrid>
              <a:tr h="495638">
                <a:tc>
                  <a:txBody>
                    <a:bodyPr/>
                    <a:lstStyle/>
                    <a:p>
                      <a:pPr algn="l" fontAlgn="ctr"/>
                      <a:r>
                        <a:rPr lang="en-IN" sz="1600" u="none" strike="noStrike" dirty="0">
                          <a:solidFill>
                            <a:schemeClr val="bg1"/>
                          </a:solidFill>
                          <a:effectLst/>
                          <a:latin typeface="+mj-lt"/>
                        </a:rPr>
                        <a:t>Documents</a:t>
                      </a:r>
                      <a:endParaRPr lang="en-IN" sz="1600" b="1" i="0" u="none" strike="noStrike" dirty="0">
                        <a:solidFill>
                          <a:schemeClr val="bg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l" fontAlgn="ctr"/>
                      <a:r>
                        <a:rPr lang="en-IN" sz="1600" u="none" strike="noStrike" dirty="0">
                          <a:solidFill>
                            <a:schemeClr val="bg1"/>
                          </a:solidFill>
                          <a:effectLst/>
                          <a:latin typeface="+mj-lt"/>
                        </a:rPr>
                        <a:t>Section and Rule</a:t>
                      </a:r>
                      <a:endParaRPr lang="en-IN" sz="1600" b="1" i="0" u="none" strike="noStrike" dirty="0">
                        <a:solidFill>
                          <a:schemeClr val="bg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l" fontAlgn="ctr"/>
                      <a:r>
                        <a:rPr lang="en-IN" sz="1600" u="none" strike="noStrike" dirty="0">
                          <a:solidFill>
                            <a:schemeClr val="bg1"/>
                          </a:solidFill>
                          <a:effectLst/>
                          <a:latin typeface="+mj-lt"/>
                        </a:rPr>
                        <a:t>Applicable to</a:t>
                      </a:r>
                      <a:endParaRPr lang="en-IN" sz="1600" b="1" i="0" u="none" strike="noStrike" dirty="0">
                        <a:solidFill>
                          <a:schemeClr val="bg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935784566"/>
                  </a:ext>
                </a:extLst>
              </a:tr>
              <a:tr h="950878">
                <a:tc>
                  <a:txBody>
                    <a:bodyPr/>
                    <a:lstStyle/>
                    <a:p>
                      <a:pPr algn="l" fontAlgn="ctr"/>
                      <a:r>
                        <a:rPr lang="en-IN" sz="1600" u="none" strike="noStrike" dirty="0">
                          <a:effectLst/>
                          <a:latin typeface="+mj-lt"/>
                        </a:rPr>
                        <a:t>Tax Invoice </a:t>
                      </a:r>
                      <a:r>
                        <a:rPr lang="en-IN" sz="1600" b="1" u="none" strike="noStrike" dirty="0">
                          <a:effectLst/>
                          <a:latin typeface="+mj-lt"/>
                        </a:rPr>
                        <a:t>Goods</a:t>
                      </a:r>
                      <a:endParaRPr lang="en-IN" sz="1600" b="1" i="0" u="none" strike="noStrike" dirty="0">
                        <a:solidFill>
                          <a:srgbClr val="000000"/>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600" u="none" strike="noStrike" dirty="0">
                          <a:effectLst/>
                          <a:latin typeface="+mj-lt"/>
                        </a:rPr>
                        <a:t>Section 31(1) Rule 46 47 and 48 </a:t>
                      </a:r>
                      <a:endParaRPr lang="en-IN" sz="1600" b="0" i="0" u="none" strike="noStrike" dirty="0">
                        <a:solidFill>
                          <a:srgbClr val="000000"/>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600" u="none" strike="noStrike" dirty="0">
                          <a:effectLst/>
                          <a:latin typeface="+mj-lt"/>
                        </a:rPr>
                        <a:t>Taxable supplies of goods</a:t>
                      </a:r>
                      <a:endParaRPr lang="en-IN" sz="1600" b="0" i="0" u="none" strike="noStrike" dirty="0">
                        <a:solidFill>
                          <a:srgbClr val="000000"/>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56666419"/>
                  </a:ext>
                </a:extLst>
              </a:tr>
              <a:tr h="950878">
                <a:tc>
                  <a:txBody>
                    <a:bodyPr/>
                    <a:lstStyle/>
                    <a:p>
                      <a:pPr algn="l" fontAlgn="ctr"/>
                      <a:r>
                        <a:rPr lang="en-IN" sz="1600" u="none" strike="noStrike" dirty="0">
                          <a:effectLst/>
                          <a:latin typeface="+mj-lt"/>
                        </a:rPr>
                        <a:t>Tax Invoice  </a:t>
                      </a:r>
                      <a:r>
                        <a:rPr lang="en-IN" sz="1600" b="1" u="none" strike="noStrike" dirty="0">
                          <a:effectLst/>
                          <a:latin typeface="+mj-lt"/>
                        </a:rPr>
                        <a:t>Service</a:t>
                      </a:r>
                      <a:r>
                        <a:rPr lang="en-IN" sz="1600" u="none" strike="noStrike" dirty="0">
                          <a:effectLst/>
                          <a:latin typeface="+mj-lt"/>
                        </a:rPr>
                        <a:t> </a:t>
                      </a:r>
                      <a:endParaRPr lang="en-IN" sz="1600" b="0" i="0" u="none" strike="noStrike" dirty="0">
                        <a:solidFill>
                          <a:srgbClr val="000000"/>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600" u="none" strike="noStrike" dirty="0">
                          <a:effectLst/>
                          <a:latin typeface="+mj-lt"/>
                        </a:rPr>
                        <a:t>Section 31(2) Rule 46 47 and 48 </a:t>
                      </a:r>
                      <a:endParaRPr lang="en-IN" sz="1600" b="0" i="0" u="none" strike="noStrike" dirty="0">
                        <a:solidFill>
                          <a:srgbClr val="000000"/>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600" u="none" strike="noStrike" dirty="0">
                          <a:effectLst/>
                          <a:latin typeface="+mj-lt"/>
                        </a:rPr>
                        <a:t>Taxable supplies of services</a:t>
                      </a:r>
                      <a:endParaRPr lang="en-IN" sz="1600" b="0" i="0" u="none" strike="noStrike" dirty="0">
                        <a:solidFill>
                          <a:srgbClr val="000000"/>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73558229"/>
                  </a:ext>
                </a:extLst>
              </a:tr>
              <a:tr h="560963">
                <a:tc>
                  <a:txBody>
                    <a:bodyPr/>
                    <a:lstStyle/>
                    <a:p>
                      <a:pPr algn="l" fontAlgn="ctr"/>
                      <a:r>
                        <a:rPr lang="en-IN" sz="1600" u="none" strike="noStrike" dirty="0">
                          <a:effectLst/>
                          <a:latin typeface="+mj-lt"/>
                        </a:rPr>
                        <a:t>Tax Invoice </a:t>
                      </a:r>
                      <a:endParaRPr lang="en-IN" sz="1600" b="0" i="0" u="none" strike="noStrike" dirty="0">
                        <a:solidFill>
                          <a:srgbClr val="000000"/>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600" u="none" strike="noStrike" dirty="0">
                          <a:effectLst/>
                          <a:latin typeface="+mj-lt"/>
                        </a:rPr>
                        <a:t>Section 31(4)</a:t>
                      </a:r>
                      <a:endParaRPr lang="en-IN" sz="1600" b="0" i="0" u="none" strike="noStrike" dirty="0">
                        <a:solidFill>
                          <a:srgbClr val="000000"/>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600" u="none" strike="noStrike" dirty="0">
                          <a:effectLst/>
                          <a:latin typeface="+mj-lt"/>
                        </a:rPr>
                        <a:t>Continuous Supply of Goods</a:t>
                      </a:r>
                      <a:endParaRPr lang="en-IN" sz="1600" b="0" i="0" u="none" strike="noStrike" dirty="0">
                        <a:solidFill>
                          <a:srgbClr val="000000"/>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4727502"/>
                  </a:ext>
                </a:extLst>
              </a:tr>
              <a:tr h="715457">
                <a:tc>
                  <a:txBody>
                    <a:bodyPr/>
                    <a:lstStyle/>
                    <a:p>
                      <a:pPr algn="l" fontAlgn="ctr"/>
                      <a:r>
                        <a:rPr lang="en-IN" sz="1600" u="none" strike="noStrike" dirty="0">
                          <a:effectLst/>
                          <a:latin typeface="+mj-lt"/>
                        </a:rPr>
                        <a:t>Tax Invoice </a:t>
                      </a:r>
                      <a:endParaRPr lang="en-IN" sz="1600" b="0" i="0" u="none" strike="noStrike" dirty="0">
                        <a:solidFill>
                          <a:srgbClr val="000000"/>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600" u="none" strike="noStrike" dirty="0">
                          <a:effectLst/>
                          <a:latin typeface="+mj-lt"/>
                        </a:rPr>
                        <a:t>Section 31(5)</a:t>
                      </a:r>
                      <a:endParaRPr lang="en-IN" sz="1600" b="0" i="0" u="none" strike="noStrike" dirty="0">
                        <a:solidFill>
                          <a:srgbClr val="000000"/>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600" u="none" strike="noStrike" dirty="0">
                          <a:effectLst/>
                          <a:latin typeface="+mj-lt"/>
                        </a:rPr>
                        <a:t>Continuous Supply of Services</a:t>
                      </a:r>
                      <a:endParaRPr lang="en-IN" sz="1600" b="0" i="0" u="none" strike="noStrike" dirty="0">
                        <a:solidFill>
                          <a:srgbClr val="000000"/>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8011579"/>
                  </a:ext>
                </a:extLst>
              </a:tr>
              <a:tr h="715457">
                <a:tc>
                  <a:txBody>
                    <a:bodyPr/>
                    <a:lstStyle/>
                    <a:p>
                      <a:pPr algn="l" fontAlgn="ctr"/>
                      <a:r>
                        <a:rPr lang="en-IN" sz="1600" u="none" strike="noStrike" dirty="0">
                          <a:effectLst/>
                          <a:latin typeface="+mj-lt"/>
                        </a:rPr>
                        <a:t>Tax Invoice </a:t>
                      </a:r>
                      <a:endParaRPr lang="en-IN" sz="1600" b="0" i="0" u="none" strike="noStrike" dirty="0">
                        <a:solidFill>
                          <a:srgbClr val="000000"/>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600" u="none" strike="noStrike" dirty="0">
                          <a:effectLst/>
                          <a:latin typeface="+mj-lt"/>
                        </a:rPr>
                        <a:t>Section 31(6)</a:t>
                      </a:r>
                      <a:endParaRPr lang="en-IN" sz="1600" b="0" i="0" u="none" strike="noStrike" dirty="0">
                        <a:solidFill>
                          <a:srgbClr val="000000"/>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600" u="none" strike="noStrike" dirty="0">
                          <a:effectLst/>
                          <a:latin typeface="+mj-lt"/>
                        </a:rPr>
                        <a:t>Per-Termination of Service Contract</a:t>
                      </a:r>
                      <a:endParaRPr lang="en-IN" sz="1600" b="0" i="0" u="none" strike="noStrike" dirty="0">
                        <a:solidFill>
                          <a:srgbClr val="000000"/>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9288263"/>
                  </a:ext>
                </a:extLst>
              </a:tr>
              <a:tr h="560963">
                <a:tc>
                  <a:txBody>
                    <a:bodyPr/>
                    <a:lstStyle/>
                    <a:p>
                      <a:pPr algn="l" fontAlgn="ctr"/>
                      <a:r>
                        <a:rPr lang="en-IN" sz="1600" u="none" strike="noStrike" dirty="0">
                          <a:effectLst/>
                          <a:latin typeface="+mj-lt"/>
                        </a:rPr>
                        <a:t>Consignment Sale</a:t>
                      </a:r>
                      <a:endParaRPr lang="en-IN" sz="1600" b="0" i="0" u="none" strike="noStrike" dirty="0">
                        <a:solidFill>
                          <a:srgbClr val="000000"/>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600" u="none" strike="noStrike" dirty="0">
                          <a:effectLst/>
                          <a:latin typeface="+mj-lt"/>
                        </a:rPr>
                        <a:t>Section 31(7)</a:t>
                      </a:r>
                      <a:endParaRPr lang="en-IN" sz="1600" b="0" i="0" u="none" strike="noStrike" dirty="0">
                        <a:solidFill>
                          <a:srgbClr val="000000"/>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600" u="none" strike="noStrike" dirty="0">
                          <a:effectLst/>
                          <a:latin typeface="+mj-lt"/>
                        </a:rPr>
                        <a:t>Sale or Approval</a:t>
                      </a:r>
                      <a:endParaRPr lang="en-IN" sz="1600" b="0" i="0" u="none" strike="noStrike" dirty="0">
                        <a:solidFill>
                          <a:srgbClr val="000000"/>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88048731"/>
                  </a:ext>
                </a:extLst>
              </a:tr>
            </a:tbl>
          </a:graphicData>
        </a:graphic>
      </p:graphicFrame>
      <p:graphicFrame>
        <p:nvGraphicFramePr>
          <p:cNvPr id="12" name="Table 11">
            <a:extLst>
              <a:ext uri="{FF2B5EF4-FFF2-40B4-BE49-F238E27FC236}">
                <a16:creationId xmlns:a16="http://schemas.microsoft.com/office/drawing/2014/main" id="{BB8C952B-5D14-4467-B60B-AA568C6D426A}"/>
              </a:ext>
            </a:extLst>
          </p:cNvPr>
          <p:cNvGraphicFramePr>
            <a:graphicFrameLocks noGrp="1"/>
          </p:cNvGraphicFramePr>
          <p:nvPr>
            <p:extLst>
              <p:ext uri="{D42A27DB-BD31-4B8C-83A1-F6EECF244321}">
                <p14:modId xmlns:p14="http://schemas.microsoft.com/office/powerpoint/2010/main" val="1917045897"/>
              </p:ext>
            </p:extLst>
          </p:nvPr>
        </p:nvGraphicFramePr>
        <p:xfrm>
          <a:off x="5505850" y="958920"/>
          <a:ext cx="5540520" cy="5379616"/>
        </p:xfrm>
        <a:graphic>
          <a:graphicData uri="http://schemas.openxmlformats.org/drawingml/2006/table">
            <a:tbl>
              <a:tblPr>
                <a:tableStyleId>{2D5ABB26-0587-4C30-8999-92F81FD0307C}</a:tableStyleId>
              </a:tblPr>
              <a:tblGrid>
                <a:gridCol w="1654769">
                  <a:extLst>
                    <a:ext uri="{9D8B030D-6E8A-4147-A177-3AD203B41FA5}">
                      <a16:colId xmlns:a16="http://schemas.microsoft.com/office/drawing/2014/main" val="2986197133"/>
                    </a:ext>
                  </a:extLst>
                </a:gridCol>
                <a:gridCol w="1654769">
                  <a:extLst>
                    <a:ext uri="{9D8B030D-6E8A-4147-A177-3AD203B41FA5}">
                      <a16:colId xmlns:a16="http://schemas.microsoft.com/office/drawing/2014/main" val="4015675853"/>
                    </a:ext>
                  </a:extLst>
                </a:gridCol>
                <a:gridCol w="2230982">
                  <a:extLst>
                    <a:ext uri="{9D8B030D-6E8A-4147-A177-3AD203B41FA5}">
                      <a16:colId xmlns:a16="http://schemas.microsoft.com/office/drawing/2014/main" val="2334657828"/>
                    </a:ext>
                  </a:extLst>
                </a:gridCol>
              </a:tblGrid>
              <a:tr h="553816">
                <a:tc>
                  <a:txBody>
                    <a:bodyPr/>
                    <a:lstStyle/>
                    <a:p>
                      <a:pPr marL="0" algn="l" defTabSz="914400" rtl="0" eaLnBrk="1" fontAlgn="ctr" latinLnBrk="0" hangingPunct="1"/>
                      <a:r>
                        <a:rPr lang="en-IN" sz="1600" u="none" strike="noStrike" kern="1200" dirty="0">
                          <a:solidFill>
                            <a:schemeClr val="bg1"/>
                          </a:solidFill>
                          <a:effectLst/>
                          <a:uFillTx/>
                          <a:latin typeface="+mj-lt"/>
                          <a:ea typeface="+mn-ea"/>
                          <a:cs typeface="+mn-cs"/>
                        </a:rPr>
                        <a:t>Documents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algn="l" defTabSz="914400" rtl="0" eaLnBrk="1" fontAlgn="ctr" latinLnBrk="0" hangingPunct="1"/>
                      <a:r>
                        <a:rPr lang="en-IN" sz="1600" u="none" strike="noStrike" kern="1200" dirty="0">
                          <a:solidFill>
                            <a:schemeClr val="bg1"/>
                          </a:solidFill>
                          <a:effectLst/>
                          <a:uFillTx/>
                          <a:latin typeface="+mj-lt"/>
                          <a:ea typeface="+mn-ea"/>
                          <a:cs typeface="+mn-cs"/>
                        </a:rPr>
                        <a:t>Section and Rule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algn="l" defTabSz="914400" rtl="0" eaLnBrk="1" fontAlgn="ctr" latinLnBrk="0" hangingPunct="1"/>
                      <a:r>
                        <a:rPr lang="en-IN" sz="1600" u="none" strike="noStrike" kern="1200" dirty="0">
                          <a:solidFill>
                            <a:schemeClr val="bg1"/>
                          </a:solidFill>
                          <a:effectLst/>
                          <a:uFillTx/>
                          <a:latin typeface="+mj-lt"/>
                          <a:ea typeface="+mn-ea"/>
                          <a:cs typeface="+mn-cs"/>
                        </a:rPr>
                        <a:t>Applicable to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77988325"/>
                  </a:ext>
                </a:extLst>
              </a:tr>
              <a:tr h="627932">
                <a:tc>
                  <a:txBody>
                    <a:bodyPr/>
                    <a:lstStyle/>
                    <a:p>
                      <a:pPr algn="l" fontAlgn="ctr"/>
                      <a:r>
                        <a:rPr lang="en-IN" sz="1600" u="none" strike="noStrike" dirty="0">
                          <a:effectLst/>
                        </a:rPr>
                        <a:t>Revised Invoice </a:t>
                      </a:r>
                      <a:endParaRPr lang="en-IN" sz="1600" b="0" i="0" u="none" strike="noStrike" dirty="0">
                        <a:solidFill>
                          <a:srgbClr val="000000"/>
                        </a:solidFill>
                        <a:effectLst/>
                        <a:latin typeface="Calibri Light" panose="020F0302020204030204" pitchFamily="34" charset="0"/>
                      </a:endParaRPr>
                    </a:p>
                  </a:txBody>
                  <a:tcPr marL="9050" marR="9050" marT="9050" marB="434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600" u="none" strike="noStrike" dirty="0">
                          <a:effectLst/>
                        </a:rPr>
                        <a:t>Section 31(3)(a) – Rule 53</a:t>
                      </a:r>
                      <a:endParaRPr lang="en-IN" sz="1600" b="0" i="0" u="none" strike="noStrike" dirty="0">
                        <a:solidFill>
                          <a:srgbClr val="000000"/>
                        </a:solidFill>
                        <a:effectLst/>
                        <a:latin typeface="Calibri Light" panose="020F0302020204030204" pitchFamily="34" charset="0"/>
                      </a:endParaRPr>
                    </a:p>
                  </a:txBody>
                  <a:tcPr marL="9050" marR="9050" marT="9050" marB="434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600" u="none" strike="noStrike" dirty="0">
                          <a:effectLst/>
                        </a:rPr>
                        <a:t>New Registration under this Act </a:t>
                      </a:r>
                      <a:endParaRPr lang="en-IN" sz="1600" b="0" i="0" u="none" strike="noStrike" dirty="0">
                        <a:solidFill>
                          <a:srgbClr val="000000"/>
                        </a:solidFill>
                        <a:effectLst/>
                        <a:latin typeface="Calibri Light" panose="020F0302020204030204" pitchFamily="34" charset="0"/>
                      </a:endParaRPr>
                    </a:p>
                  </a:txBody>
                  <a:tcPr marL="9050" marR="9050" marT="9050" marB="434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75426648"/>
                  </a:ext>
                </a:extLst>
              </a:tr>
              <a:tr h="627932">
                <a:tc>
                  <a:txBody>
                    <a:bodyPr/>
                    <a:lstStyle/>
                    <a:p>
                      <a:pPr algn="l" fontAlgn="ctr"/>
                      <a:r>
                        <a:rPr lang="en-IN" sz="1600" u="none" strike="noStrike" dirty="0">
                          <a:effectLst/>
                        </a:rPr>
                        <a:t>Consolidated Invoice </a:t>
                      </a:r>
                      <a:endParaRPr lang="en-IN" sz="1600" b="0" i="0" u="none" strike="noStrike" dirty="0">
                        <a:solidFill>
                          <a:srgbClr val="000000"/>
                        </a:solidFill>
                        <a:effectLst/>
                        <a:latin typeface="Calibri Light" panose="020F0302020204030204" pitchFamily="34" charset="0"/>
                      </a:endParaRPr>
                    </a:p>
                  </a:txBody>
                  <a:tcPr marL="9050" marR="9050" marT="9050" marB="434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600" u="none" strike="noStrike" dirty="0">
                          <a:effectLst/>
                        </a:rPr>
                        <a:t>Section 31(3)(b) – Rule 53</a:t>
                      </a:r>
                      <a:endParaRPr lang="en-IN" sz="1600" b="0" i="0" u="none" strike="noStrike" dirty="0">
                        <a:solidFill>
                          <a:srgbClr val="000000"/>
                        </a:solidFill>
                        <a:effectLst/>
                        <a:latin typeface="Calibri Light" panose="020F0302020204030204" pitchFamily="34" charset="0"/>
                      </a:endParaRPr>
                    </a:p>
                  </a:txBody>
                  <a:tcPr marL="9050" marR="9050" marT="9050" marB="434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600" u="none" strike="noStrike" dirty="0">
                          <a:effectLst/>
                        </a:rPr>
                        <a:t>Value &lt; 200</a:t>
                      </a:r>
                      <a:endParaRPr lang="en-IN" sz="1600" b="0" i="0" u="none" strike="noStrike" dirty="0">
                        <a:solidFill>
                          <a:srgbClr val="000000"/>
                        </a:solidFill>
                        <a:effectLst/>
                        <a:latin typeface="Calibri Light" panose="020F0302020204030204" pitchFamily="34" charset="0"/>
                      </a:endParaRPr>
                    </a:p>
                  </a:txBody>
                  <a:tcPr marL="9050" marR="9050" marT="9050" marB="434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2231316"/>
                  </a:ext>
                </a:extLst>
              </a:tr>
              <a:tr h="627932">
                <a:tc>
                  <a:txBody>
                    <a:bodyPr/>
                    <a:lstStyle/>
                    <a:p>
                      <a:pPr algn="l" fontAlgn="ctr"/>
                      <a:r>
                        <a:rPr lang="en-IN" sz="1600" u="none" strike="noStrike" dirty="0">
                          <a:effectLst/>
                        </a:rPr>
                        <a:t>Bill of Supply</a:t>
                      </a:r>
                      <a:endParaRPr lang="en-IN" sz="1600" b="0" i="0" u="none" strike="noStrike" dirty="0">
                        <a:solidFill>
                          <a:srgbClr val="000000"/>
                        </a:solidFill>
                        <a:effectLst/>
                        <a:latin typeface="Calibri Light" panose="020F0302020204030204" pitchFamily="34" charset="0"/>
                      </a:endParaRPr>
                    </a:p>
                  </a:txBody>
                  <a:tcPr marL="9050" marR="9050" marT="9050" marB="434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600" u="none" strike="noStrike" dirty="0">
                          <a:effectLst/>
                        </a:rPr>
                        <a:t>Section 31(3)(c) – Rule 49</a:t>
                      </a:r>
                      <a:endParaRPr lang="en-IN" sz="1600" b="0" i="0" u="none" strike="noStrike" dirty="0">
                        <a:solidFill>
                          <a:srgbClr val="000000"/>
                        </a:solidFill>
                        <a:effectLst/>
                        <a:latin typeface="Calibri Light" panose="020F0302020204030204" pitchFamily="34" charset="0"/>
                      </a:endParaRPr>
                    </a:p>
                  </a:txBody>
                  <a:tcPr marL="9050" marR="9050" marT="9050" marB="434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600" u="none" strike="noStrike" dirty="0">
                          <a:effectLst/>
                        </a:rPr>
                        <a:t>Exempt Supplies/Composite Dealer</a:t>
                      </a:r>
                      <a:endParaRPr lang="en-IN" sz="1600" b="0" i="0" u="none" strike="noStrike" dirty="0">
                        <a:solidFill>
                          <a:srgbClr val="000000"/>
                        </a:solidFill>
                        <a:effectLst/>
                        <a:latin typeface="Calibri Light" panose="020F0302020204030204" pitchFamily="34" charset="0"/>
                      </a:endParaRPr>
                    </a:p>
                  </a:txBody>
                  <a:tcPr marL="9050" marR="9050" marT="9050" marB="434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9757135"/>
                  </a:ext>
                </a:extLst>
              </a:tr>
              <a:tr h="422052">
                <a:tc>
                  <a:txBody>
                    <a:bodyPr/>
                    <a:lstStyle/>
                    <a:p>
                      <a:pPr algn="l" fontAlgn="ctr"/>
                      <a:r>
                        <a:rPr lang="en-IN" sz="1600" u="none" strike="noStrike" dirty="0">
                          <a:effectLst/>
                        </a:rPr>
                        <a:t>Receipt Voucher </a:t>
                      </a:r>
                      <a:endParaRPr lang="en-IN" sz="1600" b="0" i="0" u="none" strike="noStrike" dirty="0">
                        <a:solidFill>
                          <a:srgbClr val="000000"/>
                        </a:solidFill>
                        <a:effectLst/>
                        <a:latin typeface="Calibri Light" panose="020F0302020204030204" pitchFamily="34" charset="0"/>
                      </a:endParaRPr>
                    </a:p>
                  </a:txBody>
                  <a:tcPr marL="9050" marR="9050" marT="9050" marB="434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600" u="none" strike="noStrike" dirty="0">
                          <a:effectLst/>
                        </a:rPr>
                        <a:t>Section 31(3)(d) – Rule 50</a:t>
                      </a:r>
                      <a:endParaRPr lang="en-IN" sz="1600" b="0" i="0" u="none" strike="noStrike" dirty="0">
                        <a:solidFill>
                          <a:srgbClr val="000000"/>
                        </a:solidFill>
                        <a:effectLst/>
                        <a:latin typeface="Calibri Light" panose="020F0302020204030204" pitchFamily="34" charset="0"/>
                      </a:endParaRPr>
                    </a:p>
                  </a:txBody>
                  <a:tcPr marL="9050" marR="9050" marT="9050" marB="434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600" u="none" strike="noStrike" dirty="0">
                          <a:effectLst/>
                        </a:rPr>
                        <a:t>Receipt of Advance Money</a:t>
                      </a:r>
                      <a:endParaRPr lang="en-IN" sz="1600" b="0" i="0" u="none" strike="noStrike" dirty="0">
                        <a:solidFill>
                          <a:srgbClr val="000000"/>
                        </a:solidFill>
                        <a:effectLst/>
                        <a:latin typeface="Calibri Light" panose="020F0302020204030204" pitchFamily="34" charset="0"/>
                      </a:endParaRPr>
                    </a:p>
                  </a:txBody>
                  <a:tcPr marL="9050" marR="9050" marT="9050" marB="434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2040511"/>
                  </a:ext>
                </a:extLst>
              </a:tr>
              <a:tr h="627932">
                <a:tc>
                  <a:txBody>
                    <a:bodyPr/>
                    <a:lstStyle/>
                    <a:p>
                      <a:pPr algn="l" fontAlgn="ctr"/>
                      <a:r>
                        <a:rPr lang="en-IN" sz="1600" u="none" strike="noStrike" dirty="0">
                          <a:effectLst/>
                        </a:rPr>
                        <a:t>Refund Voucher</a:t>
                      </a:r>
                      <a:endParaRPr lang="en-IN" sz="1600" b="0" i="0" u="none" strike="noStrike" dirty="0">
                        <a:solidFill>
                          <a:srgbClr val="000000"/>
                        </a:solidFill>
                        <a:effectLst/>
                        <a:latin typeface="Calibri Light" panose="020F0302020204030204" pitchFamily="34" charset="0"/>
                      </a:endParaRPr>
                    </a:p>
                  </a:txBody>
                  <a:tcPr marL="9050" marR="9050" marT="9050" marB="434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600" u="none" strike="noStrike" dirty="0">
                          <a:effectLst/>
                        </a:rPr>
                        <a:t>Section 31(3)(e) – Rule 51</a:t>
                      </a:r>
                      <a:endParaRPr lang="en-IN" sz="1600" b="0" i="0" u="none" strike="noStrike" dirty="0">
                        <a:solidFill>
                          <a:srgbClr val="000000"/>
                        </a:solidFill>
                        <a:effectLst/>
                        <a:latin typeface="Calibri Light" panose="020F0302020204030204" pitchFamily="34" charset="0"/>
                      </a:endParaRPr>
                    </a:p>
                  </a:txBody>
                  <a:tcPr marL="9050" marR="9050" marT="9050" marB="434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600" u="none" strike="noStrike" dirty="0">
                          <a:effectLst/>
                        </a:rPr>
                        <a:t>Advance Money Received but no supply made</a:t>
                      </a:r>
                      <a:endParaRPr lang="en-IN" sz="1600" b="0" i="0" u="none" strike="noStrike" dirty="0">
                        <a:solidFill>
                          <a:srgbClr val="000000"/>
                        </a:solidFill>
                        <a:effectLst/>
                        <a:latin typeface="Calibri Light" panose="020F0302020204030204" pitchFamily="34" charset="0"/>
                      </a:endParaRPr>
                    </a:p>
                  </a:txBody>
                  <a:tcPr marL="9050" marR="9050" marT="9050" marB="434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07044969"/>
                  </a:ext>
                </a:extLst>
              </a:tr>
              <a:tr h="627932">
                <a:tc>
                  <a:txBody>
                    <a:bodyPr/>
                    <a:lstStyle/>
                    <a:p>
                      <a:pPr algn="l" fontAlgn="ctr"/>
                      <a:r>
                        <a:rPr lang="en-IN" sz="1600" u="none" strike="noStrike" dirty="0">
                          <a:effectLst/>
                        </a:rPr>
                        <a:t>Self-Invoice </a:t>
                      </a:r>
                      <a:endParaRPr lang="en-IN" sz="1600" b="0" i="0" u="none" strike="noStrike" dirty="0">
                        <a:solidFill>
                          <a:srgbClr val="000000"/>
                        </a:solidFill>
                        <a:effectLst/>
                        <a:latin typeface="Calibri Light" panose="020F0302020204030204" pitchFamily="34" charset="0"/>
                      </a:endParaRPr>
                    </a:p>
                  </a:txBody>
                  <a:tcPr marL="9050" marR="9050" marT="9050" marB="434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600" u="none" strike="noStrike" dirty="0">
                          <a:effectLst/>
                        </a:rPr>
                        <a:t>Section 31(3)(f) – Rule 46</a:t>
                      </a:r>
                      <a:endParaRPr lang="en-IN" sz="1600" b="0" i="0" u="none" strike="noStrike" dirty="0">
                        <a:solidFill>
                          <a:srgbClr val="000000"/>
                        </a:solidFill>
                        <a:effectLst/>
                        <a:latin typeface="Calibri Light" panose="020F0302020204030204" pitchFamily="34" charset="0"/>
                      </a:endParaRPr>
                    </a:p>
                  </a:txBody>
                  <a:tcPr marL="9050" marR="9050" marT="9050" marB="434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600" u="none" strike="noStrike" dirty="0">
                          <a:effectLst/>
                        </a:rPr>
                        <a:t>Reverse Charge Mechanism for tax payment</a:t>
                      </a:r>
                      <a:endParaRPr lang="en-IN" sz="1600" b="0" i="0" u="none" strike="noStrike" dirty="0">
                        <a:solidFill>
                          <a:srgbClr val="000000"/>
                        </a:solidFill>
                        <a:effectLst/>
                        <a:latin typeface="Calibri Light" panose="020F0302020204030204" pitchFamily="34" charset="0"/>
                      </a:endParaRPr>
                    </a:p>
                  </a:txBody>
                  <a:tcPr marL="9050" marR="9050" marT="9050" marB="434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5045115"/>
                  </a:ext>
                </a:extLst>
              </a:tr>
              <a:tr h="833811">
                <a:tc>
                  <a:txBody>
                    <a:bodyPr/>
                    <a:lstStyle/>
                    <a:p>
                      <a:pPr algn="l" fontAlgn="ctr"/>
                      <a:r>
                        <a:rPr lang="en-IN" sz="1600" u="none" strike="noStrike" dirty="0">
                          <a:effectLst/>
                        </a:rPr>
                        <a:t>Payment Voucher </a:t>
                      </a:r>
                      <a:endParaRPr lang="en-IN" sz="1600" b="0" i="0" u="none" strike="noStrike" dirty="0">
                        <a:solidFill>
                          <a:srgbClr val="000000"/>
                        </a:solidFill>
                        <a:effectLst/>
                        <a:latin typeface="Calibri Light" panose="020F0302020204030204" pitchFamily="34" charset="0"/>
                      </a:endParaRPr>
                    </a:p>
                  </a:txBody>
                  <a:tcPr marL="9050" marR="9050" marT="9050" marB="434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600" u="none" strike="noStrike" dirty="0">
                          <a:effectLst/>
                        </a:rPr>
                        <a:t>Section 31(3)(g) – Rule 52</a:t>
                      </a:r>
                      <a:endParaRPr lang="en-IN" sz="1600" b="0" i="0" u="none" strike="noStrike" dirty="0">
                        <a:solidFill>
                          <a:srgbClr val="000000"/>
                        </a:solidFill>
                        <a:effectLst/>
                        <a:latin typeface="Calibri Light" panose="020F0302020204030204" pitchFamily="34" charset="0"/>
                      </a:endParaRPr>
                    </a:p>
                  </a:txBody>
                  <a:tcPr marL="9050" marR="9050" marT="9050" marB="434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600" u="none" strike="noStrike" dirty="0">
                          <a:effectLst/>
                        </a:rPr>
                        <a:t>Reverse Charge Mechanism for making payment to the supplier </a:t>
                      </a:r>
                      <a:endParaRPr lang="en-IN" sz="1600" b="0" i="0" u="none" strike="noStrike" dirty="0">
                        <a:solidFill>
                          <a:srgbClr val="000000"/>
                        </a:solidFill>
                        <a:effectLst/>
                        <a:latin typeface="Calibri Light" panose="020F0302020204030204" pitchFamily="34" charset="0"/>
                      </a:endParaRPr>
                    </a:p>
                  </a:txBody>
                  <a:tcPr marL="9050" marR="9050" marT="9050" marB="434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6883686"/>
                  </a:ext>
                </a:extLst>
              </a:tr>
            </a:tbl>
          </a:graphicData>
        </a:graphic>
      </p:graphicFrame>
    </p:spTree>
    <p:extLst>
      <p:ext uri="{BB962C8B-B14F-4D97-AF65-F5344CB8AC3E}">
        <p14:creationId xmlns:p14="http://schemas.microsoft.com/office/powerpoint/2010/main" val="1168323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uFillTx/>
              </a:rPr>
              <a:t>Legal Framework</a:t>
            </a:r>
          </a:p>
        </p:txBody>
      </p:sp>
      <p:sp>
        <p:nvSpPr>
          <p:cNvPr id="5" name="Subtitle 4"/>
          <p:cNvSpPr>
            <a:spLocks noGrp="1"/>
          </p:cNvSpPr>
          <p:nvPr>
            <p:ph type="subTitle" idx="1"/>
          </p:nvPr>
        </p:nvSpPr>
        <p:spPr/>
        <p:txBody>
          <a:bodyPr/>
          <a:lstStyle/>
          <a:p>
            <a:endParaRPr lang="en-US" dirty="0">
              <a:uFillTx/>
            </a:endParaRPr>
          </a:p>
        </p:txBody>
      </p:sp>
      <p:sp>
        <p:nvSpPr>
          <p:cNvPr id="3" name="Slide Number Placeholder 2"/>
          <p:cNvSpPr>
            <a:spLocks noGrp="1"/>
          </p:cNvSpPr>
          <p:nvPr>
            <p:ph type="sldNum" sz="quarter" idx="12"/>
          </p:nvPr>
        </p:nvSpPr>
        <p:spPr/>
        <p:txBody>
          <a:bodyPr/>
          <a:lstStyle/>
          <a:p>
            <a:fld id="{72CC1286-1CFD-434F-91E2-447085530BDC}" type="slidenum">
              <a:rPr lang="en-IN" smtClean="0">
                <a:uFillTx/>
              </a:rPr>
              <a:t>5</a:t>
            </a:fld>
            <a:endParaRPr lang="en-IN" dirty="0">
              <a:uFillTx/>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uFillTx/>
              </a:rPr>
              <a:t>TOS – Goods :: Advances Received</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uFillTx/>
              </a:rPr>
              <a:t>TOS Provisions </a:t>
            </a:r>
            <a:r>
              <a:rPr lang="en-US" b="1" dirty="0">
                <a:uFillTx/>
              </a:rPr>
              <a:t>Earlier </a:t>
            </a:r>
            <a:r>
              <a:rPr lang="en-US" dirty="0">
                <a:uFillTx/>
              </a:rPr>
              <a:t>of the following dates: </a:t>
            </a:r>
          </a:p>
          <a:p>
            <a:pPr lvl="1"/>
            <a:r>
              <a:rPr lang="en-US" dirty="0">
                <a:uFillTx/>
              </a:rPr>
              <a:t>12(2)(a) Date of issue of invoice or </a:t>
            </a:r>
          </a:p>
          <a:p>
            <a:pPr lvl="1"/>
            <a:r>
              <a:rPr lang="en-US" dirty="0">
                <a:uFillTx/>
              </a:rPr>
              <a:t>31(1) last date on which he is required to issue the invoice  for that supply </a:t>
            </a:r>
          </a:p>
          <a:p>
            <a:pPr lvl="1"/>
            <a:r>
              <a:rPr lang="en-US" dirty="0">
                <a:uFillTx/>
              </a:rPr>
              <a:t>12(2)(b) Date on which supplier </a:t>
            </a:r>
            <a:r>
              <a:rPr lang="en-US" b="1" dirty="0">
                <a:uFillTx/>
              </a:rPr>
              <a:t>receives the payment </a:t>
            </a:r>
            <a:r>
              <a:rPr lang="en-US" dirty="0">
                <a:uFillTx/>
              </a:rPr>
              <a:t> - </a:t>
            </a:r>
            <a:r>
              <a:rPr lang="en-US" i="1" dirty="0">
                <a:uFillTx/>
              </a:rPr>
              <a:t>Now omitted</a:t>
            </a:r>
          </a:p>
          <a:p>
            <a:pPr lvl="1"/>
            <a:endParaRPr lang="en-US" i="1" dirty="0">
              <a:uFillTx/>
            </a:endParaRPr>
          </a:p>
          <a:p>
            <a:pPr marL="0" indent="0">
              <a:buNone/>
            </a:pPr>
            <a:r>
              <a:rPr lang="en-US" b="1" dirty="0"/>
              <a:t>Advance Not Taxable - CT 66/2017 15</a:t>
            </a:r>
            <a:r>
              <a:rPr lang="en-US" b="1" baseline="30000" dirty="0"/>
              <a:t>th</a:t>
            </a:r>
            <a:r>
              <a:rPr lang="en-US" b="1" dirty="0"/>
              <a:t>  Nov 2017</a:t>
            </a:r>
          </a:p>
          <a:p>
            <a:pPr lvl="1"/>
            <a:r>
              <a:rPr lang="en-US" dirty="0"/>
              <a:t>Date of payment </a:t>
            </a:r>
            <a:r>
              <a:rPr lang="en-US" b="1" u="sng" dirty="0"/>
              <a:t>not to </a:t>
            </a:r>
            <a:r>
              <a:rPr lang="en-US" dirty="0"/>
              <a:t>be considered in case of supply of goods </a:t>
            </a:r>
          </a:p>
          <a:p>
            <a:pPr lvl="1"/>
            <a:r>
              <a:rPr lang="en-US" dirty="0"/>
              <a:t>Receipt of advance led to the time of supply to arise under GST </a:t>
            </a:r>
          </a:p>
          <a:p>
            <a:pPr lvl="1"/>
            <a:r>
              <a:rPr lang="en-US" dirty="0"/>
              <a:t>All persons making supply of goods need to pay taxes considering only with Invoice provisions</a:t>
            </a:r>
          </a:p>
          <a:p>
            <a:endParaRPr lang="en-US" dirty="0"/>
          </a:p>
          <a:p>
            <a:pPr marL="0" indent="0">
              <a:buNone/>
            </a:pPr>
            <a:r>
              <a:rPr lang="en-US" dirty="0"/>
              <a:t>This provision is applicable only for </a:t>
            </a:r>
          </a:p>
          <a:p>
            <a:pPr marL="914400" lvl="1" indent="-457200">
              <a:buAutoNum type="alphaLcParenR"/>
            </a:pPr>
            <a:r>
              <a:rPr lang="en-US" dirty="0"/>
              <a:t>supply of goods and </a:t>
            </a:r>
            <a:r>
              <a:rPr lang="en-US" b="1" u="sng" dirty="0"/>
              <a:t>NOT </a:t>
            </a:r>
            <a:r>
              <a:rPr lang="en-US" dirty="0"/>
              <a:t>supply of services</a:t>
            </a:r>
          </a:p>
          <a:p>
            <a:pPr marL="914400" lvl="1" indent="-457200">
              <a:buAutoNum type="alphaLcParenR"/>
            </a:pPr>
            <a:r>
              <a:rPr lang="en-US" dirty="0"/>
              <a:t>Regular Dealer and NOT Composition Supplier</a:t>
            </a:r>
          </a:p>
          <a:p>
            <a:pPr lvl="1"/>
            <a:endParaRPr lang="en-US" dirty="0">
              <a:uFillTx/>
            </a:endParaRPr>
          </a:p>
          <a:p>
            <a:pPr lvl="1"/>
            <a:endParaRPr lang="en-US" dirty="0">
              <a:uFillTx/>
            </a:endParaRPr>
          </a:p>
          <a:p>
            <a:pPr lvl="1"/>
            <a:endParaRPr lang="en-US" dirty="0">
              <a:uFillTx/>
            </a:endParaRPr>
          </a:p>
        </p:txBody>
      </p:sp>
      <p:sp>
        <p:nvSpPr>
          <p:cNvPr id="5" name="Slide Number Placeholder 4"/>
          <p:cNvSpPr>
            <a:spLocks noGrp="1"/>
          </p:cNvSpPr>
          <p:nvPr>
            <p:ph type="sldNum" sz="quarter" idx="12"/>
          </p:nvPr>
        </p:nvSpPr>
        <p:spPr/>
        <p:txBody>
          <a:bodyPr/>
          <a:lstStyle/>
          <a:p>
            <a:fld id="{72CC1286-1CFD-434F-91E2-447085530BDC}" type="slidenum">
              <a:rPr lang="en-IN" smtClean="0">
                <a:uFillTx/>
              </a:rPr>
              <a:t>50</a:t>
            </a:fld>
            <a:endParaRPr lang="en-IN" dirty="0">
              <a:uFillTx/>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uFillTx/>
              </a:rPr>
              <a:t>Value of Supply</a:t>
            </a:r>
          </a:p>
        </p:txBody>
      </p:sp>
      <p:sp>
        <p:nvSpPr>
          <p:cNvPr id="5" name="Subtitle 4"/>
          <p:cNvSpPr>
            <a:spLocks noGrp="1"/>
          </p:cNvSpPr>
          <p:nvPr>
            <p:ph type="subTitle" idx="1"/>
          </p:nvPr>
        </p:nvSpPr>
        <p:spPr/>
        <p:txBody>
          <a:bodyPr/>
          <a:lstStyle/>
          <a:p>
            <a:endParaRPr lang="en-US" dirty="0">
              <a:uFillTx/>
            </a:endParaRPr>
          </a:p>
        </p:txBody>
      </p:sp>
      <p:sp>
        <p:nvSpPr>
          <p:cNvPr id="3" name="Slide Number Placeholder 2"/>
          <p:cNvSpPr>
            <a:spLocks noGrp="1"/>
          </p:cNvSpPr>
          <p:nvPr>
            <p:ph type="sldNum" sz="quarter" idx="12"/>
          </p:nvPr>
        </p:nvSpPr>
        <p:spPr/>
        <p:txBody>
          <a:bodyPr/>
          <a:lstStyle/>
          <a:p>
            <a:fld id="{72CC1286-1CFD-434F-91E2-447085530BDC}" type="slidenum">
              <a:rPr lang="en-IN" smtClean="0">
                <a:uFillTx/>
              </a:rPr>
              <a:t>51</a:t>
            </a:fld>
            <a:endParaRPr lang="en-IN" dirty="0">
              <a:uFillTx/>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838200" y="977642"/>
            <a:ext cx="10515600" cy="5199322"/>
          </a:xfrm>
          <a:prstGeom prst="rect">
            <a:avLst/>
          </a:prstGeom>
          <a:solidFill>
            <a:schemeClr val="lt1"/>
          </a:solidFill>
          <a:ln w="12700" cap="flat" cmpd="sng" algn="ctr">
            <a:solidFill>
              <a:schemeClr val="accent2"/>
            </a:solidFill>
            <a:prstDash val="solid"/>
            <a:miter lim="800000"/>
          </a:ln>
          <a:effectLst/>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70C0"/>
                </a:solidFill>
                <a:uFillTx/>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uFillTx/>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uFillTx/>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uFillTx/>
                <a:latin typeface="+mn-lt"/>
                <a:ea typeface="+mn-ea"/>
                <a:cs typeface="+mn-cs"/>
              </a:defRPr>
            </a:lvl9pPr>
          </a:lstStyle>
          <a:p>
            <a:r>
              <a:rPr lang="en-US" b="1" dirty="0">
                <a:solidFill>
                  <a:schemeClr val="tx1">
                    <a:lumMod val="95000"/>
                    <a:lumOff val="5000"/>
                  </a:schemeClr>
                </a:solidFill>
              </a:rPr>
              <a:t>Rule 31A inserted Notn 03/2018 - CT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70104474"/>
              </p:ext>
            </p:extLst>
          </p:nvPr>
        </p:nvGraphicFramePr>
        <p:xfrm>
          <a:off x="5852809" y="1302707"/>
          <a:ext cx="5633558" cy="46734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a:spLocks noGrp="1"/>
          </p:cNvSpPr>
          <p:nvPr>
            <p:ph type="sldNum" sz="quarter" idx="12"/>
          </p:nvPr>
        </p:nvSpPr>
        <p:spPr/>
        <p:txBody>
          <a:bodyPr/>
          <a:lstStyle/>
          <a:p>
            <a:fld id="{72CC1286-1CFD-434F-91E2-447085530BDC}" type="slidenum">
              <a:rPr lang="en-IN" smtClean="0">
                <a:uFillTx/>
              </a:rPr>
              <a:t>52</a:t>
            </a:fld>
            <a:endParaRPr lang="en-IN" dirty="0">
              <a:uFillTx/>
            </a:endParaRPr>
          </a:p>
        </p:txBody>
      </p:sp>
      <p:sp>
        <p:nvSpPr>
          <p:cNvPr id="7" name="Title 1"/>
          <p:cNvSpPr txBox="1">
            <a:spLocks/>
          </p:cNvSpPr>
          <p:nvPr/>
        </p:nvSpPr>
        <p:spPr>
          <a:xfrm>
            <a:off x="838200" y="399235"/>
            <a:ext cx="10515600" cy="471203"/>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a:effectLst/>
        </p:spPr>
        <p:txBody>
          <a:bodyPr vert="horz" lIns="91440" tIns="45720" rIns="91440" bIns="45720" rtlCol="0" anchor="ctr">
            <a:normAutofit fontScale="82500" lnSpcReduction="20000"/>
          </a:bodyPr>
          <a:lstStyle>
            <a:lvl1pPr algn="ctr" defTabSz="914400" rtl="0" eaLnBrk="1" latinLnBrk="0" hangingPunct="1">
              <a:lnSpc>
                <a:spcPct val="90000"/>
              </a:lnSpc>
              <a:spcBef>
                <a:spcPct val="0"/>
              </a:spcBef>
              <a:buNone/>
              <a:defRPr sz="4000" kern="1200">
                <a:solidFill>
                  <a:schemeClr val="bg1"/>
                </a:solidFill>
                <a:uFillTx/>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dirty="0"/>
              <a:t>Lottery</a:t>
            </a:r>
          </a:p>
        </p:txBody>
      </p:sp>
      <p:sp>
        <p:nvSpPr>
          <p:cNvPr id="3" name="Title 2"/>
          <p:cNvSpPr>
            <a:spLocks noGrp="1"/>
          </p:cNvSpPr>
          <p:nvPr>
            <p:ph type="title"/>
          </p:nvPr>
        </p:nvSpPr>
        <p:spPr/>
        <p:txBody>
          <a:bodyPr/>
          <a:lstStyle/>
          <a:p>
            <a:r>
              <a:rPr lang="en-US" dirty="0"/>
              <a:t>Lottery</a:t>
            </a:r>
            <a:endParaRPr lang="en-IN" dirty="0"/>
          </a:p>
        </p:txBody>
      </p:sp>
      <p:sp>
        <p:nvSpPr>
          <p:cNvPr id="9" name="Title 1"/>
          <p:cNvSpPr txBox="1">
            <a:spLocks/>
          </p:cNvSpPr>
          <p:nvPr/>
        </p:nvSpPr>
        <p:spPr>
          <a:xfrm>
            <a:off x="989556" y="1553228"/>
            <a:ext cx="5197234" cy="4523106"/>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a:effectLst/>
        </p:spPr>
        <p:txBody>
          <a:bodyPr vert="horz" lIns="91440" tIns="45720" rIns="91440" bIns="45720" rtlCol="0" anchor="ctr">
            <a:noAutofit/>
          </a:bodyPr>
          <a:lstStyle>
            <a:lvl1pPr algn="ctr" defTabSz="914400" rtl="0" eaLnBrk="1" latinLnBrk="0" hangingPunct="1">
              <a:lnSpc>
                <a:spcPct val="90000"/>
              </a:lnSpc>
              <a:spcBef>
                <a:spcPct val="0"/>
              </a:spcBef>
              <a:buNone/>
              <a:defRPr sz="4000" kern="1200">
                <a:solidFill>
                  <a:schemeClr val="bg1"/>
                </a:solidFill>
                <a:uFillTx/>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2800" dirty="0"/>
              <a:t>Value will be ‘A’ or ‘B’</a:t>
            </a:r>
            <a:br>
              <a:rPr lang="en-US" sz="2800" dirty="0"/>
            </a:br>
            <a:br>
              <a:rPr lang="en-US" sz="2800" dirty="0"/>
            </a:br>
            <a:r>
              <a:rPr lang="en-US" sz="2800" dirty="0"/>
              <a:t>- of the face value of </a:t>
            </a:r>
            <a:br>
              <a:rPr lang="en-US" sz="2800" dirty="0"/>
            </a:br>
            <a:r>
              <a:rPr lang="en-US" sz="2800" dirty="0"/>
              <a:t>ticket </a:t>
            </a:r>
            <a:br>
              <a:rPr lang="en-US" sz="2800" dirty="0"/>
            </a:br>
            <a:r>
              <a:rPr lang="en-US" sz="2800" dirty="0"/>
              <a:t>or </a:t>
            </a:r>
            <a:br>
              <a:rPr lang="en-US" sz="2800" dirty="0"/>
            </a:br>
            <a:r>
              <a:rPr lang="en-US" sz="2800" dirty="0"/>
              <a:t>- of the price as notified in the Official Gazette by the organizing state </a:t>
            </a:r>
            <a:br>
              <a:rPr lang="en-US" sz="2800" dirty="0"/>
            </a:br>
            <a:br>
              <a:rPr lang="en-US" sz="2800" dirty="0"/>
            </a:br>
            <a:r>
              <a:rPr lang="en-US" sz="2800" dirty="0"/>
              <a:t>WHICHEVER IS HIGHER </a:t>
            </a:r>
            <a:br>
              <a:rPr lang="en-US" sz="2800" dirty="0"/>
            </a:br>
            <a:endParaRPr lang="en-US" sz="28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uFillTx/>
              </a:rPr>
              <a:t>Betting, gambling or horse racing </a:t>
            </a:r>
            <a:endParaRPr lang="en-IN" dirty="0">
              <a:uFillTx/>
            </a:endParaRPr>
          </a:p>
        </p:txBody>
      </p:sp>
      <p:sp>
        <p:nvSpPr>
          <p:cNvPr id="3" name="Content Placeholder 2"/>
          <p:cNvSpPr>
            <a:spLocks noGrp="1"/>
          </p:cNvSpPr>
          <p:nvPr>
            <p:ph idx="1"/>
          </p:nvPr>
        </p:nvSpPr>
        <p:spPr/>
        <p:txBody>
          <a:bodyPr>
            <a:normAutofit/>
          </a:bodyPr>
          <a:lstStyle/>
          <a:p>
            <a:pPr marL="0" indent="0">
              <a:buNone/>
            </a:pPr>
            <a:r>
              <a:rPr lang="en-US" sz="3600" b="1" dirty="0">
                <a:solidFill>
                  <a:schemeClr val="tx1">
                    <a:lumMod val="95000"/>
                    <a:lumOff val="5000"/>
                  </a:schemeClr>
                </a:solidFill>
              </a:rPr>
              <a:t>Rule 31A inserted Notn 03/2018 - CT</a:t>
            </a:r>
            <a:endParaRPr lang="en-US" sz="3600" dirty="0"/>
          </a:p>
          <a:p>
            <a:pPr marL="0" indent="0">
              <a:buNone/>
            </a:pPr>
            <a:r>
              <a:rPr lang="en-US" sz="3600" dirty="0">
                <a:uFillTx/>
              </a:rPr>
              <a:t>The value of supply of actionable claim in the form of chance to win in betting, gambling or horse racing in a race club will be </a:t>
            </a:r>
          </a:p>
          <a:p>
            <a:pPr lvl="1"/>
            <a:r>
              <a:rPr lang="en-US" sz="3200" dirty="0">
                <a:uFillTx/>
              </a:rPr>
              <a:t>100% of the face value of the bet or </a:t>
            </a:r>
          </a:p>
          <a:p>
            <a:pPr lvl="1"/>
            <a:r>
              <a:rPr lang="en-US" sz="3200" dirty="0">
                <a:uFillTx/>
              </a:rPr>
              <a:t>the amount paid into the totalizator</a:t>
            </a:r>
          </a:p>
        </p:txBody>
      </p:sp>
      <p:sp>
        <p:nvSpPr>
          <p:cNvPr id="5" name="Slide Number Placeholder 4"/>
          <p:cNvSpPr>
            <a:spLocks noGrp="1"/>
          </p:cNvSpPr>
          <p:nvPr>
            <p:ph type="sldNum" sz="quarter" idx="12"/>
          </p:nvPr>
        </p:nvSpPr>
        <p:spPr/>
        <p:txBody>
          <a:bodyPr/>
          <a:lstStyle/>
          <a:p>
            <a:fld id="{72CC1286-1CFD-434F-91E2-447085530BDC}" type="slidenum">
              <a:rPr lang="en-IN" smtClean="0">
                <a:uFillTx/>
              </a:rPr>
              <a:t>53</a:t>
            </a:fld>
            <a:endParaRPr lang="en-IN" dirty="0">
              <a:uFillTx/>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839788" y="404882"/>
            <a:ext cx="10515600" cy="738118"/>
          </a:xfrm>
        </p:spPr>
        <p:style>
          <a:lnRef idx="2">
            <a:schemeClr val="accent5">
              <a:shade val="50000"/>
            </a:schemeClr>
          </a:lnRef>
          <a:fillRef idx="1">
            <a:schemeClr val="accent5"/>
          </a:fillRef>
          <a:effectRef idx="0">
            <a:schemeClr val="accent5"/>
          </a:effectRef>
          <a:fontRef idx="minor">
            <a:schemeClr val="lt1"/>
          </a:fontRef>
        </p:style>
        <p:txBody>
          <a:bodyPr/>
          <a:lstStyle/>
          <a:p>
            <a:r>
              <a:rPr lang="en-US" dirty="0">
                <a:uFillTx/>
              </a:rPr>
              <a:t>Exchange Rate of currency for INR value</a:t>
            </a:r>
          </a:p>
        </p:txBody>
      </p:sp>
      <p:sp>
        <p:nvSpPr>
          <p:cNvPr id="5" name="Text Placeholder 4"/>
          <p:cNvSpPr>
            <a:spLocks noGrp="1"/>
          </p:cNvSpPr>
          <p:nvPr>
            <p:ph type="body" idx="1"/>
          </p:nvPr>
        </p:nvSpPr>
        <p:spPr>
          <a:xfrm>
            <a:off x="839788" y="1355487"/>
            <a:ext cx="5157787" cy="449194"/>
          </a:xfrm>
        </p:spPr>
        <p:style>
          <a:lnRef idx="2">
            <a:schemeClr val="accent6"/>
          </a:lnRef>
          <a:fillRef idx="1">
            <a:schemeClr val="lt1"/>
          </a:fillRef>
          <a:effectRef idx="0">
            <a:schemeClr val="accent6"/>
          </a:effectRef>
          <a:fontRef idx="minor">
            <a:schemeClr val="dk1"/>
          </a:fontRef>
        </p:style>
        <p:txBody>
          <a:bodyPr/>
          <a:lstStyle/>
          <a:p>
            <a:pPr algn="ctr"/>
            <a:r>
              <a:rPr lang="en-US" dirty="0">
                <a:uFillTx/>
              </a:rPr>
              <a:t>THEN	</a:t>
            </a:r>
          </a:p>
        </p:txBody>
      </p:sp>
      <p:sp>
        <p:nvSpPr>
          <p:cNvPr id="6" name="Content Placeholder 5"/>
          <p:cNvSpPr>
            <a:spLocks noGrp="1"/>
          </p:cNvSpPr>
          <p:nvPr>
            <p:ph sz="half" idx="2"/>
          </p:nvPr>
        </p:nvSpPr>
        <p:spPr>
          <a:xfrm>
            <a:off x="839788" y="1916482"/>
            <a:ext cx="5157787" cy="4273181"/>
          </a:xfrm>
        </p:spPr>
        <p:style>
          <a:lnRef idx="2">
            <a:schemeClr val="accent6"/>
          </a:lnRef>
          <a:fillRef idx="1">
            <a:schemeClr val="lt1"/>
          </a:fillRef>
          <a:effectRef idx="0">
            <a:schemeClr val="accent6"/>
          </a:effectRef>
          <a:fontRef idx="minor">
            <a:schemeClr val="dk1"/>
          </a:fontRef>
        </p:style>
        <p:txBody>
          <a:bodyPr>
            <a:normAutofit fontScale="92500"/>
          </a:bodyPr>
          <a:lstStyle/>
          <a:p>
            <a:pPr algn="just"/>
            <a:r>
              <a:rPr lang="en-US" dirty="0">
                <a:uFillTx/>
              </a:rPr>
              <a:t>Earlier, rate of exchange was simply stated to be the applicable reference rate for that currency as determined by RBI of the date of time of supply of goods or services</a:t>
            </a:r>
          </a:p>
          <a:p>
            <a:endParaRPr lang="en-US" dirty="0">
              <a:uFillTx/>
            </a:endParaRPr>
          </a:p>
        </p:txBody>
      </p:sp>
      <p:sp>
        <p:nvSpPr>
          <p:cNvPr id="7" name="Text Placeholder 6"/>
          <p:cNvSpPr>
            <a:spLocks noGrp="1"/>
          </p:cNvSpPr>
          <p:nvPr>
            <p:ph type="body" sz="quarter" idx="3"/>
          </p:nvPr>
        </p:nvSpPr>
        <p:spPr>
          <a:xfrm>
            <a:off x="6172200" y="1355487"/>
            <a:ext cx="5183188" cy="449194"/>
          </a:xfrm>
        </p:spPr>
        <p:style>
          <a:lnRef idx="2">
            <a:schemeClr val="accent6"/>
          </a:lnRef>
          <a:fillRef idx="1">
            <a:schemeClr val="lt1"/>
          </a:fillRef>
          <a:effectRef idx="0">
            <a:schemeClr val="accent6"/>
          </a:effectRef>
          <a:fontRef idx="minor">
            <a:schemeClr val="dk1"/>
          </a:fontRef>
        </p:style>
        <p:txBody>
          <a:bodyPr/>
          <a:lstStyle/>
          <a:p>
            <a:pPr algn="ctr"/>
            <a:r>
              <a:rPr lang="en-US" dirty="0">
                <a:uFillTx/>
              </a:rPr>
              <a:t>NOW</a:t>
            </a:r>
          </a:p>
        </p:txBody>
      </p:sp>
      <p:sp>
        <p:nvSpPr>
          <p:cNvPr id="8" name="Content Placeholder 7"/>
          <p:cNvSpPr>
            <a:spLocks noGrp="1"/>
          </p:cNvSpPr>
          <p:nvPr>
            <p:ph sz="quarter" idx="4"/>
          </p:nvPr>
        </p:nvSpPr>
        <p:spPr>
          <a:xfrm>
            <a:off x="6172200" y="1916482"/>
            <a:ext cx="5183188" cy="4273181"/>
          </a:xfrm>
        </p:spPr>
        <p:style>
          <a:lnRef idx="2">
            <a:schemeClr val="accent6"/>
          </a:lnRef>
          <a:fillRef idx="1">
            <a:schemeClr val="lt1"/>
          </a:fillRef>
          <a:effectRef idx="0">
            <a:schemeClr val="accent6"/>
          </a:effectRef>
          <a:fontRef idx="minor">
            <a:schemeClr val="dk1"/>
          </a:fontRef>
        </p:style>
        <p:txBody>
          <a:bodyPr>
            <a:normAutofit fontScale="92500"/>
          </a:bodyPr>
          <a:lstStyle/>
          <a:p>
            <a:pPr algn="just"/>
            <a:r>
              <a:rPr lang="en-US" b="1" dirty="0">
                <a:uFillTx/>
              </a:rPr>
              <a:t>Taxable Goods </a:t>
            </a:r>
            <a:r>
              <a:rPr lang="en-US" dirty="0">
                <a:uFillTx/>
              </a:rPr>
              <a:t>– </a:t>
            </a:r>
          </a:p>
          <a:p>
            <a:pPr lvl="1" algn="just"/>
            <a:r>
              <a:rPr lang="en-US" dirty="0">
                <a:uFillTx/>
              </a:rPr>
              <a:t>The rate of exchange notified by CBEC time to time under section 14 of the Customs Act.</a:t>
            </a:r>
          </a:p>
          <a:p>
            <a:pPr lvl="1" algn="just"/>
            <a:r>
              <a:rPr lang="en-US" dirty="0">
                <a:uFillTx/>
              </a:rPr>
              <a:t>The date of such rate of exchange is to be taken based on the time of supply of such goods</a:t>
            </a:r>
          </a:p>
          <a:p>
            <a:pPr algn="just"/>
            <a:r>
              <a:rPr lang="en-US" b="1" dirty="0">
                <a:uFillTx/>
              </a:rPr>
              <a:t>Taxable Services –</a:t>
            </a:r>
          </a:p>
          <a:p>
            <a:pPr lvl="1" algn="just"/>
            <a:r>
              <a:rPr lang="en-US" dirty="0">
                <a:uFillTx/>
              </a:rPr>
              <a:t>value will be as per the applicable rate of exchange determined as per GAAP for the time of supply of such services</a:t>
            </a:r>
          </a:p>
          <a:p>
            <a:pPr marL="0" indent="0" algn="just">
              <a:buNone/>
            </a:pPr>
            <a:r>
              <a:rPr lang="en-US" sz="2200" dirty="0">
                <a:uFillTx/>
              </a:rPr>
              <a:t>Vide Notification No. 17/2017</a:t>
            </a:r>
            <a:endParaRPr lang="en-US" dirty="0">
              <a:uFillTx/>
            </a:endParaRPr>
          </a:p>
        </p:txBody>
      </p:sp>
      <p:sp>
        <p:nvSpPr>
          <p:cNvPr id="3" name="Slide Number Placeholder 2"/>
          <p:cNvSpPr>
            <a:spLocks noGrp="1"/>
          </p:cNvSpPr>
          <p:nvPr>
            <p:ph type="sldNum" sz="quarter" idx="12"/>
          </p:nvPr>
        </p:nvSpPr>
        <p:spPr/>
        <p:txBody>
          <a:bodyPr/>
          <a:lstStyle/>
          <a:p>
            <a:fld id="{72CC1286-1CFD-434F-91E2-447085530BDC}" type="slidenum">
              <a:rPr lang="en-IN" smtClean="0">
                <a:uFillTx/>
              </a:rPr>
              <a:t>54</a:t>
            </a:fld>
            <a:endParaRPr lang="en-IN" dirty="0">
              <a:uFillTx/>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uFillTx/>
              </a:rPr>
              <a:t>Lease &amp; Sale of Old Used Vehicles</a:t>
            </a:r>
            <a:endParaRPr lang="en-IN" dirty="0">
              <a:uFillTx/>
            </a:endParaRPr>
          </a:p>
        </p:txBody>
      </p:sp>
      <p:sp>
        <p:nvSpPr>
          <p:cNvPr id="3" name="Content Placeholder 2"/>
          <p:cNvSpPr>
            <a:spLocks noGrp="1"/>
          </p:cNvSpPr>
          <p:nvPr>
            <p:ph idx="1"/>
          </p:nvPr>
        </p:nvSpPr>
        <p:spPr/>
        <p:txBody>
          <a:bodyPr>
            <a:normAutofit/>
          </a:bodyPr>
          <a:lstStyle/>
          <a:p>
            <a:pPr marL="0" indent="0">
              <a:buNone/>
            </a:pPr>
            <a:r>
              <a:rPr lang="en-US" sz="3600" dirty="0">
                <a:uFillTx/>
              </a:rPr>
              <a:t>CTR Notification 37 /2017 – 13</a:t>
            </a:r>
            <a:r>
              <a:rPr lang="en-US" sz="3600" baseline="30000" dirty="0"/>
              <a:t>th</a:t>
            </a:r>
            <a:r>
              <a:rPr lang="en-US" sz="3600" dirty="0"/>
              <a:t> Oct 2017 – Leasing </a:t>
            </a:r>
            <a:endParaRPr lang="en-US" sz="3600" dirty="0">
              <a:uFillTx/>
            </a:endParaRPr>
          </a:p>
          <a:p>
            <a:pPr lvl="1"/>
            <a:r>
              <a:rPr lang="en-IN" sz="3200" dirty="0"/>
              <a:t>Vehicle purchased before GST and not availed ITC not availed – given on lease</a:t>
            </a:r>
          </a:p>
          <a:p>
            <a:pPr lvl="1"/>
            <a:r>
              <a:rPr lang="en-IN" sz="3200" dirty="0"/>
              <a:t>65% of central tax rate applicable otherwise on such goods</a:t>
            </a:r>
          </a:p>
          <a:p>
            <a:pPr marL="0" indent="0">
              <a:buNone/>
            </a:pPr>
            <a:r>
              <a:rPr lang="en-US" sz="4000" dirty="0">
                <a:uFillTx/>
              </a:rPr>
              <a:t>Notification 8 /2018 – 25</a:t>
            </a:r>
            <a:r>
              <a:rPr lang="en-US" sz="4000" baseline="30000" dirty="0">
                <a:uFillTx/>
              </a:rPr>
              <a:t>th</a:t>
            </a:r>
            <a:r>
              <a:rPr lang="en-US" sz="4000" dirty="0">
                <a:uFillTx/>
              </a:rPr>
              <a:t> Jan 2018  </a:t>
            </a:r>
          </a:p>
          <a:p>
            <a:pPr lvl="1"/>
            <a:r>
              <a:rPr lang="en-US" sz="3600" dirty="0">
                <a:uFillTx/>
              </a:rPr>
              <a:t>Sale of Motor Vehicles</a:t>
            </a:r>
            <a:r>
              <a:rPr lang="en-US" sz="3600" dirty="0"/>
              <a:t> on which ITC Not availed</a:t>
            </a:r>
            <a:endParaRPr lang="en-US" sz="3600" dirty="0">
              <a:uFillTx/>
            </a:endParaRPr>
          </a:p>
          <a:p>
            <a:pPr lvl="1"/>
            <a:r>
              <a:rPr lang="en-US" sz="3200" dirty="0"/>
              <a:t>Partly exempted </a:t>
            </a:r>
          </a:p>
          <a:p>
            <a:pPr lvl="2"/>
            <a:r>
              <a:rPr lang="en-US" sz="2800" dirty="0"/>
              <a:t>WDV or Book Value- Exempt</a:t>
            </a:r>
          </a:p>
          <a:p>
            <a:pPr lvl="2"/>
            <a:r>
              <a:rPr lang="en-US" sz="2800" dirty="0"/>
              <a:t>Balance margin(if positive) taxable at regular rate</a:t>
            </a:r>
            <a:endParaRPr lang="en-IN" sz="2800" dirty="0"/>
          </a:p>
          <a:p>
            <a:pPr marL="0" indent="0">
              <a:buNone/>
            </a:pPr>
            <a:endParaRPr lang="en-US" sz="3600" dirty="0"/>
          </a:p>
          <a:p>
            <a:pPr marL="0" indent="0">
              <a:buNone/>
            </a:pPr>
            <a:endParaRPr lang="en-US" sz="3600" dirty="0">
              <a:uFillTx/>
            </a:endParaRPr>
          </a:p>
          <a:p>
            <a:pPr marL="0" indent="0">
              <a:buNone/>
            </a:pPr>
            <a:endParaRPr lang="en-US" sz="3200" dirty="0">
              <a:uFillTx/>
            </a:endParaRPr>
          </a:p>
        </p:txBody>
      </p:sp>
      <p:sp>
        <p:nvSpPr>
          <p:cNvPr id="5" name="Slide Number Placeholder 4"/>
          <p:cNvSpPr>
            <a:spLocks noGrp="1"/>
          </p:cNvSpPr>
          <p:nvPr>
            <p:ph type="sldNum" sz="quarter" idx="12"/>
          </p:nvPr>
        </p:nvSpPr>
        <p:spPr/>
        <p:txBody>
          <a:bodyPr/>
          <a:lstStyle/>
          <a:p>
            <a:fld id="{72CC1286-1CFD-434F-91E2-447085530BDC}" type="slidenum">
              <a:rPr lang="en-IN" smtClean="0">
                <a:uFillTx/>
              </a:rPr>
              <a:t>55</a:t>
            </a:fld>
            <a:endParaRPr lang="en-IN" dirty="0">
              <a:uFillTx/>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DDA23-1F2F-4937-B880-EFB2054DA05D}"/>
              </a:ext>
            </a:extLst>
          </p:cNvPr>
          <p:cNvSpPr>
            <a:spLocks noGrp="1"/>
          </p:cNvSpPr>
          <p:nvPr>
            <p:ph type="title"/>
          </p:nvPr>
        </p:nvSpPr>
        <p:spPr/>
        <p:txBody>
          <a:bodyPr/>
          <a:lstStyle/>
          <a:p>
            <a:r>
              <a:rPr lang="en-IN" dirty="0"/>
              <a:t>Circular No.105/24/2019- Discount</a:t>
            </a:r>
          </a:p>
        </p:txBody>
      </p:sp>
      <p:sp>
        <p:nvSpPr>
          <p:cNvPr id="3" name="Content Placeholder 2">
            <a:extLst>
              <a:ext uri="{FF2B5EF4-FFF2-40B4-BE49-F238E27FC236}">
                <a16:creationId xmlns:a16="http://schemas.microsoft.com/office/drawing/2014/main" id="{DBD9C90B-6A13-4996-939E-C9F31D6C8E9E}"/>
              </a:ext>
            </a:extLst>
          </p:cNvPr>
          <p:cNvSpPr>
            <a:spLocks noGrp="1"/>
          </p:cNvSpPr>
          <p:nvPr>
            <p:ph idx="1"/>
          </p:nvPr>
        </p:nvSpPr>
        <p:spPr/>
        <p:txBody>
          <a:bodyPr>
            <a:normAutofit/>
          </a:bodyPr>
          <a:lstStyle/>
          <a:p>
            <a:r>
              <a:rPr lang="en-IN" dirty="0"/>
              <a:t>Post Sale discount- Taxability</a:t>
            </a:r>
          </a:p>
          <a:p>
            <a:pPr lvl="1"/>
            <a:r>
              <a:rPr lang="en-IN" dirty="0"/>
              <a:t>Further Action/obligation required at dealers end for getting such discount- </a:t>
            </a:r>
          </a:p>
          <a:p>
            <a:pPr marL="914400" lvl="2" indent="0">
              <a:buNone/>
            </a:pPr>
            <a:r>
              <a:rPr lang="en-IN" dirty="0"/>
              <a:t>Service from dealer to supplier – Such discounts actually in nature of consideration</a:t>
            </a:r>
          </a:p>
          <a:p>
            <a:pPr lvl="1"/>
            <a:r>
              <a:rPr lang="en-IN" dirty="0"/>
              <a:t>No further action/Obligation for getting post sale discounts- discount value reduced subject to satisfaction of section 15(3) conditions</a:t>
            </a:r>
          </a:p>
          <a:p>
            <a:r>
              <a:rPr lang="en-IN" dirty="0"/>
              <a:t>Special reduced price to customers- </a:t>
            </a:r>
          </a:p>
          <a:p>
            <a:pPr lvl="1"/>
            <a:r>
              <a:rPr lang="en-IN" dirty="0"/>
              <a:t>Additional consideration flowing from Supplier to dealers.</a:t>
            </a:r>
          </a:p>
          <a:p>
            <a:pPr lvl="1"/>
            <a:r>
              <a:rPr lang="en-IN" dirty="0"/>
              <a:t>Discount value- to be added to customer price for computation of GST</a:t>
            </a:r>
          </a:p>
          <a:p>
            <a:pPr lvl="1"/>
            <a:r>
              <a:rPr lang="en-IN" dirty="0"/>
              <a:t>Reduced price+ GST on Reduced price + Additional consideration </a:t>
            </a:r>
          </a:p>
          <a:p>
            <a:r>
              <a:rPr lang="en-IN" dirty="0"/>
              <a:t>Financial/Commercial Credit Note-  Even 15(3) conditions not satisfied</a:t>
            </a:r>
          </a:p>
          <a:p>
            <a:pPr lvl="1"/>
            <a:r>
              <a:rPr lang="en-IN" dirty="0"/>
              <a:t> No reduction in tax liability/ recipient is eligible for credit.</a:t>
            </a:r>
          </a:p>
          <a:p>
            <a:pPr marL="0" indent="0">
              <a:buNone/>
            </a:pPr>
            <a:r>
              <a:rPr lang="en-IN" i="1" u="sng" dirty="0"/>
              <a:t>This circular is withdrawn subsequently</a:t>
            </a:r>
          </a:p>
          <a:p>
            <a:endParaRPr lang="en-IN" dirty="0"/>
          </a:p>
          <a:p>
            <a:endParaRPr lang="en-IN" dirty="0"/>
          </a:p>
          <a:p>
            <a:endParaRPr lang="en-IN" dirty="0"/>
          </a:p>
          <a:p>
            <a:endParaRPr lang="en-IN" dirty="0"/>
          </a:p>
          <a:p>
            <a:endParaRPr lang="en-IN" dirty="0"/>
          </a:p>
          <a:p>
            <a:endParaRPr lang="en-US" dirty="0"/>
          </a:p>
        </p:txBody>
      </p:sp>
      <p:sp>
        <p:nvSpPr>
          <p:cNvPr id="6" name="Slide Number Placeholder 5">
            <a:extLst>
              <a:ext uri="{FF2B5EF4-FFF2-40B4-BE49-F238E27FC236}">
                <a16:creationId xmlns:a16="http://schemas.microsoft.com/office/drawing/2014/main" id="{09582B1B-68AE-4FA5-8650-621E7F4D4D1C}"/>
              </a:ext>
            </a:extLst>
          </p:cNvPr>
          <p:cNvSpPr>
            <a:spLocks noGrp="1"/>
          </p:cNvSpPr>
          <p:nvPr>
            <p:ph type="sldNum" sz="quarter" idx="12"/>
          </p:nvPr>
        </p:nvSpPr>
        <p:spPr/>
        <p:txBody>
          <a:bodyPr/>
          <a:lstStyle/>
          <a:p>
            <a:fld id="{B7024D56-6637-4714-B4B6-F8D644C761B8}" type="slidenum">
              <a:rPr lang="en-US" smtClean="0"/>
              <a:pPr/>
              <a:t>56</a:t>
            </a:fld>
            <a:endParaRPr lang="en-US"/>
          </a:p>
        </p:txBody>
      </p:sp>
    </p:spTree>
    <p:extLst>
      <p:ext uri="{BB962C8B-B14F-4D97-AF65-F5344CB8AC3E}">
        <p14:creationId xmlns:p14="http://schemas.microsoft.com/office/powerpoint/2010/main" val="138670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3BF36-D397-4671-815D-074034698EBD}"/>
              </a:ext>
            </a:extLst>
          </p:cNvPr>
          <p:cNvSpPr>
            <a:spLocks noGrp="1"/>
          </p:cNvSpPr>
          <p:nvPr>
            <p:ph type="title"/>
          </p:nvPr>
        </p:nvSpPr>
        <p:spPr/>
        <p:txBody>
          <a:bodyPr/>
          <a:lstStyle/>
          <a:p>
            <a:r>
              <a:rPr lang="en-IN" dirty="0"/>
              <a:t>Input Tax Credit</a:t>
            </a:r>
          </a:p>
        </p:txBody>
      </p:sp>
      <p:sp>
        <p:nvSpPr>
          <p:cNvPr id="3" name="Text Placeholder 2">
            <a:extLst>
              <a:ext uri="{FF2B5EF4-FFF2-40B4-BE49-F238E27FC236}">
                <a16:creationId xmlns:a16="http://schemas.microsoft.com/office/drawing/2014/main" id="{BF1553A9-7277-4316-9AA0-E7F672D43A14}"/>
              </a:ext>
            </a:extLst>
          </p:cNvPr>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19541173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8902C65-5BDD-4FA8-8E74-88F354ED833B}"/>
              </a:ext>
            </a:extLst>
          </p:cNvPr>
          <p:cNvSpPr>
            <a:spLocks noGrp="1"/>
          </p:cNvSpPr>
          <p:nvPr>
            <p:ph type="title"/>
          </p:nvPr>
        </p:nvSpPr>
        <p:spPr>
          <a:xfrm>
            <a:off x="839788" y="365126"/>
            <a:ext cx="10515600" cy="570176"/>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en-US" dirty="0"/>
              <a:t>‘Bill to Ship to’ – Extended to Service</a:t>
            </a:r>
            <a:endParaRPr lang="en-IN" dirty="0"/>
          </a:p>
        </p:txBody>
      </p:sp>
      <p:sp>
        <p:nvSpPr>
          <p:cNvPr id="7" name="Text Placeholder 6">
            <a:extLst>
              <a:ext uri="{FF2B5EF4-FFF2-40B4-BE49-F238E27FC236}">
                <a16:creationId xmlns:a16="http://schemas.microsoft.com/office/drawing/2014/main" id="{A28443A2-A83C-4330-83FA-7D34405BB403}"/>
              </a:ext>
            </a:extLst>
          </p:cNvPr>
          <p:cNvSpPr>
            <a:spLocks noGrp="1"/>
          </p:cNvSpPr>
          <p:nvPr>
            <p:ph type="body" idx="1"/>
          </p:nvPr>
        </p:nvSpPr>
        <p:spPr>
          <a:xfrm>
            <a:off x="839788" y="1001895"/>
            <a:ext cx="5157787" cy="508171"/>
          </a:xfrm>
        </p:spPr>
        <p:style>
          <a:lnRef idx="2">
            <a:schemeClr val="accent2"/>
          </a:lnRef>
          <a:fillRef idx="1">
            <a:schemeClr val="lt1"/>
          </a:fillRef>
          <a:effectRef idx="0">
            <a:schemeClr val="accent2"/>
          </a:effectRef>
          <a:fontRef idx="minor">
            <a:schemeClr val="dk1"/>
          </a:fontRef>
        </p:style>
        <p:txBody>
          <a:bodyPr/>
          <a:lstStyle/>
          <a:p>
            <a:r>
              <a:rPr lang="en-IN" dirty="0"/>
              <a:t>Then</a:t>
            </a:r>
          </a:p>
        </p:txBody>
      </p:sp>
      <p:sp>
        <p:nvSpPr>
          <p:cNvPr id="8" name="Content Placeholder 7">
            <a:extLst>
              <a:ext uri="{FF2B5EF4-FFF2-40B4-BE49-F238E27FC236}">
                <a16:creationId xmlns:a16="http://schemas.microsoft.com/office/drawing/2014/main" id="{33BEE14C-D00D-4EDD-9678-EA6C2939D676}"/>
              </a:ext>
            </a:extLst>
          </p:cNvPr>
          <p:cNvSpPr>
            <a:spLocks noGrp="1"/>
          </p:cNvSpPr>
          <p:nvPr>
            <p:ph sz="half" idx="2"/>
          </p:nvPr>
        </p:nvSpPr>
        <p:spPr>
          <a:xfrm>
            <a:off x="839788" y="1576660"/>
            <a:ext cx="5157787" cy="2791642"/>
          </a:xfrm>
        </p:spPr>
        <p:style>
          <a:lnRef idx="2">
            <a:schemeClr val="accent2"/>
          </a:lnRef>
          <a:fillRef idx="1">
            <a:schemeClr val="lt1"/>
          </a:fillRef>
          <a:effectRef idx="0">
            <a:schemeClr val="accent2"/>
          </a:effectRef>
          <a:fontRef idx="minor">
            <a:schemeClr val="dk1"/>
          </a:fontRef>
        </p:style>
        <p:txBody>
          <a:bodyPr>
            <a:noAutofit/>
          </a:bodyPr>
          <a:lstStyle/>
          <a:p>
            <a:pPr algn="just">
              <a:lnSpc>
                <a:spcPct val="110000"/>
              </a:lnSpc>
            </a:pPr>
            <a:r>
              <a:rPr lang="en-US" sz="2000" dirty="0">
                <a:latin typeface="+mj-lt"/>
              </a:rPr>
              <a:t>In case of “Bill to Ship to” model it is assumed that goods are deemed to be received by the recipient even though received by a third person – only in case of goods</a:t>
            </a:r>
            <a:endParaRPr lang="en-IN" sz="2000" dirty="0">
              <a:latin typeface="+mj-lt"/>
            </a:endParaRPr>
          </a:p>
        </p:txBody>
      </p:sp>
      <p:sp>
        <p:nvSpPr>
          <p:cNvPr id="9" name="Text Placeholder 8">
            <a:extLst>
              <a:ext uri="{FF2B5EF4-FFF2-40B4-BE49-F238E27FC236}">
                <a16:creationId xmlns:a16="http://schemas.microsoft.com/office/drawing/2014/main" id="{AB0CE7AB-6533-4E57-A127-D21D7A48F8F9}"/>
              </a:ext>
            </a:extLst>
          </p:cNvPr>
          <p:cNvSpPr>
            <a:spLocks noGrp="1"/>
          </p:cNvSpPr>
          <p:nvPr>
            <p:ph type="body" sz="quarter" idx="3"/>
          </p:nvPr>
        </p:nvSpPr>
        <p:spPr>
          <a:xfrm>
            <a:off x="6172200" y="1001895"/>
            <a:ext cx="5183188" cy="461145"/>
          </a:xfrm>
        </p:spPr>
        <p:style>
          <a:lnRef idx="2">
            <a:schemeClr val="accent2"/>
          </a:lnRef>
          <a:fillRef idx="1">
            <a:schemeClr val="lt1"/>
          </a:fillRef>
          <a:effectRef idx="0">
            <a:schemeClr val="accent2"/>
          </a:effectRef>
          <a:fontRef idx="minor">
            <a:schemeClr val="dk1"/>
          </a:fontRef>
        </p:style>
        <p:txBody>
          <a:bodyPr/>
          <a:lstStyle/>
          <a:p>
            <a:r>
              <a:rPr lang="en-IN" dirty="0"/>
              <a:t>Now</a:t>
            </a:r>
          </a:p>
        </p:txBody>
      </p:sp>
      <p:sp>
        <p:nvSpPr>
          <p:cNvPr id="10" name="Content Placeholder 9">
            <a:extLst>
              <a:ext uri="{FF2B5EF4-FFF2-40B4-BE49-F238E27FC236}">
                <a16:creationId xmlns:a16="http://schemas.microsoft.com/office/drawing/2014/main" id="{7CF026A0-74ED-4BB6-A43E-B8C0C9BC52AF}"/>
              </a:ext>
            </a:extLst>
          </p:cNvPr>
          <p:cNvSpPr>
            <a:spLocks noGrp="1"/>
          </p:cNvSpPr>
          <p:nvPr>
            <p:ph sz="quarter" idx="4"/>
          </p:nvPr>
        </p:nvSpPr>
        <p:spPr>
          <a:xfrm>
            <a:off x="6172200" y="1576661"/>
            <a:ext cx="5183188" cy="2791642"/>
          </a:xfrm>
        </p:spPr>
        <p:style>
          <a:lnRef idx="2">
            <a:schemeClr val="accent2"/>
          </a:lnRef>
          <a:fillRef idx="1">
            <a:schemeClr val="lt1"/>
          </a:fillRef>
          <a:effectRef idx="0">
            <a:schemeClr val="accent2"/>
          </a:effectRef>
          <a:fontRef idx="minor">
            <a:schemeClr val="dk1"/>
          </a:fontRef>
        </p:style>
        <p:txBody>
          <a:bodyPr>
            <a:normAutofit fontScale="92500"/>
          </a:bodyPr>
          <a:lstStyle/>
          <a:p>
            <a:pPr algn="just">
              <a:lnSpc>
                <a:spcPct val="120000"/>
              </a:lnSpc>
            </a:pPr>
            <a:r>
              <a:rPr lang="en-US" sz="2000" dirty="0">
                <a:latin typeface="+mj-lt"/>
              </a:rPr>
              <a:t>Such deemed received has now been extended to services.  It is enabling service providers to claim credit. [</a:t>
            </a:r>
            <a:r>
              <a:rPr lang="en-US" sz="2000" b="1" dirty="0">
                <a:latin typeface="+mj-lt"/>
              </a:rPr>
              <a:t>Explanation to </a:t>
            </a:r>
            <a:r>
              <a:rPr lang="en-US" sz="2000" dirty="0">
                <a:latin typeface="+mj-lt"/>
              </a:rPr>
              <a:t>Section 16(2)]</a:t>
            </a:r>
          </a:p>
          <a:p>
            <a:pPr algn="just">
              <a:lnSpc>
                <a:spcPct val="120000"/>
              </a:lnSpc>
            </a:pPr>
            <a:r>
              <a:rPr lang="en-US" sz="2000" dirty="0">
                <a:latin typeface="+mj-lt"/>
              </a:rPr>
              <a:t> Services provided by “A” to “C” on direction of “B”. B can take the credit of A’s invoice inspite of not having received the service due to the this deeming fiction</a:t>
            </a:r>
            <a:endParaRPr lang="en-IN" sz="2000" dirty="0">
              <a:latin typeface="+mj-lt"/>
            </a:endParaRPr>
          </a:p>
        </p:txBody>
      </p:sp>
      <p:sp>
        <p:nvSpPr>
          <p:cNvPr id="11" name="Rectangle 10">
            <a:extLst>
              <a:ext uri="{FF2B5EF4-FFF2-40B4-BE49-F238E27FC236}">
                <a16:creationId xmlns:a16="http://schemas.microsoft.com/office/drawing/2014/main" id="{5221555C-CBF9-4FE1-85CD-0EED95B81445}"/>
              </a:ext>
            </a:extLst>
          </p:cNvPr>
          <p:cNvSpPr/>
          <p:nvPr/>
        </p:nvSpPr>
        <p:spPr>
          <a:xfrm>
            <a:off x="919727" y="4461830"/>
            <a:ext cx="10515600" cy="1938992"/>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marL="285750" lvl="1" indent="-285750" algn="just">
              <a:buFont typeface="Arial" panose="020B0604020202020204" pitchFamily="34" charset="0"/>
              <a:buChar char="•"/>
            </a:pPr>
            <a:r>
              <a:rPr lang="en-IN" sz="2000" dirty="0">
                <a:latin typeface="+mj-lt"/>
              </a:rPr>
              <a:t>To avail ITC the registered person must be in receipt of goods or services  </a:t>
            </a:r>
          </a:p>
          <a:p>
            <a:pPr marL="285750" lvl="1" indent="-285750" algn="just">
              <a:buFont typeface="Arial" panose="020B0604020202020204" pitchFamily="34" charset="0"/>
              <a:buChar char="•"/>
            </a:pPr>
            <a:r>
              <a:rPr lang="en-IN" sz="2000" dirty="0">
                <a:latin typeface="+mj-lt"/>
              </a:rPr>
              <a:t>In Bill-to-ship-to model, it is deemed that goods are received when the supplier delivers the goods to any other person on direction of the recipient </a:t>
            </a:r>
          </a:p>
          <a:p>
            <a:pPr marL="285750" lvl="1" indent="-285750" algn="just">
              <a:buFont typeface="Arial" panose="020B0604020202020204" pitchFamily="34" charset="0"/>
              <a:buChar char="•"/>
            </a:pPr>
            <a:r>
              <a:rPr lang="en-IN" sz="2000" dirty="0">
                <a:latin typeface="+mj-lt"/>
              </a:rPr>
              <a:t>This deemed assumption shall now be applicable in case of services as well. </a:t>
            </a:r>
          </a:p>
          <a:p>
            <a:pPr marL="285750" lvl="1" indent="-285750" algn="just">
              <a:buFont typeface="Arial" panose="020B0604020202020204" pitchFamily="34" charset="0"/>
              <a:buChar char="•"/>
            </a:pPr>
            <a:r>
              <a:rPr lang="en-IN" sz="2000" dirty="0">
                <a:latin typeface="+mj-lt"/>
              </a:rPr>
              <a:t>So, ITC will be allowed to a person on whose direction and account, the third person receives the services.</a:t>
            </a:r>
            <a:endParaRPr lang="en-US" sz="2000" dirty="0">
              <a:latin typeface="+mj-lt"/>
            </a:endParaRPr>
          </a:p>
        </p:txBody>
      </p:sp>
      <p:sp>
        <p:nvSpPr>
          <p:cNvPr id="12" name="Rectangle 11">
            <a:extLst>
              <a:ext uri="{FF2B5EF4-FFF2-40B4-BE49-F238E27FC236}">
                <a16:creationId xmlns:a16="http://schemas.microsoft.com/office/drawing/2014/main" id="{AAEEDCE0-B25B-44FF-B48F-4CE567D16C0C}"/>
              </a:ext>
            </a:extLst>
          </p:cNvPr>
          <p:cNvSpPr/>
          <p:nvPr/>
        </p:nvSpPr>
        <p:spPr>
          <a:xfrm rot="16200000">
            <a:off x="265752" y="5147769"/>
            <a:ext cx="778739" cy="369332"/>
          </a:xfrm>
          <a:prstGeom prst="rect">
            <a:avLst/>
          </a:prstGeom>
        </p:spPr>
        <p:txBody>
          <a:bodyPr wrap="none">
            <a:spAutoFit/>
          </a:bodyPr>
          <a:lstStyle/>
          <a:p>
            <a:r>
              <a:rPr lang="en-IN" b="1" dirty="0">
                <a:solidFill>
                  <a:srgbClr val="FF0000"/>
                </a:solidFill>
                <a:latin typeface="Calibri" panose="020F0502020204030204" pitchFamily="34" charset="0"/>
                <a:ea typeface="Calibri" panose="020F0502020204030204" pitchFamily="34" charset="0"/>
              </a:rPr>
              <a:t>Effect </a:t>
            </a:r>
            <a:endParaRPr lang="en-IN" b="1" dirty="0">
              <a:solidFill>
                <a:srgbClr val="FF0000"/>
              </a:solidFill>
            </a:endParaRPr>
          </a:p>
        </p:txBody>
      </p:sp>
    </p:spTree>
    <p:extLst>
      <p:ext uri="{BB962C8B-B14F-4D97-AF65-F5344CB8AC3E}">
        <p14:creationId xmlns:p14="http://schemas.microsoft.com/office/powerpoint/2010/main" val="261571842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ITC on Payment of Tax</a:t>
            </a:r>
          </a:p>
        </p:txBody>
      </p:sp>
      <p:sp>
        <p:nvSpPr>
          <p:cNvPr id="2" name="Content Placeholder 1"/>
          <p:cNvSpPr>
            <a:spLocks noGrp="1"/>
          </p:cNvSpPr>
          <p:nvPr>
            <p:ph idx="1"/>
          </p:nvPr>
        </p:nvSpPr>
        <p:spPr/>
        <p:txBody>
          <a:bodyPr>
            <a:normAutofit/>
          </a:bodyPr>
          <a:lstStyle/>
          <a:p>
            <a:pPr algn="just"/>
            <a:r>
              <a:rPr lang="en-IN" dirty="0">
                <a:latin typeface="+mj-lt"/>
              </a:rPr>
              <a:t>Section 16(2)(c) Second Proviso </a:t>
            </a:r>
          </a:p>
          <a:p>
            <a:pPr lvl="1" algn="just"/>
            <a:r>
              <a:rPr lang="en-IN" dirty="0">
                <a:latin typeface="+mj-lt"/>
              </a:rPr>
              <a:t>subject to the provisions of section 41 </a:t>
            </a:r>
            <a:r>
              <a:rPr lang="en-IN" dirty="0">
                <a:solidFill>
                  <a:srgbClr val="FF0000"/>
                </a:solidFill>
                <a:latin typeface="+mj-lt"/>
              </a:rPr>
              <a:t>or 43A</a:t>
            </a:r>
            <a:r>
              <a:rPr lang="en-IN" dirty="0">
                <a:latin typeface="+mj-lt"/>
              </a:rPr>
              <a:t>, the tax charged in respect of such supply has been actually paid to the Government, either in cash or through utilisation of input tax credit admissible in respect of the said supply; </a:t>
            </a:r>
          </a:p>
          <a:p>
            <a:pPr algn="just"/>
            <a:r>
              <a:rPr lang="en-IN" dirty="0">
                <a:latin typeface="+mj-lt"/>
              </a:rPr>
              <a:t>Impact</a:t>
            </a:r>
          </a:p>
          <a:p>
            <a:pPr marL="971550" lvl="1" indent="-514350" algn="just">
              <a:buFont typeface="+mj-lt"/>
              <a:buAutoNum type="arabicPeriod"/>
            </a:pPr>
            <a:r>
              <a:rPr lang="en-IN" dirty="0">
                <a:latin typeface="+mj-lt"/>
              </a:rPr>
              <a:t>One of the conditions for availing input tax credit is that the payment of tax should have been made by the supplier </a:t>
            </a:r>
          </a:p>
          <a:p>
            <a:pPr marL="971550" lvl="1" indent="-514350" algn="just">
              <a:buFont typeface="+mj-lt"/>
              <a:buAutoNum type="arabicPeriod"/>
            </a:pPr>
            <a:r>
              <a:rPr lang="en-IN" dirty="0">
                <a:latin typeface="+mj-lt"/>
              </a:rPr>
              <a:t>The new return filing mechanism may allow taking of input tax credit to the recipient in certain situations and subject to certain conditions even  if the payment of tax is not made by the supplier </a:t>
            </a:r>
          </a:p>
          <a:p>
            <a:pPr marL="971550" lvl="1" indent="-514350" algn="just">
              <a:buFont typeface="+mj-lt"/>
              <a:buAutoNum type="arabicPeriod"/>
            </a:pPr>
            <a:r>
              <a:rPr lang="en-IN" dirty="0">
                <a:latin typeface="+mj-lt"/>
              </a:rPr>
              <a:t>So, this condition of requirement of payment of tax by the supplier has been made subject to the procedure in the new return filing mechanism </a:t>
            </a:r>
          </a:p>
          <a:p>
            <a:pPr algn="just"/>
            <a:endParaRPr lang="en-US" dirty="0">
              <a:latin typeface="+mj-lt"/>
            </a:endParaRPr>
          </a:p>
        </p:txBody>
      </p:sp>
    </p:spTree>
    <p:extLst>
      <p:ext uri="{BB962C8B-B14F-4D97-AF65-F5344CB8AC3E}">
        <p14:creationId xmlns:p14="http://schemas.microsoft.com/office/powerpoint/2010/main" val="2728728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a:spLocks/>
          </p:cNvSpPr>
          <p:nvPr/>
        </p:nvSpPr>
        <p:spPr>
          <a:xfrm>
            <a:off x="6310121" y="462533"/>
            <a:ext cx="1153795" cy="532130"/>
          </a:xfrm>
          <a:custGeom>
            <a:avLst/>
            <a:gdLst/>
            <a:ahLst/>
            <a:cxnLst/>
            <a:rect l="l" t="t" r="r" b="b"/>
            <a:pathLst>
              <a:path w="1153795" h="532130">
                <a:moveTo>
                  <a:pt x="1100454" y="0"/>
                </a:moveTo>
                <a:lnTo>
                  <a:pt x="53212" y="0"/>
                </a:lnTo>
                <a:lnTo>
                  <a:pt x="32521" y="4189"/>
                </a:lnTo>
                <a:lnTo>
                  <a:pt x="15605" y="15605"/>
                </a:lnTo>
                <a:lnTo>
                  <a:pt x="4189" y="32521"/>
                </a:lnTo>
                <a:lnTo>
                  <a:pt x="0" y="53212"/>
                </a:lnTo>
                <a:lnTo>
                  <a:pt x="0" y="478663"/>
                </a:lnTo>
                <a:lnTo>
                  <a:pt x="4189" y="499354"/>
                </a:lnTo>
                <a:lnTo>
                  <a:pt x="15605" y="516270"/>
                </a:lnTo>
                <a:lnTo>
                  <a:pt x="32521" y="527686"/>
                </a:lnTo>
                <a:lnTo>
                  <a:pt x="53212" y="531876"/>
                </a:lnTo>
                <a:lnTo>
                  <a:pt x="1100454" y="531876"/>
                </a:lnTo>
                <a:lnTo>
                  <a:pt x="1121146" y="527686"/>
                </a:lnTo>
                <a:lnTo>
                  <a:pt x="1138062" y="516270"/>
                </a:lnTo>
                <a:lnTo>
                  <a:pt x="1149478" y="499354"/>
                </a:lnTo>
                <a:lnTo>
                  <a:pt x="1153668" y="478663"/>
                </a:lnTo>
                <a:lnTo>
                  <a:pt x="1153668" y="53212"/>
                </a:lnTo>
                <a:lnTo>
                  <a:pt x="1149478" y="32521"/>
                </a:lnTo>
                <a:lnTo>
                  <a:pt x="1138062" y="15605"/>
                </a:lnTo>
                <a:lnTo>
                  <a:pt x="1121146" y="4189"/>
                </a:lnTo>
                <a:lnTo>
                  <a:pt x="1100454" y="0"/>
                </a:lnTo>
                <a:close/>
              </a:path>
            </a:pathLst>
          </a:custGeom>
          <a:solidFill>
            <a:srgbClr val="EC7C30"/>
          </a:solidFill>
        </p:spPr>
        <p:txBody>
          <a:bodyPr wrap="square" lIns="0" tIns="0" rIns="0" bIns="0" rtlCol="0"/>
          <a:lstStyle/>
          <a:p>
            <a:endParaRPr dirty="0">
              <a:uFillTx/>
            </a:endParaRPr>
          </a:p>
        </p:txBody>
      </p:sp>
      <p:sp>
        <p:nvSpPr>
          <p:cNvPr id="3" name="object 3"/>
          <p:cNvSpPr txBox="1">
            <a:spLocks noGrp="1"/>
          </p:cNvSpPr>
          <p:nvPr>
            <p:ph type="title"/>
          </p:nvPr>
        </p:nvSpPr>
        <p:spPr>
          <a:xfrm>
            <a:off x="6431746" y="477899"/>
            <a:ext cx="862965" cy="514350"/>
          </a:xfrm>
          <a:prstGeom prst="rect">
            <a:avLst/>
          </a:prstGeom>
        </p:spPr>
        <p:txBody>
          <a:bodyPr vert="horz" wrap="square" lIns="0" tIns="13335" rIns="0" bIns="0" rtlCol="0">
            <a:spAutoFit/>
          </a:bodyPr>
          <a:lstStyle/>
          <a:p>
            <a:pPr marL="12700">
              <a:lnSpc>
                <a:spcPct val="100000"/>
              </a:lnSpc>
              <a:spcBef>
                <a:spcPts val="105"/>
              </a:spcBef>
            </a:pPr>
            <a:r>
              <a:rPr sz="3200" dirty="0">
                <a:solidFill>
                  <a:srgbClr val="FFFFFF"/>
                </a:solidFill>
                <a:uFillTx/>
                <a:latin typeface="+mn-lt"/>
              </a:rPr>
              <a:t>GST</a:t>
            </a:r>
            <a:endParaRPr sz="3200" dirty="0">
              <a:uFillTx/>
              <a:latin typeface="+mn-lt"/>
            </a:endParaRPr>
          </a:p>
        </p:txBody>
      </p:sp>
      <p:sp>
        <p:nvSpPr>
          <p:cNvPr id="4" name="object 4"/>
          <p:cNvSpPr>
            <a:spLocks/>
          </p:cNvSpPr>
          <p:nvPr/>
        </p:nvSpPr>
        <p:spPr>
          <a:xfrm>
            <a:off x="2955035" y="993647"/>
            <a:ext cx="3931920" cy="212725"/>
          </a:xfrm>
          <a:custGeom>
            <a:avLst/>
            <a:gdLst/>
            <a:ahLst/>
            <a:cxnLst/>
            <a:rect l="l" t="t" r="r" b="b"/>
            <a:pathLst>
              <a:path w="3931920" h="212725">
                <a:moveTo>
                  <a:pt x="3931666" y="0"/>
                </a:moveTo>
                <a:lnTo>
                  <a:pt x="3931666" y="106299"/>
                </a:lnTo>
                <a:lnTo>
                  <a:pt x="0" y="106299"/>
                </a:lnTo>
                <a:lnTo>
                  <a:pt x="0" y="212598"/>
                </a:lnTo>
              </a:path>
            </a:pathLst>
          </a:custGeom>
          <a:ln w="12192">
            <a:solidFill>
              <a:srgbClr val="FFC000"/>
            </a:solidFill>
          </a:ln>
        </p:spPr>
        <p:txBody>
          <a:bodyPr wrap="square" lIns="0" tIns="0" rIns="0" bIns="0" rtlCol="0"/>
          <a:lstStyle/>
          <a:p>
            <a:endParaRPr dirty="0">
              <a:uFillTx/>
            </a:endParaRPr>
          </a:p>
        </p:txBody>
      </p:sp>
      <p:sp>
        <p:nvSpPr>
          <p:cNvPr id="5" name="object 5"/>
          <p:cNvSpPr>
            <a:spLocks/>
          </p:cNvSpPr>
          <p:nvPr/>
        </p:nvSpPr>
        <p:spPr>
          <a:xfrm>
            <a:off x="2382773" y="1206246"/>
            <a:ext cx="1144905" cy="532130"/>
          </a:xfrm>
          <a:custGeom>
            <a:avLst/>
            <a:gdLst/>
            <a:ahLst/>
            <a:cxnLst/>
            <a:rect l="l" t="t" r="r" b="b"/>
            <a:pathLst>
              <a:path w="1144904" h="532130">
                <a:moveTo>
                  <a:pt x="1091311" y="0"/>
                </a:moveTo>
                <a:lnTo>
                  <a:pt x="53212" y="0"/>
                </a:lnTo>
                <a:lnTo>
                  <a:pt x="32521" y="4189"/>
                </a:lnTo>
                <a:lnTo>
                  <a:pt x="15605" y="15605"/>
                </a:lnTo>
                <a:lnTo>
                  <a:pt x="4189" y="32521"/>
                </a:lnTo>
                <a:lnTo>
                  <a:pt x="0" y="53212"/>
                </a:lnTo>
                <a:lnTo>
                  <a:pt x="0" y="478663"/>
                </a:lnTo>
                <a:lnTo>
                  <a:pt x="4189" y="499354"/>
                </a:lnTo>
                <a:lnTo>
                  <a:pt x="15605" y="516270"/>
                </a:lnTo>
                <a:lnTo>
                  <a:pt x="32521" y="527686"/>
                </a:lnTo>
                <a:lnTo>
                  <a:pt x="53212" y="531876"/>
                </a:lnTo>
                <a:lnTo>
                  <a:pt x="1091311" y="531876"/>
                </a:lnTo>
                <a:lnTo>
                  <a:pt x="1112002" y="527686"/>
                </a:lnTo>
                <a:lnTo>
                  <a:pt x="1128918" y="516270"/>
                </a:lnTo>
                <a:lnTo>
                  <a:pt x="1140334" y="499354"/>
                </a:lnTo>
                <a:lnTo>
                  <a:pt x="1144524" y="478663"/>
                </a:lnTo>
                <a:lnTo>
                  <a:pt x="1144524" y="53212"/>
                </a:lnTo>
                <a:lnTo>
                  <a:pt x="1140334" y="32521"/>
                </a:lnTo>
                <a:lnTo>
                  <a:pt x="1128918" y="15605"/>
                </a:lnTo>
                <a:lnTo>
                  <a:pt x="1112002" y="4189"/>
                </a:lnTo>
                <a:lnTo>
                  <a:pt x="1091311" y="0"/>
                </a:lnTo>
                <a:close/>
              </a:path>
            </a:pathLst>
          </a:custGeom>
          <a:solidFill>
            <a:srgbClr val="FFC000"/>
          </a:solidFill>
        </p:spPr>
        <p:txBody>
          <a:bodyPr wrap="square" lIns="0" tIns="0" rIns="0" bIns="0" rtlCol="0"/>
          <a:lstStyle/>
          <a:p>
            <a:endParaRPr dirty="0">
              <a:uFillTx/>
            </a:endParaRPr>
          </a:p>
        </p:txBody>
      </p:sp>
      <p:sp>
        <p:nvSpPr>
          <p:cNvPr id="6" name="object 6"/>
          <p:cNvSpPr>
            <a:spLocks/>
          </p:cNvSpPr>
          <p:nvPr/>
        </p:nvSpPr>
        <p:spPr>
          <a:xfrm>
            <a:off x="2382773" y="1206246"/>
            <a:ext cx="1144905" cy="532130"/>
          </a:xfrm>
          <a:custGeom>
            <a:avLst/>
            <a:gdLst/>
            <a:ahLst/>
            <a:cxnLst/>
            <a:rect l="l" t="t" r="r" b="b"/>
            <a:pathLst>
              <a:path w="1144904" h="532130">
                <a:moveTo>
                  <a:pt x="0" y="53212"/>
                </a:moveTo>
                <a:lnTo>
                  <a:pt x="4189" y="32521"/>
                </a:lnTo>
                <a:lnTo>
                  <a:pt x="15605" y="15605"/>
                </a:lnTo>
                <a:lnTo>
                  <a:pt x="32521" y="4189"/>
                </a:lnTo>
                <a:lnTo>
                  <a:pt x="53212" y="0"/>
                </a:lnTo>
                <a:lnTo>
                  <a:pt x="1091311" y="0"/>
                </a:lnTo>
                <a:lnTo>
                  <a:pt x="1112002" y="4189"/>
                </a:lnTo>
                <a:lnTo>
                  <a:pt x="1128918" y="15605"/>
                </a:lnTo>
                <a:lnTo>
                  <a:pt x="1140334" y="32521"/>
                </a:lnTo>
                <a:lnTo>
                  <a:pt x="1144524" y="53212"/>
                </a:lnTo>
                <a:lnTo>
                  <a:pt x="1144524" y="478663"/>
                </a:lnTo>
                <a:lnTo>
                  <a:pt x="1140334" y="499354"/>
                </a:lnTo>
                <a:lnTo>
                  <a:pt x="1128918" y="516270"/>
                </a:lnTo>
                <a:lnTo>
                  <a:pt x="1112002" y="527686"/>
                </a:lnTo>
                <a:lnTo>
                  <a:pt x="1091311" y="531876"/>
                </a:lnTo>
                <a:lnTo>
                  <a:pt x="53212" y="531876"/>
                </a:lnTo>
                <a:lnTo>
                  <a:pt x="32521" y="527686"/>
                </a:lnTo>
                <a:lnTo>
                  <a:pt x="15605" y="516270"/>
                </a:lnTo>
                <a:lnTo>
                  <a:pt x="4189" y="499354"/>
                </a:lnTo>
                <a:lnTo>
                  <a:pt x="0" y="478663"/>
                </a:lnTo>
                <a:lnTo>
                  <a:pt x="0" y="53212"/>
                </a:lnTo>
                <a:close/>
              </a:path>
            </a:pathLst>
          </a:custGeom>
          <a:ln/>
        </p:spPr>
        <p:style>
          <a:lnRef idx="2">
            <a:schemeClr val="accent2">
              <a:shade val="50000"/>
            </a:schemeClr>
          </a:lnRef>
          <a:fillRef idx="1">
            <a:schemeClr val="accent2"/>
          </a:fillRef>
          <a:effectRef idx="0">
            <a:schemeClr val="accent2"/>
          </a:effectRef>
          <a:fontRef idx="minor">
            <a:schemeClr val="lt1"/>
          </a:fontRef>
        </p:style>
        <p:txBody>
          <a:bodyPr wrap="square" lIns="0" tIns="0" rIns="0" bIns="0" rtlCol="0"/>
          <a:lstStyle/>
          <a:p>
            <a:endParaRPr dirty="0">
              <a:uFillTx/>
            </a:endParaRPr>
          </a:p>
        </p:txBody>
      </p:sp>
      <p:sp>
        <p:nvSpPr>
          <p:cNvPr id="7" name="object 7"/>
          <p:cNvSpPr txBox="1">
            <a:spLocks/>
          </p:cNvSpPr>
          <p:nvPr/>
        </p:nvSpPr>
        <p:spPr>
          <a:xfrm>
            <a:off x="2719577" y="1299717"/>
            <a:ext cx="470534" cy="299720"/>
          </a:xfrm>
          <a:prstGeom prst="rect">
            <a:avLst/>
          </a:prstGeom>
        </p:spPr>
        <p:txBody>
          <a:bodyPr vert="horz" wrap="square" lIns="0" tIns="12700" rIns="0" bIns="0" rtlCol="0">
            <a:spAutoFit/>
          </a:bodyPr>
          <a:lstStyle/>
          <a:p>
            <a:pPr marL="12700">
              <a:lnSpc>
                <a:spcPct val="100000"/>
              </a:lnSpc>
              <a:spcBef>
                <a:spcPts val="100"/>
              </a:spcBef>
            </a:pPr>
            <a:r>
              <a:rPr sz="1800" dirty="0">
                <a:solidFill>
                  <a:srgbClr val="FFFFFF"/>
                </a:solidFill>
                <a:uFillTx/>
                <a:cs typeface="Arial"/>
              </a:rPr>
              <a:t>Acts</a:t>
            </a:r>
            <a:endParaRPr sz="1800" dirty="0">
              <a:uFillTx/>
              <a:cs typeface="Arial"/>
            </a:endParaRPr>
          </a:p>
        </p:txBody>
      </p:sp>
      <p:sp>
        <p:nvSpPr>
          <p:cNvPr id="8" name="object 8"/>
          <p:cNvSpPr>
            <a:spLocks/>
          </p:cNvSpPr>
          <p:nvPr/>
        </p:nvSpPr>
        <p:spPr>
          <a:xfrm>
            <a:off x="1648319" y="1737360"/>
            <a:ext cx="1305827" cy="212725"/>
          </a:xfrm>
          <a:custGeom>
            <a:avLst/>
            <a:gdLst/>
            <a:ahLst/>
            <a:cxnLst/>
            <a:rect l="l" t="t" r="r" b="b"/>
            <a:pathLst>
              <a:path w="1181735" h="212725">
                <a:moveTo>
                  <a:pt x="1181608" y="0"/>
                </a:moveTo>
                <a:lnTo>
                  <a:pt x="1181608" y="106299"/>
                </a:lnTo>
                <a:lnTo>
                  <a:pt x="0" y="106299"/>
                </a:lnTo>
                <a:lnTo>
                  <a:pt x="0" y="212598"/>
                </a:lnTo>
              </a:path>
            </a:pathLst>
          </a:custGeom>
          <a:ln w="12192">
            <a:solidFill>
              <a:srgbClr val="4471C4"/>
            </a:solidFill>
          </a:ln>
        </p:spPr>
        <p:txBody>
          <a:bodyPr wrap="square" lIns="0" tIns="0" rIns="0" bIns="0" rtlCol="0"/>
          <a:lstStyle/>
          <a:p>
            <a:pPr algn="ctr"/>
            <a:endParaRPr sz="2000" dirty="0">
              <a:uFillTx/>
            </a:endParaRPr>
          </a:p>
        </p:txBody>
      </p:sp>
      <p:sp>
        <p:nvSpPr>
          <p:cNvPr id="9" name="object 9"/>
          <p:cNvSpPr>
            <a:spLocks/>
          </p:cNvSpPr>
          <p:nvPr/>
        </p:nvSpPr>
        <p:spPr>
          <a:xfrm>
            <a:off x="1075944" y="1951482"/>
            <a:ext cx="1274953" cy="530860"/>
          </a:xfrm>
          <a:custGeom>
            <a:avLst/>
            <a:gdLst/>
            <a:ahLst/>
            <a:cxnLst/>
            <a:rect l="l" t="t" r="r" b="b"/>
            <a:pathLst>
              <a:path w="1153795" h="530860">
                <a:moveTo>
                  <a:pt x="1100581" y="0"/>
                </a:moveTo>
                <a:lnTo>
                  <a:pt x="53035" y="0"/>
                </a:lnTo>
                <a:lnTo>
                  <a:pt x="32393" y="4169"/>
                </a:lnTo>
                <a:lnTo>
                  <a:pt x="15535" y="15541"/>
                </a:lnTo>
                <a:lnTo>
                  <a:pt x="4168" y="32414"/>
                </a:lnTo>
                <a:lnTo>
                  <a:pt x="0" y="53085"/>
                </a:lnTo>
                <a:lnTo>
                  <a:pt x="0" y="477265"/>
                </a:lnTo>
                <a:lnTo>
                  <a:pt x="4168" y="497937"/>
                </a:lnTo>
                <a:lnTo>
                  <a:pt x="15535" y="514810"/>
                </a:lnTo>
                <a:lnTo>
                  <a:pt x="32393" y="526182"/>
                </a:lnTo>
                <a:lnTo>
                  <a:pt x="53035" y="530351"/>
                </a:lnTo>
                <a:lnTo>
                  <a:pt x="1100581" y="530351"/>
                </a:lnTo>
                <a:lnTo>
                  <a:pt x="1121253" y="526182"/>
                </a:lnTo>
                <a:lnTo>
                  <a:pt x="1138126" y="514810"/>
                </a:lnTo>
                <a:lnTo>
                  <a:pt x="1149498" y="497937"/>
                </a:lnTo>
                <a:lnTo>
                  <a:pt x="1153667" y="477265"/>
                </a:lnTo>
                <a:lnTo>
                  <a:pt x="1153667" y="53085"/>
                </a:lnTo>
                <a:lnTo>
                  <a:pt x="1149498" y="32414"/>
                </a:lnTo>
                <a:lnTo>
                  <a:pt x="1138126" y="15541"/>
                </a:lnTo>
                <a:lnTo>
                  <a:pt x="1121253" y="4169"/>
                </a:lnTo>
                <a:lnTo>
                  <a:pt x="1100581" y="0"/>
                </a:lnTo>
                <a:close/>
              </a:path>
            </a:pathLst>
          </a:custGeom>
          <a:solidFill>
            <a:srgbClr val="4471C4"/>
          </a:solidFill>
        </p:spPr>
        <p:txBody>
          <a:bodyPr wrap="square" lIns="0" tIns="0" rIns="0" bIns="0" rtlCol="0"/>
          <a:lstStyle/>
          <a:p>
            <a:pPr marL="12700" algn="ctr">
              <a:lnSpc>
                <a:spcPct val="100000"/>
              </a:lnSpc>
              <a:spcBef>
                <a:spcPts val="100"/>
              </a:spcBef>
            </a:pPr>
            <a:r>
              <a:rPr lang="en-IN" sz="2000">
                <a:solidFill>
                  <a:srgbClr val="FFFFFF"/>
                </a:solidFill>
                <a:cs typeface="Arial"/>
              </a:rPr>
              <a:t>Acts</a:t>
            </a:r>
            <a:endParaRPr lang="en-IN" sz="2000" dirty="0">
              <a:cs typeface="Arial"/>
            </a:endParaRPr>
          </a:p>
        </p:txBody>
      </p:sp>
      <p:sp>
        <p:nvSpPr>
          <p:cNvPr id="10" name="object 10"/>
          <p:cNvSpPr>
            <a:spLocks/>
          </p:cNvSpPr>
          <p:nvPr/>
        </p:nvSpPr>
        <p:spPr>
          <a:xfrm>
            <a:off x="1075944" y="1951482"/>
            <a:ext cx="1274953" cy="530860"/>
          </a:xfrm>
          <a:custGeom>
            <a:avLst/>
            <a:gdLst/>
            <a:ahLst/>
            <a:cxnLst/>
            <a:rect l="l" t="t" r="r" b="b"/>
            <a:pathLst>
              <a:path w="1153795" h="530860">
                <a:moveTo>
                  <a:pt x="0" y="53085"/>
                </a:moveTo>
                <a:lnTo>
                  <a:pt x="4168" y="32414"/>
                </a:lnTo>
                <a:lnTo>
                  <a:pt x="15535" y="15541"/>
                </a:lnTo>
                <a:lnTo>
                  <a:pt x="32393" y="4169"/>
                </a:lnTo>
                <a:lnTo>
                  <a:pt x="53035" y="0"/>
                </a:lnTo>
                <a:lnTo>
                  <a:pt x="1100581" y="0"/>
                </a:lnTo>
                <a:lnTo>
                  <a:pt x="1121253" y="4169"/>
                </a:lnTo>
                <a:lnTo>
                  <a:pt x="1138126" y="15541"/>
                </a:lnTo>
                <a:lnTo>
                  <a:pt x="1149498" y="32414"/>
                </a:lnTo>
                <a:lnTo>
                  <a:pt x="1153667" y="53085"/>
                </a:lnTo>
                <a:lnTo>
                  <a:pt x="1153667" y="477265"/>
                </a:lnTo>
                <a:lnTo>
                  <a:pt x="1149498" y="497937"/>
                </a:lnTo>
                <a:lnTo>
                  <a:pt x="1138126" y="514810"/>
                </a:lnTo>
                <a:lnTo>
                  <a:pt x="1121253" y="526182"/>
                </a:lnTo>
                <a:lnTo>
                  <a:pt x="1100581" y="530351"/>
                </a:lnTo>
                <a:lnTo>
                  <a:pt x="53035" y="530351"/>
                </a:lnTo>
                <a:lnTo>
                  <a:pt x="32393" y="526182"/>
                </a:lnTo>
                <a:lnTo>
                  <a:pt x="15535" y="514810"/>
                </a:lnTo>
                <a:lnTo>
                  <a:pt x="4168" y="497937"/>
                </a:lnTo>
                <a:lnTo>
                  <a:pt x="0" y="477265"/>
                </a:lnTo>
                <a:lnTo>
                  <a:pt x="0" y="53085"/>
                </a:lnTo>
                <a:close/>
              </a:path>
            </a:pathLst>
          </a:custGeom>
          <a:ln w="19811">
            <a:solidFill>
              <a:srgbClr val="FFFFFF"/>
            </a:solidFill>
          </a:ln>
        </p:spPr>
        <p:txBody>
          <a:bodyPr wrap="square" lIns="0" tIns="0" rIns="0" bIns="0" rtlCol="0"/>
          <a:lstStyle/>
          <a:p>
            <a:pPr algn="ctr"/>
            <a:endParaRPr sz="2000" dirty="0">
              <a:uFillTx/>
            </a:endParaRPr>
          </a:p>
        </p:txBody>
      </p:sp>
      <p:sp>
        <p:nvSpPr>
          <p:cNvPr id="12" name="object 12"/>
          <p:cNvSpPr>
            <a:spLocks/>
          </p:cNvSpPr>
          <p:nvPr/>
        </p:nvSpPr>
        <p:spPr>
          <a:xfrm>
            <a:off x="1075944" y="2481072"/>
            <a:ext cx="696595" cy="212725"/>
          </a:xfrm>
          <a:custGeom>
            <a:avLst/>
            <a:gdLst/>
            <a:ahLst/>
            <a:cxnLst/>
            <a:rect l="l" t="t" r="r" b="b"/>
            <a:pathLst>
              <a:path w="696594" h="212725">
                <a:moveTo>
                  <a:pt x="696341" y="0"/>
                </a:moveTo>
                <a:lnTo>
                  <a:pt x="696341" y="106299"/>
                </a:lnTo>
                <a:lnTo>
                  <a:pt x="0" y="106299"/>
                </a:lnTo>
                <a:lnTo>
                  <a:pt x="0" y="212598"/>
                </a:lnTo>
              </a:path>
            </a:pathLst>
          </a:custGeom>
          <a:ln w="12192">
            <a:solidFill>
              <a:srgbClr val="6FAC46"/>
            </a:solidFill>
          </a:ln>
        </p:spPr>
        <p:txBody>
          <a:bodyPr wrap="square" lIns="0" tIns="0" rIns="0" bIns="0" rtlCol="0"/>
          <a:lstStyle/>
          <a:p>
            <a:endParaRPr dirty="0">
              <a:uFillTx/>
            </a:endParaRPr>
          </a:p>
        </p:txBody>
      </p:sp>
      <p:sp>
        <p:nvSpPr>
          <p:cNvPr id="13" name="object 13"/>
          <p:cNvSpPr>
            <a:spLocks/>
          </p:cNvSpPr>
          <p:nvPr/>
        </p:nvSpPr>
        <p:spPr>
          <a:xfrm>
            <a:off x="500633" y="2695194"/>
            <a:ext cx="1153795" cy="532130"/>
          </a:xfrm>
          <a:custGeom>
            <a:avLst/>
            <a:gdLst/>
            <a:ahLst/>
            <a:cxnLst/>
            <a:rect l="l" t="t" r="r" b="b"/>
            <a:pathLst>
              <a:path w="1153795" h="532130">
                <a:moveTo>
                  <a:pt x="1100455" y="0"/>
                </a:moveTo>
                <a:lnTo>
                  <a:pt x="53187" y="0"/>
                </a:lnTo>
                <a:lnTo>
                  <a:pt x="32484" y="4189"/>
                </a:lnTo>
                <a:lnTo>
                  <a:pt x="15578" y="15605"/>
                </a:lnTo>
                <a:lnTo>
                  <a:pt x="4179" y="32521"/>
                </a:lnTo>
                <a:lnTo>
                  <a:pt x="0" y="53212"/>
                </a:lnTo>
                <a:lnTo>
                  <a:pt x="0" y="478663"/>
                </a:lnTo>
                <a:lnTo>
                  <a:pt x="4179" y="499354"/>
                </a:lnTo>
                <a:lnTo>
                  <a:pt x="15578" y="516270"/>
                </a:lnTo>
                <a:lnTo>
                  <a:pt x="32484" y="527686"/>
                </a:lnTo>
                <a:lnTo>
                  <a:pt x="53187" y="531876"/>
                </a:lnTo>
                <a:lnTo>
                  <a:pt x="1100455" y="531876"/>
                </a:lnTo>
                <a:lnTo>
                  <a:pt x="1121146" y="527686"/>
                </a:lnTo>
                <a:lnTo>
                  <a:pt x="1138062" y="516270"/>
                </a:lnTo>
                <a:lnTo>
                  <a:pt x="1149478" y="499354"/>
                </a:lnTo>
                <a:lnTo>
                  <a:pt x="1153667" y="478663"/>
                </a:lnTo>
                <a:lnTo>
                  <a:pt x="1153667" y="53212"/>
                </a:lnTo>
                <a:lnTo>
                  <a:pt x="1149478" y="32521"/>
                </a:lnTo>
                <a:lnTo>
                  <a:pt x="1138062" y="15605"/>
                </a:lnTo>
                <a:lnTo>
                  <a:pt x="1121146" y="4189"/>
                </a:lnTo>
                <a:lnTo>
                  <a:pt x="1100455" y="0"/>
                </a:lnTo>
                <a:close/>
              </a:path>
            </a:pathLst>
          </a:custGeom>
          <a:solidFill>
            <a:srgbClr val="6FAC46"/>
          </a:solidFill>
        </p:spPr>
        <p:txBody>
          <a:bodyPr wrap="square" lIns="0" tIns="0" rIns="0" bIns="0" rtlCol="0"/>
          <a:lstStyle/>
          <a:p>
            <a:endParaRPr dirty="0">
              <a:uFillTx/>
            </a:endParaRPr>
          </a:p>
        </p:txBody>
      </p:sp>
      <p:sp>
        <p:nvSpPr>
          <p:cNvPr id="14" name="object 14"/>
          <p:cNvSpPr>
            <a:spLocks/>
          </p:cNvSpPr>
          <p:nvPr/>
        </p:nvSpPr>
        <p:spPr>
          <a:xfrm>
            <a:off x="500633" y="2695194"/>
            <a:ext cx="1153795" cy="532130"/>
          </a:xfrm>
          <a:custGeom>
            <a:avLst/>
            <a:gdLst/>
            <a:ahLst/>
            <a:cxnLst/>
            <a:rect l="l" t="t" r="r" b="b"/>
            <a:pathLst>
              <a:path w="1153795" h="532130">
                <a:moveTo>
                  <a:pt x="0" y="53212"/>
                </a:moveTo>
                <a:lnTo>
                  <a:pt x="4179" y="32521"/>
                </a:lnTo>
                <a:lnTo>
                  <a:pt x="15578" y="15605"/>
                </a:lnTo>
                <a:lnTo>
                  <a:pt x="32484" y="4189"/>
                </a:lnTo>
                <a:lnTo>
                  <a:pt x="53187" y="0"/>
                </a:lnTo>
                <a:lnTo>
                  <a:pt x="1100455" y="0"/>
                </a:lnTo>
                <a:lnTo>
                  <a:pt x="1121146" y="4189"/>
                </a:lnTo>
                <a:lnTo>
                  <a:pt x="1138062" y="15605"/>
                </a:lnTo>
                <a:lnTo>
                  <a:pt x="1149478" y="32521"/>
                </a:lnTo>
                <a:lnTo>
                  <a:pt x="1153667" y="53212"/>
                </a:lnTo>
                <a:lnTo>
                  <a:pt x="1153667" y="478663"/>
                </a:lnTo>
                <a:lnTo>
                  <a:pt x="1149478" y="499354"/>
                </a:lnTo>
                <a:lnTo>
                  <a:pt x="1138062" y="516270"/>
                </a:lnTo>
                <a:lnTo>
                  <a:pt x="1121146" y="527686"/>
                </a:lnTo>
                <a:lnTo>
                  <a:pt x="1100455" y="531876"/>
                </a:lnTo>
                <a:lnTo>
                  <a:pt x="53187" y="531876"/>
                </a:lnTo>
                <a:lnTo>
                  <a:pt x="32484" y="527686"/>
                </a:lnTo>
                <a:lnTo>
                  <a:pt x="15578" y="516270"/>
                </a:lnTo>
                <a:lnTo>
                  <a:pt x="4179" y="499354"/>
                </a:lnTo>
                <a:lnTo>
                  <a:pt x="0" y="478663"/>
                </a:lnTo>
                <a:lnTo>
                  <a:pt x="0" y="53212"/>
                </a:lnTo>
                <a:close/>
              </a:path>
            </a:pathLst>
          </a:custGeom>
          <a:ln w="19811">
            <a:solidFill>
              <a:srgbClr val="FFFFFF"/>
            </a:solidFill>
          </a:ln>
        </p:spPr>
        <p:txBody>
          <a:bodyPr wrap="square" lIns="0" tIns="0" rIns="0" bIns="0" rtlCol="0"/>
          <a:lstStyle/>
          <a:p>
            <a:endParaRPr dirty="0">
              <a:uFillTx/>
            </a:endParaRPr>
          </a:p>
        </p:txBody>
      </p:sp>
      <p:sp>
        <p:nvSpPr>
          <p:cNvPr id="15" name="object 15"/>
          <p:cNvSpPr txBox="1">
            <a:spLocks/>
          </p:cNvSpPr>
          <p:nvPr/>
        </p:nvSpPr>
        <p:spPr>
          <a:xfrm>
            <a:off x="725525" y="2841497"/>
            <a:ext cx="700405" cy="197490"/>
          </a:xfrm>
          <a:prstGeom prst="rect">
            <a:avLst/>
          </a:prstGeom>
        </p:spPr>
        <p:txBody>
          <a:bodyPr vert="horz" wrap="square" lIns="0" tIns="12700" rIns="0" bIns="0" rtlCol="0">
            <a:spAutoFit/>
          </a:bodyPr>
          <a:lstStyle/>
          <a:p>
            <a:pPr marL="12700">
              <a:lnSpc>
                <a:spcPct val="100000"/>
              </a:lnSpc>
              <a:spcBef>
                <a:spcPts val="100"/>
              </a:spcBef>
            </a:pPr>
            <a:r>
              <a:rPr sz="1200" dirty="0">
                <a:solidFill>
                  <a:srgbClr val="FFFFFF"/>
                </a:solidFill>
                <a:uFillTx/>
                <a:cs typeface="Arial"/>
              </a:rPr>
              <a:t>CGST</a:t>
            </a:r>
            <a:r>
              <a:rPr sz="1200" spc="-165" dirty="0">
                <a:solidFill>
                  <a:srgbClr val="FFFFFF"/>
                </a:solidFill>
                <a:uFillTx/>
                <a:cs typeface="Arial"/>
              </a:rPr>
              <a:t> </a:t>
            </a:r>
            <a:r>
              <a:rPr sz="1200" dirty="0">
                <a:solidFill>
                  <a:srgbClr val="FFFFFF"/>
                </a:solidFill>
                <a:uFillTx/>
                <a:cs typeface="Arial"/>
              </a:rPr>
              <a:t>Act</a:t>
            </a:r>
            <a:endParaRPr sz="1200" dirty="0">
              <a:uFillTx/>
              <a:cs typeface="Arial"/>
            </a:endParaRPr>
          </a:p>
        </p:txBody>
      </p:sp>
      <p:sp>
        <p:nvSpPr>
          <p:cNvPr id="16" name="object 16"/>
          <p:cNvSpPr>
            <a:spLocks/>
          </p:cNvSpPr>
          <p:nvPr/>
        </p:nvSpPr>
        <p:spPr>
          <a:xfrm>
            <a:off x="1075944" y="3226307"/>
            <a:ext cx="0" cy="212725"/>
          </a:xfrm>
          <a:custGeom>
            <a:avLst/>
            <a:gdLst/>
            <a:ahLst/>
            <a:cxnLst/>
            <a:rect l="l" t="t" r="r" b="b"/>
            <a:pathLst>
              <a:path h="212725">
                <a:moveTo>
                  <a:pt x="0" y="0"/>
                </a:moveTo>
                <a:lnTo>
                  <a:pt x="0" y="212597"/>
                </a:lnTo>
              </a:path>
            </a:pathLst>
          </a:custGeom>
          <a:ln w="12192">
            <a:solidFill>
              <a:srgbClr val="6FAC46"/>
            </a:solidFill>
          </a:ln>
        </p:spPr>
        <p:txBody>
          <a:bodyPr wrap="square" lIns="0" tIns="0" rIns="0" bIns="0" rtlCol="0"/>
          <a:lstStyle/>
          <a:p>
            <a:endParaRPr dirty="0">
              <a:uFillTx/>
            </a:endParaRPr>
          </a:p>
        </p:txBody>
      </p:sp>
      <p:sp>
        <p:nvSpPr>
          <p:cNvPr id="17" name="object 17"/>
          <p:cNvSpPr>
            <a:spLocks/>
          </p:cNvSpPr>
          <p:nvPr/>
        </p:nvSpPr>
        <p:spPr>
          <a:xfrm>
            <a:off x="500633" y="3438905"/>
            <a:ext cx="1153795" cy="532130"/>
          </a:xfrm>
          <a:custGeom>
            <a:avLst/>
            <a:gdLst/>
            <a:ahLst/>
            <a:cxnLst/>
            <a:rect l="l" t="t" r="r" b="b"/>
            <a:pathLst>
              <a:path w="1153795" h="532129">
                <a:moveTo>
                  <a:pt x="1100455" y="0"/>
                </a:moveTo>
                <a:lnTo>
                  <a:pt x="53187" y="0"/>
                </a:lnTo>
                <a:lnTo>
                  <a:pt x="32484" y="4189"/>
                </a:lnTo>
                <a:lnTo>
                  <a:pt x="15578" y="15605"/>
                </a:lnTo>
                <a:lnTo>
                  <a:pt x="4179" y="32521"/>
                </a:lnTo>
                <a:lnTo>
                  <a:pt x="0" y="53213"/>
                </a:lnTo>
                <a:lnTo>
                  <a:pt x="0" y="478663"/>
                </a:lnTo>
                <a:lnTo>
                  <a:pt x="4179" y="499354"/>
                </a:lnTo>
                <a:lnTo>
                  <a:pt x="15578" y="516270"/>
                </a:lnTo>
                <a:lnTo>
                  <a:pt x="32484" y="527686"/>
                </a:lnTo>
                <a:lnTo>
                  <a:pt x="53187" y="531876"/>
                </a:lnTo>
                <a:lnTo>
                  <a:pt x="1100455" y="531876"/>
                </a:lnTo>
                <a:lnTo>
                  <a:pt x="1121146" y="527686"/>
                </a:lnTo>
                <a:lnTo>
                  <a:pt x="1138062" y="516270"/>
                </a:lnTo>
                <a:lnTo>
                  <a:pt x="1149478" y="499354"/>
                </a:lnTo>
                <a:lnTo>
                  <a:pt x="1153667" y="478663"/>
                </a:lnTo>
                <a:lnTo>
                  <a:pt x="1153667" y="53213"/>
                </a:lnTo>
                <a:lnTo>
                  <a:pt x="1149478" y="32521"/>
                </a:lnTo>
                <a:lnTo>
                  <a:pt x="1138062" y="15605"/>
                </a:lnTo>
                <a:lnTo>
                  <a:pt x="1121146" y="4189"/>
                </a:lnTo>
                <a:lnTo>
                  <a:pt x="1100455" y="0"/>
                </a:lnTo>
                <a:close/>
              </a:path>
            </a:pathLst>
          </a:custGeom>
          <a:solidFill>
            <a:srgbClr val="6FAC46"/>
          </a:solidFill>
        </p:spPr>
        <p:txBody>
          <a:bodyPr wrap="square" lIns="0" tIns="0" rIns="0" bIns="0" rtlCol="0"/>
          <a:lstStyle/>
          <a:p>
            <a:endParaRPr dirty="0">
              <a:uFillTx/>
            </a:endParaRPr>
          </a:p>
        </p:txBody>
      </p:sp>
      <p:sp>
        <p:nvSpPr>
          <p:cNvPr id="18" name="object 18"/>
          <p:cNvSpPr>
            <a:spLocks/>
          </p:cNvSpPr>
          <p:nvPr/>
        </p:nvSpPr>
        <p:spPr>
          <a:xfrm>
            <a:off x="500633" y="3438905"/>
            <a:ext cx="1153795" cy="532130"/>
          </a:xfrm>
          <a:custGeom>
            <a:avLst/>
            <a:gdLst/>
            <a:ahLst/>
            <a:cxnLst/>
            <a:rect l="l" t="t" r="r" b="b"/>
            <a:pathLst>
              <a:path w="1153795" h="532129">
                <a:moveTo>
                  <a:pt x="0" y="53213"/>
                </a:moveTo>
                <a:lnTo>
                  <a:pt x="4179" y="32521"/>
                </a:lnTo>
                <a:lnTo>
                  <a:pt x="15578" y="15605"/>
                </a:lnTo>
                <a:lnTo>
                  <a:pt x="32484" y="4189"/>
                </a:lnTo>
                <a:lnTo>
                  <a:pt x="53187" y="0"/>
                </a:lnTo>
                <a:lnTo>
                  <a:pt x="1100455" y="0"/>
                </a:lnTo>
                <a:lnTo>
                  <a:pt x="1121146" y="4189"/>
                </a:lnTo>
                <a:lnTo>
                  <a:pt x="1138062" y="15605"/>
                </a:lnTo>
                <a:lnTo>
                  <a:pt x="1149478" y="32521"/>
                </a:lnTo>
                <a:lnTo>
                  <a:pt x="1153667" y="53213"/>
                </a:lnTo>
                <a:lnTo>
                  <a:pt x="1153667" y="478663"/>
                </a:lnTo>
                <a:lnTo>
                  <a:pt x="1149478" y="499354"/>
                </a:lnTo>
                <a:lnTo>
                  <a:pt x="1138062" y="516270"/>
                </a:lnTo>
                <a:lnTo>
                  <a:pt x="1121146" y="527686"/>
                </a:lnTo>
                <a:lnTo>
                  <a:pt x="1100455" y="531876"/>
                </a:lnTo>
                <a:lnTo>
                  <a:pt x="53187" y="531876"/>
                </a:lnTo>
                <a:lnTo>
                  <a:pt x="32484" y="527686"/>
                </a:lnTo>
                <a:lnTo>
                  <a:pt x="15578" y="516270"/>
                </a:lnTo>
                <a:lnTo>
                  <a:pt x="4179" y="499354"/>
                </a:lnTo>
                <a:lnTo>
                  <a:pt x="0" y="478663"/>
                </a:lnTo>
                <a:lnTo>
                  <a:pt x="0" y="53213"/>
                </a:lnTo>
                <a:close/>
              </a:path>
            </a:pathLst>
          </a:custGeom>
          <a:ln w="19812">
            <a:solidFill>
              <a:srgbClr val="FFFFFF"/>
            </a:solidFill>
          </a:ln>
        </p:spPr>
        <p:txBody>
          <a:bodyPr wrap="square" lIns="0" tIns="0" rIns="0" bIns="0" rtlCol="0"/>
          <a:lstStyle/>
          <a:p>
            <a:endParaRPr dirty="0">
              <a:uFillTx/>
            </a:endParaRPr>
          </a:p>
        </p:txBody>
      </p:sp>
      <p:sp>
        <p:nvSpPr>
          <p:cNvPr id="19" name="object 19"/>
          <p:cNvSpPr txBox="1">
            <a:spLocks/>
          </p:cNvSpPr>
          <p:nvPr/>
        </p:nvSpPr>
        <p:spPr>
          <a:xfrm>
            <a:off x="759053" y="3585717"/>
            <a:ext cx="633095" cy="197490"/>
          </a:xfrm>
          <a:prstGeom prst="rect">
            <a:avLst/>
          </a:prstGeom>
        </p:spPr>
        <p:txBody>
          <a:bodyPr vert="horz" wrap="square" lIns="0" tIns="12700" rIns="0" bIns="0" rtlCol="0">
            <a:spAutoFit/>
          </a:bodyPr>
          <a:lstStyle/>
          <a:p>
            <a:pPr marL="12700">
              <a:lnSpc>
                <a:spcPct val="100000"/>
              </a:lnSpc>
              <a:spcBef>
                <a:spcPts val="100"/>
              </a:spcBef>
            </a:pPr>
            <a:r>
              <a:rPr sz="1200" dirty="0">
                <a:solidFill>
                  <a:srgbClr val="FFFFFF"/>
                </a:solidFill>
                <a:uFillTx/>
                <a:cs typeface="Arial"/>
              </a:rPr>
              <a:t>IGST</a:t>
            </a:r>
            <a:r>
              <a:rPr sz="1200" spc="-165" dirty="0">
                <a:solidFill>
                  <a:srgbClr val="FFFFFF"/>
                </a:solidFill>
                <a:uFillTx/>
                <a:cs typeface="Arial"/>
              </a:rPr>
              <a:t> </a:t>
            </a:r>
            <a:r>
              <a:rPr sz="1200" dirty="0">
                <a:solidFill>
                  <a:srgbClr val="FFFFFF"/>
                </a:solidFill>
                <a:uFillTx/>
                <a:cs typeface="Arial"/>
              </a:rPr>
              <a:t>Act</a:t>
            </a:r>
            <a:endParaRPr sz="1200" dirty="0">
              <a:uFillTx/>
              <a:cs typeface="Arial"/>
            </a:endParaRPr>
          </a:p>
        </p:txBody>
      </p:sp>
      <p:sp>
        <p:nvSpPr>
          <p:cNvPr id="20" name="object 20"/>
          <p:cNvSpPr>
            <a:spLocks/>
          </p:cNvSpPr>
          <p:nvPr/>
        </p:nvSpPr>
        <p:spPr>
          <a:xfrm>
            <a:off x="1075944" y="3970020"/>
            <a:ext cx="0" cy="212725"/>
          </a:xfrm>
          <a:custGeom>
            <a:avLst/>
            <a:gdLst/>
            <a:ahLst/>
            <a:cxnLst/>
            <a:rect l="l" t="t" r="r" b="b"/>
            <a:pathLst>
              <a:path h="212725">
                <a:moveTo>
                  <a:pt x="0" y="0"/>
                </a:moveTo>
                <a:lnTo>
                  <a:pt x="0" y="212597"/>
                </a:lnTo>
              </a:path>
            </a:pathLst>
          </a:custGeom>
          <a:ln w="12192">
            <a:solidFill>
              <a:srgbClr val="6FAC46"/>
            </a:solidFill>
          </a:ln>
        </p:spPr>
        <p:txBody>
          <a:bodyPr wrap="square" lIns="0" tIns="0" rIns="0" bIns="0" rtlCol="0"/>
          <a:lstStyle/>
          <a:p>
            <a:endParaRPr dirty="0">
              <a:uFillTx/>
            </a:endParaRPr>
          </a:p>
        </p:txBody>
      </p:sp>
      <p:sp>
        <p:nvSpPr>
          <p:cNvPr id="21" name="object 21"/>
          <p:cNvSpPr>
            <a:spLocks/>
          </p:cNvSpPr>
          <p:nvPr/>
        </p:nvSpPr>
        <p:spPr>
          <a:xfrm>
            <a:off x="500633" y="4182617"/>
            <a:ext cx="1153795" cy="532130"/>
          </a:xfrm>
          <a:custGeom>
            <a:avLst/>
            <a:gdLst/>
            <a:ahLst/>
            <a:cxnLst/>
            <a:rect l="l" t="t" r="r" b="b"/>
            <a:pathLst>
              <a:path w="1153795" h="532129">
                <a:moveTo>
                  <a:pt x="1100455" y="0"/>
                </a:moveTo>
                <a:lnTo>
                  <a:pt x="53187" y="0"/>
                </a:lnTo>
                <a:lnTo>
                  <a:pt x="32484" y="4189"/>
                </a:lnTo>
                <a:lnTo>
                  <a:pt x="15578" y="15605"/>
                </a:lnTo>
                <a:lnTo>
                  <a:pt x="4179" y="32521"/>
                </a:lnTo>
                <a:lnTo>
                  <a:pt x="0" y="53212"/>
                </a:lnTo>
                <a:lnTo>
                  <a:pt x="0" y="478662"/>
                </a:lnTo>
                <a:lnTo>
                  <a:pt x="4179" y="499354"/>
                </a:lnTo>
                <a:lnTo>
                  <a:pt x="15578" y="516270"/>
                </a:lnTo>
                <a:lnTo>
                  <a:pt x="32484" y="527686"/>
                </a:lnTo>
                <a:lnTo>
                  <a:pt x="53187" y="531875"/>
                </a:lnTo>
                <a:lnTo>
                  <a:pt x="1100455" y="531875"/>
                </a:lnTo>
                <a:lnTo>
                  <a:pt x="1121146" y="527686"/>
                </a:lnTo>
                <a:lnTo>
                  <a:pt x="1138062" y="516270"/>
                </a:lnTo>
                <a:lnTo>
                  <a:pt x="1149478" y="499354"/>
                </a:lnTo>
                <a:lnTo>
                  <a:pt x="1153667" y="478662"/>
                </a:lnTo>
                <a:lnTo>
                  <a:pt x="1153667" y="53212"/>
                </a:lnTo>
                <a:lnTo>
                  <a:pt x="1149478" y="32521"/>
                </a:lnTo>
                <a:lnTo>
                  <a:pt x="1138062" y="15605"/>
                </a:lnTo>
                <a:lnTo>
                  <a:pt x="1121146" y="4189"/>
                </a:lnTo>
                <a:lnTo>
                  <a:pt x="1100455" y="0"/>
                </a:lnTo>
                <a:close/>
              </a:path>
            </a:pathLst>
          </a:custGeom>
          <a:solidFill>
            <a:srgbClr val="6FAC46"/>
          </a:solidFill>
        </p:spPr>
        <p:txBody>
          <a:bodyPr wrap="square" lIns="0" tIns="0" rIns="0" bIns="0" rtlCol="0"/>
          <a:lstStyle/>
          <a:p>
            <a:endParaRPr dirty="0">
              <a:uFillTx/>
            </a:endParaRPr>
          </a:p>
        </p:txBody>
      </p:sp>
      <p:sp>
        <p:nvSpPr>
          <p:cNvPr id="22" name="object 22"/>
          <p:cNvSpPr>
            <a:spLocks/>
          </p:cNvSpPr>
          <p:nvPr/>
        </p:nvSpPr>
        <p:spPr>
          <a:xfrm>
            <a:off x="500633" y="4182617"/>
            <a:ext cx="1153795" cy="532130"/>
          </a:xfrm>
          <a:custGeom>
            <a:avLst/>
            <a:gdLst/>
            <a:ahLst/>
            <a:cxnLst/>
            <a:rect l="l" t="t" r="r" b="b"/>
            <a:pathLst>
              <a:path w="1153795" h="532129">
                <a:moveTo>
                  <a:pt x="0" y="53212"/>
                </a:moveTo>
                <a:lnTo>
                  <a:pt x="4179" y="32521"/>
                </a:lnTo>
                <a:lnTo>
                  <a:pt x="15578" y="15605"/>
                </a:lnTo>
                <a:lnTo>
                  <a:pt x="32484" y="4189"/>
                </a:lnTo>
                <a:lnTo>
                  <a:pt x="53187" y="0"/>
                </a:lnTo>
                <a:lnTo>
                  <a:pt x="1100455" y="0"/>
                </a:lnTo>
                <a:lnTo>
                  <a:pt x="1121146" y="4189"/>
                </a:lnTo>
                <a:lnTo>
                  <a:pt x="1138062" y="15605"/>
                </a:lnTo>
                <a:lnTo>
                  <a:pt x="1149478" y="32521"/>
                </a:lnTo>
                <a:lnTo>
                  <a:pt x="1153667" y="53212"/>
                </a:lnTo>
                <a:lnTo>
                  <a:pt x="1153667" y="478662"/>
                </a:lnTo>
                <a:lnTo>
                  <a:pt x="1149478" y="499354"/>
                </a:lnTo>
                <a:lnTo>
                  <a:pt x="1138062" y="516270"/>
                </a:lnTo>
                <a:lnTo>
                  <a:pt x="1121146" y="527686"/>
                </a:lnTo>
                <a:lnTo>
                  <a:pt x="1100455" y="531875"/>
                </a:lnTo>
                <a:lnTo>
                  <a:pt x="53187" y="531875"/>
                </a:lnTo>
                <a:lnTo>
                  <a:pt x="32484" y="527686"/>
                </a:lnTo>
                <a:lnTo>
                  <a:pt x="15578" y="516270"/>
                </a:lnTo>
                <a:lnTo>
                  <a:pt x="4179" y="499354"/>
                </a:lnTo>
                <a:lnTo>
                  <a:pt x="0" y="478662"/>
                </a:lnTo>
                <a:lnTo>
                  <a:pt x="0" y="53212"/>
                </a:lnTo>
                <a:close/>
              </a:path>
            </a:pathLst>
          </a:custGeom>
          <a:ln w="19811">
            <a:solidFill>
              <a:srgbClr val="FFFFFF"/>
            </a:solidFill>
          </a:ln>
        </p:spPr>
        <p:txBody>
          <a:bodyPr wrap="square" lIns="0" tIns="0" rIns="0" bIns="0" rtlCol="0"/>
          <a:lstStyle/>
          <a:p>
            <a:endParaRPr dirty="0">
              <a:uFillTx/>
            </a:endParaRPr>
          </a:p>
        </p:txBody>
      </p:sp>
      <p:sp>
        <p:nvSpPr>
          <p:cNvPr id="23" name="object 23"/>
          <p:cNvSpPr txBox="1">
            <a:spLocks/>
          </p:cNvSpPr>
          <p:nvPr/>
        </p:nvSpPr>
        <p:spPr>
          <a:xfrm>
            <a:off x="679805" y="4330065"/>
            <a:ext cx="793115" cy="197490"/>
          </a:xfrm>
          <a:prstGeom prst="rect">
            <a:avLst/>
          </a:prstGeom>
        </p:spPr>
        <p:txBody>
          <a:bodyPr vert="horz" wrap="square" lIns="0" tIns="12700" rIns="0" bIns="0" rtlCol="0">
            <a:spAutoFit/>
          </a:bodyPr>
          <a:lstStyle/>
          <a:p>
            <a:pPr marL="12700">
              <a:lnSpc>
                <a:spcPct val="100000"/>
              </a:lnSpc>
              <a:spcBef>
                <a:spcPts val="100"/>
              </a:spcBef>
            </a:pPr>
            <a:r>
              <a:rPr sz="1200" dirty="0">
                <a:solidFill>
                  <a:srgbClr val="FFFFFF"/>
                </a:solidFill>
                <a:uFillTx/>
                <a:cs typeface="Arial"/>
              </a:rPr>
              <a:t>UTGST</a:t>
            </a:r>
            <a:r>
              <a:rPr sz="1200" spc="-175" dirty="0">
                <a:solidFill>
                  <a:srgbClr val="FFFFFF"/>
                </a:solidFill>
                <a:uFillTx/>
                <a:cs typeface="Arial"/>
              </a:rPr>
              <a:t> </a:t>
            </a:r>
            <a:r>
              <a:rPr sz="1200" dirty="0">
                <a:solidFill>
                  <a:srgbClr val="FFFFFF"/>
                </a:solidFill>
                <a:uFillTx/>
                <a:cs typeface="Arial"/>
              </a:rPr>
              <a:t>Act</a:t>
            </a:r>
            <a:endParaRPr sz="1200" dirty="0">
              <a:uFillTx/>
              <a:cs typeface="Arial"/>
            </a:endParaRPr>
          </a:p>
        </p:txBody>
      </p:sp>
      <p:sp>
        <p:nvSpPr>
          <p:cNvPr id="24" name="object 24"/>
          <p:cNvSpPr>
            <a:spLocks/>
          </p:cNvSpPr>
          <p:nvPr/>
        </p:nvSpPr>
        <p:spPr>
          <a:xfrm>
            <a:off x="1075944" y="4713732"/>
            <a:ext cx="0" cy="212725"/>
          </a:xfrm>
          <a:custGeom>
            <a:avLst/>
            <a:gdLst/>
            <a:ahLst/>
            <a:cxnLst/>
            <a:rect l="l" t="t" r="r" b="b"/>
            <a:pathLst>
              <a:path h="212725">
                <a:moveTo>
                  <a:pt x="0" y="0"/>
                </a:moveTo>
                <a:lnTo>
                  <a:pt x="0" y="212598"/>
                </a:lnTo>
              </a:path>
            </a:pathLst>
          </a:custGeom>
          <a:ln w="12192">
            <a:solidFill>
              <a:srgbClr val="6FAC46"/>
            </a:solidFill>
          </a:ln>
        </p:spPr>
        <p:txBody>
          <a:bodyPr wrap="square" lIns="0" tIns="0" rIns="0" bIns="0" rtlCol="0"/>
          <a:lstStyle/>
          <a:p>
            <a:endParaRPr dirty="0">
              <a:uFillTx/>
            </a:endParaRPr>
          </a:p>
        </p:txBody>
      </p:sp>
      <p:sp>
        <p:nvSpPr>
          <p:cNvPr id="25" name="object 25"/>
          <p:cNvSpPr>
            <a:spLocks/>
          </p:cNvSpPr>
          <p:nvPr/>
        </p:nvSpPr>
        <p:spPr>
          <a:xfrm>
            <a:off x="500633" y="4927853"/>
            <a:ext cx="1153795" cy="530860"/>
          </a:xfrm>
          <a:custGeom>
            <a:avLst/>
            <a:gdLst/>
            <a:ahLst/>
            <a:cxnLst/>
            <a:rect l="l" t="t" r="r" b="b"/>
            <a:pathLst>
              <a:path w="1153795" h="530860">
                <a:moveTo>
                  <a:pt x="1100582" y="0"/>
                </a:moveTo>
                <a:lnTo>
                  <a:pt x="53035" y="0"/>
                </a:lnTo>
                <a:lnTo>
                  <a:pt x="32393" y="4169"/>
                </a:lnTo>
                <a:lnTo>
                  <a:pt x="15535" y="15541"/>
                </a:lnTo>
                <a:lnTo>
                  <a:pt x="4168" y="32414"/>
                </a:lnTo>
                <a:lnTo>
                  <a:pt x="0" y="53086"/>
                </a:lnTo>
                <a:lnTo>
                  <a:pt x="0" y="477266"/>
                </a:lnTo>
                <a:lnTo>
                  <a:pt x="4168" y="497937"/>
                </a:lnTo>
                <a:lnTo>
                  <a:pt x="15535" y="514810"/>
                </a:lnTo>
                <a:lnTo>
                  <a:pt x="32393" y="526182"/>
                </a:lnTo>
                <a:lnTo>
                  <a:pt x="53035" y="530352"/>
                </a:lnTo>
                <a:lnTo>
                  <a:pt x="1100582" y="530352"/>
                </a:lnTo>
                <a:lnTo>
                  <a:pt x="1121253" y="526182"/>
                </a:lnTo>
                <a:lnTo>
                  <a:pt x="1138126" y="514810"/>
                </a:lnTo>
                <a:lnTo>
                  <a:pt x="1149498" y="497937"/>
                </a:lnTo>
                <a:lnTo>
                  <a:pt x="1153667" y="477266"/>
                </a:lnTo>
                <a:lnTo>
                  <a:pt x="1153667" y="53086"/>
                </a:lnTo>
                <a:lnTo>
                  <a:pt x="1149498" y="32414"/>
                </a:lnTo>
                <a:lnTo>
                  <a:pt x="1138126" y="15541"/>
                </a:lnTo>
                <a:lnTo>
                  <a:pt x="1121253" y="4169"/>
                </a:lnTo>
                <a:lnTo>
                  <a:pt x="1100582" y="0"/>
                </a:lnTo>
                <a:close/>
              </a:path>
            </a:pathLst>
          </a:custGeom>
          <a:solidFill>
            <a:srgbClr val="6FAC46"/>
          </a:solidFill>
        </p:spPr>
        <p:txBody>
          <a:bodyPr wrap="square" lIns="0" tIns="0" rIns="0" bIns="0" rtlCol="0"/>
          <a:lstStyle/>
          <a:p>
            <a:endParaRPr dirty="0">
              <a:uFillTx/>
            </a:endParaRPr>
          </a:p>
        </p:txBody>
      </p:sp>
      <p:sp>
        <p:nvSpPr>
          <p:cNvPr id="26" name="object 26"/>
          <p:cNvSpPr>
            <a:spLocks/>
          </p:cNvSpPr>
          <p:nvPr/>
        </p:nvSpPr>
        <p:spPr>
          <a:xfrm>
            <a:off x="500633" y="4927853"/>
            <a:ext cx="1153795" cy="530860"/>
          </a:xfrm>
          <a:custGeom>
            <a:avLst/>
            <a:gdLst/>
            <a:ahLst/>
            <a:cxnLst/>
            <a:rect l="l" t="t" r="r" b="b"/>
            <a:pathLst>
              <a:path w="1153795" h="530860">
                <a:moveTo>
                  <a:pt x="0" y="53086"/>
                </a:moveTo>
                <a:lnTo>
                  <a:pt x="4168" y="32414"/>
                </a:lnTo>
                <a:lnTo>
                  <a:pt x="15535" y="15541"/>
                </a:lnTo>
                <a:lnTo>
                  <a:pt x="32393" y="4169"/>
                </a:lnTo>
                <a:lnTo>
                  <a:pt x="53035" y="0"/>
                </a:lnTo>
                <a:lnTo>
                  <a:pt x="1100582" y="0"/>
                </a:lnTo>
                <a:lnTo>
                  <a:pt x="1121253" y="4169"/>
                </a:lnTo>
                <a:lnTo>
                  <a:pt x="1138126" y="15541"/>
                </a:lnTo>
                <a:lnTo>
                  <a:pt x="1149498" y="32414"/>
                </a:lnTo>
                <a:lnTo>
                  <a:pt x="1153667" y="53086"/>
                </a:lnTo>
                <a:lnTo>
                  <a:pt x="1153667" y="477266"/>
                </a:lnTo>
                <a:lnTo>
                  <a:pt x="1149498" y="497937"/>
                </a:lnTo>
                <a:lnTo>
                  <a:pt x="1138126" y="514810"/>
                </a:lnTo>
                <a:lnTo>
                  <a:pt x="1121253" y="526182"/>
                </a:lnTo>
                <a:lnTo>
                  <a:pt x="1100582" y="530352"/>
                </a:lnTo>
                <a:lnTo>
                  <a:pt x="53035" y="530352"/>
                </a:lnTo>
                <a:lnTo>
                  <a:pt x="32393" y="526182"/>
                </a:lnTo>
                <a:lnTo>
                  <a:pt x="15535" y="514810"/>
                </a:lnTo>
                <a:lnTo>
                  <a:pt x="4168" y="497937"/>
                </a:lnTo>
                <a:lnTo>
                  <a:pt x="0" y="477266"/>
                </a:lnTo>
                <a:lnTo>
                  <a:pt x="0" y="53086"/>
                </a:lnTo>
                <a:close/>
              </a:path>
            </a:pathLst>
          </a:custGeom>
          <a:ln w="19811">
            <a:solidFill>
              <a:srgbClr val="FFFFFF"/>
            </a:solidFill>
          </a:ln>
        </p:spPr>
        <p:txBody>
          <a:bodyPr wrap="square" lIns="0" tIns="0" rIns="0" bIns="0" rtlCol="0"/>
          <a:lstStyle/>
          <a:p>
            <a:endParaRPr dirty="0">
              <a:uFillTx/>
            </a:endParaRPr>
          </a:p>
        </p:txBody>
      </p:sp>
      <p:sp>
        <p:nvSpPr>
          <p:cNvPr id="27" name="object 27"/>
          <p:cNvSpPr txBox="1">
            <a:spLocks/>
          </p:cNvSpPr>
          <p:nvPr/>
        </p:nvSpPr>
        <p:spPr>
          <a:xfrm>
            <a:off x="582269" y="4995417"/>
            <a:ext cx="988060" cy="346249"/>
          </a:xfrm>
          <a:prstGeom prst="rect">
            <a:avLst/>
          </a:prstGeom>
        </p:spPr>
        <p:txBody>
          <a:bodyPr vert="horz" wrap="square" lIns="0" tIns="12700" rIns="0" bIns="0" rtlCol="0">
            <a:spAutoFit/>
          </a:bodyPr>
          <a:lstStyle/>
          <a:p>
            <a:pPr algn="ctr">
              <a:lnSpc>
                <a:spcPts val="1345"/>
              </a:lnSpc>
              <a:spcBef>
                <a:spcPts val="100"/>
              </a:spcBef>
            </a:pPr>
            <a:r>
              <a:rPr sz="1200" spc="-15" dirty="0">
                <a:solidFill>
                  <a:srgbClr val="FFFFFF"/>
                </a:solidFill>
                <a:uFillTx/>
                <a:cs typeface="Arial"/>
              </a:rPr>
              <a:t>Various</a:t>
            </a:r>
            <a:r>
              <a:rPr sz="1200" spc="-95" dirty="0">
                <a:solidFill>
                  <a:srgbClr val="FFFFFF"/>
                </a:solidFill>
                <a:uFillTx/>
                <a:cs typeface="Arial"/>
              </a:rPr>
              <a:t> </a:t>
            </a:r>
            <a:r>
              <a:rPr sz="1200" dirty="0">
                <a:solidFill>
                  <a:srgbClr val="FFFFFF"/>
                </a:solidFill>
                <a:uFillTx/>
                <a:cs typeface="Arial"/>
              </a:rPr>
              <a:t>SGST</a:t>
            </a:r>
            <a:endParaRPr sz="1200" dirty="0">
              <a:uFillTx/>
              <a:cs typeface="Arial"/>
            </a:endParaRPr>
          </a:p>
          <a:p>
            <a:pPr algn="ctr">
              <a:lnSpc>
                <a:spcPts val="1345"/>
              </a:lnSpc>
            </a:pPr>
            <a:r>
              <a:rPr sz="1200" dirty="0">
                <a:solidFill>
                  <a:srgbClr val="FFFFFF"/>
                </a:solidFill>
                <a:uFillTx/>
                <a:cs typeface="Arial"/>
              </a:rPr>
              <a:t>Acts</a:t>
            </a:r>
            <a:endParaRPr sz="1200" dirty="0">
              <a:uFillTx/>
              <a:cs typeface="Arial"/>
            </a:endParaRPr>
          </a:p>
        </p:txBody>
      </p:sp>
      <p:sp>
        <p:nvSpPr>
          <p:cNvPr id="28" name="object 28"/>
          <p:cNvSpPr>
            <a:spLocks/>
          </p:cNvSpPr>
          <p:nvPr/>
        </p:nvSpPr>
        <p:spPr>
          <a:xfrm>
            <a:off x="1075944" y="5457444"/>
            <a:ext cx="0" cy="212725"/>
          </a:xfrm>
          <a:custGeom>
            <a:avLst/>
            <a:gdLst/>
            <a:ahLst/>
            <a:cxnLst/>
            <a:rect l="l" t="t" r="r" b="b"/>
            <a:pathLst>
              <a:path h="212725">
                <a:moveTo>
                  <a:pt x="0" y="0"/>
                </a:moveTo>
                <a:lnTo>
                  <a:pt x="0" y="212610"/>
                </a:lnTo>
              </a:path>
            </a:pathLst>
          </a:custGeom>
          <a:ln w="12192">
            <a:solidFill>
              <a:srgbClr val="6FAC46"/>
            </a:solidFill>
          </a:ln>
        </p:spPr>
        <p:txBody>
          <a:bodyPr wrap="square" lIns="0" tIns="0" rIns="0" bIns="0" rtlCol="0"/>
          <a:lstStyle/>
          <a:p>
            <a:endParaRPr dirty="0">
              <a:uFillTx/>
            </a:endParaRPr>
          </a:p>
        </p:txBody>
      </p:sp>
      <p:sp>
        <p:nvSpPr>
          <p:cNvPr id="29" name="object 29"/>
          <p:cNvSpPr>
            <a:spLocks/>
          </p:cNvSpPr>
          <p:nvPr/>
        </p:nvSpPr>
        <p:spPr>
          <a:xfrm>
            <a:off x="121157" y="5671565"/>
            <a:ext cx="1912620" cy="481965"/>
          </a:xfrm>
          <a:custGeom>
            <a:avLst/>
            <a:gdLst/>
            <a:ahLst/>
            <a:cxnLst/>
            <a:rect l="l" t="t" r="r" b="b"/>
            <a:pathLst>
              <a:path w="1912620" h="481964">
                <a:moveTo>
                  <a:pt x="1864487" y="0"/>
                </a:moveTo>
                <a:lnTo>
                  <a:pt x="48158" y="0"/>
                </a:lnTo>
                <a:lnTo>
                  <a:pt x="29414" y="3784"/>
                </a:lnTo>
                <a:lnTo>
                  <a:pt x="14106" y="14106"/>
                </a:lnTo>
                <a:lnTo>
                  <a:pt x="3784" y="29414"/>
                </a:lnTo>
                <a:lnTo>
                  <a:pt x="0" y="48158"/>
                </a:lnTo>
                <a:lnTo>
                  <a:pt x="0" y="433425"/>
                </a:lnTo>
                <a:lnTo>
                  <a:pt x="3784" y="452169"/>
                </a:lnTo>
                <a:lnTo>
                  <a:pt x="14106" y="467477"/>
                </a:lnTo>
                <a:lnTo>
                  <a:pt x="29414" y="477799"/>
                </a:lnTo>
                <a:lnTo>
                  <a:pt x="48158" y="481584"/>
                </a:lnTo>
                <a:lnTo>
                  <a:pt x="1864487" y="481584"/>
                </a:lnTo>
                <a:lnTo>
                  <a:pt x="1883205" y="477799"/>
                </a:lnTo>
                <a:lnTo>
                  <a:pt x="1898507" y="467477"/>
                </a:lnTo>
                <a:lnTo>
                  <a:pt x="1908831" y="452169"/>
                </a:lnTo>
                <a:lnTo>
                  <a:pt x="1912620" y="433425"/>
                </a:lnTo>
                <a:lnTo>
                  <a:pt x="1912620" y="48158"/>
                </a:lnTo>
                <a:lnTo>
                  <a:pt x="1908831" y="29414"/>
                </a:lnTo>
                <a:lnTo>
                  <a:pt x="1898507" y="14106"/>
                </a:lnTo>
                <a:lnTo>
                  <a:pt x="1883205" y="3784"/>
                </a:lnTo>
                <a:lnTo>
                  <a:pt x="1864487" y="0"/>
                </a:lnTo>
                <a:close/>
              </a:path>
            </a:pathLst>
          </a:custGeom>
          <a:solidFill>
            <a:srgbClr val="6FAC46"/>
          </a:solidFill>
        </p:spPr>
        <p:txBody>
          <a:bodyPr wrap="square" lIns="0" tIns="0" rIns="0" bIns="0" rtlCol="0"/>
          <a:lstStyle/>
          <a:p>
            <a:endParaRPr dirty="0">
              <a:uFillTx/>
            </a:endParaRPr>
          </a:p>
        </p:txBody>
      </p:sp>
      <p:sp>
        <p:nvSpPr>
          <p:cNvPr id="30" name="object 30"/>
          <p:cNvSpPr>
            <a:spLocks/>
          </p:cNvSpPr>
          <p:nvPr/>
        </p:nvSpPr>
        <p:spPr>
          <a:xfrm>
            <a:off x="121157" y="5671565"/>
            <a:ext cx="1912620" cy="481965"/>
          </a:xfrm>
          <a:custGeom>
            <a:avLst/>
            <a:gdLst/>
            <a:ahLst/>
            <a:cxnLst/>
            <a:rect l="l" t="t" r="r" b="b"/>
            <a:pathLst>
              <a:path w="1912620" h="481964">
                <a:moveTo>
                  <a:pt x="0" y="48158"/>
                </a:moveTo>
                <a:lnTo>
                  <a:pt x="3784" y="29414"/>
                </a:lnTo>
                <a:lnTo>
                  <a:pt x="14106" y="14106"/>
                </a:lnTo>
                <a:lnTo>
                  <a:pt x="29414" y="3784"/>
                </a:lnTo>
                <a:lnTo>
                  <a:pt x="48158" y="0"/>
                </a:lnTo>
                <a:lnTo>
                  <a:pt x="1864487" y="0"/>
                </a:lnTo>
                <a:lnTo>
                  <a:pt x="1883205" y="3784"/>
                </a:lnTo>
                <a:lnTo>
                  <a:pt x="1898507" y="14106"/>
                </a:lnTo>
                <a:lnTo>
                  <a:pt x="1908831" y="29414"/>
                </a:lnTo>
                <a:lnTo>
                  <a:pt x="1912620" y="48158"/>
                </a:lnTo>
                <a:lnTo>
                  <a:pt x="1912620" y="433425"/>
                </a:lnTo>
                <a:lnTo>
                  <a:pt x="1908831" y="452169"/>
                </a:lnTo>
                <a:lnTo>
                  <a:pt x="1898507" y="467477"/>
                </a:lnTo>
                <a:lnTo>
                  <a:pt x="1883205" y="477799"/>
                </a:lnTo>
                <a:lnTo>
                  <a:pt x="1864487" y="481584"/>
                </a:lnTo>
                <a:lnTo>
                  <a:pt x="48158" y="481584"/>
                </a:lnTo>
                <a:lnTo>
                  <a:pt x="29414" y="477799"/>
                </a:lnTo>
                <a:lnTo>
                  <a:pt x="14106" y="467477"/>
                </a:lnTo>
                <a:lnTo>
                  <a:pt x="3784" y="452169"/>
                </a:lnTo>
                <a:lnTo>
                  <a:pt x="0" y="433425"/>
                </a:lnTo>
                <a:lnTo>
                  <a:pt x="0" y="48158"/>
                </a:lnTo>
                <a:close/>
              </a:path>
            </a:pathLst>
          </a:custGeom>
          <a:ln w="19812">
            <a:solidFill>
              <a:srgbClr val="FFFFFF"/>
            </a:solidFill>
          </a:ln>
        </p:spPr>
        <p:txBody>
          <a:bodyPr wrap="square" lIns="0" tIns="0" rIns="0" bIns="0" rtlCol="0"/>
          <a:lstStyle/>
          <a:p>
            <a:endParaRPr dirty="0">
              <a:uFillTx/>
            </a:endParaRPr>
          </a:p>
        </p:txBody>
      </p:sp>
      <p:sp>
        <p:nvSpPr>
          <p:cNvPr id="31" name="object 31"/>
          <p:cNvSpPr txBox="1">
            <a:spLocks/>
          </p:cNvSpPr>
          <p:nvPr/>
        </p:nvSpPr>
        <p:spPr>
          <a:xfrm>
            <a:off x="284479" y="5715101"/>
            <a:ext cx="1581150" cy="371897"/>
          </a:xfrm>
          <a:prstGeom prst="rect">
            <a:avLst/>
          </a:prstGeom>
        </p:spPr>
        <p:txBody>
          <a:bodyPr vert="horz" wrap="square" lIns="0" tIns="38100" rIns="0" bIns="0" rtlCol="0">
            <a:spAutoFit/>
          </a:bodyPr>
          <a:lstStyle/>
          <a:p>
            <a:pPr marL="295910" marR="5080" indent="-283845">
              <a:lnSpc>
                <a:spcPts val="1250"/>
              </a:lnSpc>
              <a:spcBef>
                <a:spcPts val="300"/>
              </a:spcBef>
            </a:pPr>
            <a:r>
              <a:rPr sz="1200" dirty="0">
                <a:solidFill>
                  <a:srgbClr val="FFFFFF"/>
                </a:solidFill>
                <a:uFillTx/>
                <a:cs typeface="Arial"/>
              </a:rPr>
              <a:t>GST </a:t>
            </a:r>
            <a:r>
              <a:rPr sz="1200" spc="-5" dirty="0">
                <a:solidFill>
                  <a:srgbClr val="FFFFFF"/>
                </a:solidFill>
                <a:uFillTx/>
                <a:cs typeface="Arial"/>
              </a:rPr>
              <a:t>(Compensation</a:t>
            </a:r>
            <a:r>
              <a:rPr sz="1200" spc="-95" dirty="0">
                <a:solidFill>
                  <a:srgbClr val="FFFFFF"/>
                </a:solidFill>
                <a:uFillTx/>
                <a:cs typeface="Arial"/>
              </a:rPr>
              <a:t> </a:t>
            </a:r>
            <a:r>
              <a:rPr sz="1200" dirty="0">
                <a:solidFill>
                  <a:srgbClr val="FFFFFF"/>
                </a:solidFill>
                <a:uFillTx/>
                <a:cs typeface="Arial"/>
              </a:rPr>
              <a:t>to  the States)</a:t>
            </a:r>
            <a:r>
              <a:rPr sz="1200" spc="-114" dirty="0">
                <a:solidFill>
                  <a:srgbClr val="FFFFFF"/>
                </a:solidFill>
                <a:uFillTx/>
                <a:cs typeface="Arial"/>
              </a:rPr>
              <a:t> </a:t>
            </a:r>
            <a:r>
              <a:rPr sz="1200" dirty="0">
                <a:solidFill>
                  <a:srgbClr val="FFFFFF"/>
                </a:solidFill>
                <a:uFillTx/>
                <a:cs typeface="Arial"/>
              </a:rPr>
              <a:t>Act</a:t>
            </a:r>
            <a:endParaRPr sz="1200" dirty="0">
              <a:uFillTx/>
              <a:cs typeface="Arial"/>
            </a:endParaRPr>
          </a:p>
        </p:txBody>
      </p:sp>
      <p:sp>
        <p:nvSpPr>
          <p:cNvPr id="32" name="object 32"/>
          <p:cNvSpPr>
            <a:spLocks/>
          </p:cNvSpPr>
          <p:nvPr/>
        </p:nvSpPr>
        <p:spPr>
          <a:xfrm>
            <a:off x="1772411" y="2481072"/>
            <a:ext cx="696595" cy="212725"/>
          </a:xfrm>
          <a:custGeom>
            <a:avLst/>
            <a:gdLst/>
            <a:ahLst/>
            <a:cxnLst/>
            <a:rect l="l" t="t" r="r" b="b"/>
            <a:pathLst>
              <a:path w="696594" h="212725">
                <a:moveTo>
                  <a:pt x="0" y="0"/>
                </a:moveTo>
                <a:lnTo>
                  <a:pt x="0" y="106299"/>
                </a:lnTo>
                <a:lnTo>
                  <a:pt x="696340" y="106299"/>
                </a:lnTo>
                <a:lnTo>
                  <a:pt x="696340" y="212598"/>
                </a:lnTo>
              </a:path>
            </a:pathLst>
          </a:custGeom>
          <a:ln w="12192">
            <a:solidFill>
              <a:srgbClr val="6FAC46"/>
            </a:solidFill>
          </a:ln>
        </p:spPr>
        <p:txBody>
          <a:bodyPr wrap="square" lIns="0" tIns="0" rIns="0" bIns="0" rtlCol="0"/>
          <a:lstStyle/>
          <a:p>
            <a:endParaRPr dirty="0">
              <a:uFillTx/>
            </a:endParaRPr>
          </a:p>
        </p:txBody>
      </p:sp>
      <p:sp>
        <p:nvSpPr>
          <p:cNvPr id="33" name="object 33"/>
          <p:cNvSpPr>
            <a:spLocks/>
          </p:cNvSpPr>
          <p:nvPr/>
        </p:nvSpPr>
        <p:spPr>
          <a:xfrm>
            <a:off x="1893570" y="2695194"/>
            <a:ext cx="1153795" cy="532130"/>
          </a:xfrm>
          <a:custGeom>
            <a:avLst/>
            <a:gdLst/>
            <a:ahLst/>
            <a:cxnLst/>
            <a:rect l="l" t="t" r="r" b="b"/>
            <a:pathLst>
              <a:path w="1153795" h="532130">
                <a:moveTo>
                  <a:pt x="1100455" y="0"/>
                </a:moveTo>
                <a:lnTo>
                  <a:pt x="53212" y="0"/>
                </a:lnTo>
                <a:lnTo>
                  <a:pt x="32521" y="4189"/>
                </a:lnTo>
                <a:lnTo>
                  <a:pt x="15605" y="15605"/>
                </a:lnTo>
                <a:lnTo>
                  <a:pt x="4189" y="32521"/>
                </a:lnTo>
                <a:lnTo>
                  <a:pt x="0" y="53212"/>
                </a:lnTo>
                <a:lnTo>
                  <a:pt x="0" y="478663"/>
                </a:lnTo>
                <a:lnTo>
                  <a:pt x="4189" y="499354"/>
                </a:lnTo>
                <a:lnTo>
                  <a:pt x="15605" y="516270"/>
                </a:lnTo>
                <a:lnTo>
                  <a:pt x="32521" y="527686"/>
                </a:lnTo>
                <a:lnTo>
                  <a:pt x="53212" y="531876"/>
                </a:lnTo>
                <a:lnTo>
                  <a:pt x="1100455" y="531876"/>
                </a:lnTo>
                <a:lnTo>
                  <a:pt x="1121146" y="527686"/>
                </a:lnTo>
                <a:lnTo>
                  <a:pt x="1138062" y="516270"/>
                </a:lnTo>
                <a:lnTo>
                  <a:pt x="1149478" y="499354"/>
                </a:lnTo>
                <a:lnTo>
                  <a:pt x="1153668" y="478663"/>
                </a:lnTo>
                <a:lnTo>
                  <a:pt x="1153668" y="53212"/>
                </a:lnTo>
                <a:lnTo>
                  <a:pt x="1149478" y="32521"/>
                </a:lnTo>
                <a:lnTo>
                  <a:pt x="1138062" y="15605"/>
                </a:lnTo>
                <a:lnTo>
                  <a:pt x="1121146" y="4189"/>
                </a:lnTo>
                <a:lnTo>
                  <a:pt x="1100455" y="0"/>
                </a:lnTo>
                <a:close/>
              </a:path>
            </a:pathLst>
          </a:custGeom>
          <a:solidFill>
            <a:srgbClr val="6FAC46"/>
          </a:solidFill>
        </p:spPr>
        <p:txBody>
          <a:bodyPr wrap="square" lIns="0" tIns="0" rIns="0" bIns="0" rtlCol="0"/>
          <a:lstStyle/>
          <a:p>
            <a:endParaRPr dirty="0">
              <a:uFillTx/>
            </a:endParaRPr>
          </a:p>
        </p:txBody>
      </p:sp>
      <p:sp>
        <p:nvSpPr>
          <p:cNvPr id="34" name="object 34"/>
          <p:cNvSpPr>
            <a:spLocks/>
          </p:cNvSpPr>
          <p:nvPr/>
        </p:nvSpPr>
        <p:spPr>
          <a:xfrm>
            <a:off x="1893570" y="2695194"/>
            <a:ext cx="1153795" cy="532130"/>
          </a:xfrm>
          <a:custGeom>
            <a:avLst/>
            <a:gdLst/>
            <a:ahLst/>
            <a:cxnLst/>
            <a:rect l="l" t="t" r="r" b="b"/>
            <a:pathLst>
              <a:path w="1153795" h="532130">
                <a:moveTo>
                  <a:pt x="0" y="53212"/>
                </a:moveTo>
                <a:lnTo>
                  <a:pt x="4189" y="32521"/>
                </a:lnTo>
                <a:lnTo>
                  <a:pt x="15605" y="15605"/>
                </a:lnTo>
                <a:lnTo>
                  <a:pt x="32521" y="4189"/>
                </a:lnTo>
                <a:lnTo>
                  <a:pt x="53212" y="0"/>
                </a:lnTo>
                <a:lnTo>
                  <a:pt x="1100455" y="0"/>
                </a:lnTo>
                <a:lnTo>
                  <a:pt x="1121146" y="4189"/>
                </a:lnTo>
                <a:lnTo>
                  <a:pt x="1138062" y="15605"/>
                </a:lnTo>
                <a:lnTo>
                  <a:pt x="1149478" y="32521"/>
                </a:lnTo>
                <a:lnTo>
                  <a:pt x="1153668" y="53212"/>
                </a:lnTo>
                <a:lnTo>
                  <a:pt x="1153668" y="478663"/>
                </a:lnTo>
                <a:lnTo>
                  <a:pt x="1149478" y="499354"/>
                </a:lnTo>
                <a:lnTo>
                  <a:pt x="1138062" y="516270"/>
                </a:lnTo>
                <a:lnTo>
                  <a:pt x="1121146" y="527686"/>
                </a:lnTo>
                <a:lnTo>
                  <a:pt x="1100455" y="531876"/>
                </a:lnTo>
                <a:lnTo>
                  <a:pt x="53212" y="531876"/>
                </a:lnTo>
                <a:lnTo>
                  <a:pt x="32521" y="527686"/>
                </a:lnTo>
                <a:lnTo>
                  <a:pt x="15605" y="516270"/>
                </a:lnTo>
                <a:lnTo>
                  <a:pt x="4189" y="499354"/>
                </a:lnTo>
                <a:lnTo>
                  <a:pt x="0" y="478663"/>
                </a:lnTo>
                <a:lnTo>
                  <a:pt x="0" y="53212"/>
                </a:lnTo>
                <a:close/>
              </a:path>
            </a:pathLst>
          </a:custGeom>
          <a:ln w="19812">
            <a:solidFill>
              <a:srgbClr val="FFFFFF"/>
            </a:solidFill>
          </a:ln>
        </p:spPr>
        <p:txBody>
          <a:bodyPr wrap="square" lIns="0" tIns="0" rIns="0" bIns="0" rtlCol="0"/>
          <a:lstStyle/>
          <a:p>
            <a:endParaRPr dirty="0">
              <a:uFillTx/>
            </a:endParaRPr>
          </a:p>
        </p:txBody>
      </p:sp>
      <p:sp>
        <p:nvSpPr>
          <p:cNvPr id="35" name="object 35"/>
          <p:cNvSpPr txBox="1">
            <a:spLocks/>
          </p:cNvSpPr>
          <p:nvPr/>
        </p:nvSpPr>
        <p:spPr>
          <a:xfrm>
            <a:off x="1952370" y="2683205"/>
            <a:ext cx="1032510" cy="500137"/>
          </a:xfrm>
          <a:prstGeom prst="rect">
            <a:avLst/>
          </a:prstGeom>
        </p:spPr>
        <p:txBody>
          <a:bodyPr vert="horz" wrap="square" lIns="0" tIns="12700" rIns="0" bIns="0" rtlCol="0">
            <a:spAutoFit/>
          </a:bodyPr>
          <a:lstStyle/>
          <a:p>
            <a:pPr marL="304800">
              <a:lnSpc>
                <a:spcPts val="1345"/>
              </a:lnSpc>
              <a:spcBef>
                <a:spcPts val="100"/>
              </a:spcBef>
            </a:pPr>
            <a:r>
              <a:rPr sz="1200" dirty="0">
                <a:solidFill>
                  <a:srgbClr val="FFFFFF"/>
                </a:solidFill>
                <a:uFillTx/>
                <a:cs typeface="Arial"/>
              </a:rPr>
              <a:t>CGST</a:t>
            </a:r>
            <a:endParaRPr sz="1200" dirty="0">
              <a:uFillTx/>
              <a:cs typeface="Arial"/>
            </a:endParaRPr>
          </a:p>
          <a:p>
            <a:pPr marL="12700" marR="5080" algn="ctr">
              <a:lnSpc>
                <a:spcPts val="1240"/>
              </a:lnSpc>
              <a:spcBef>
                <a:spcPts val="114"/>
              </a:spcBef>
            </a:pPr>
            <a:r>
              <a:rPr sz="1200" spc="-5" dirty="0">
                <a:solidFill>
                  <a:srgbClr val="FFFFFF"/>
                </a:solidFill>
                <a:uFillTx/>
                <a:cs typeface="Arial"/>
              </a:rPr>
              <a:t>(Extension </a:t>
            </a:r>
            <a:r>
              <a:rPr sz="1200" dirty="0">
                <a:solidFill>
                  <a:srgbClr val="FFFFFF"/>
                </a:solidFill>
                <a:uFillTx/>
                <a:cs typeface="Arial"/>
              </a:rPr>
              <a:t>to</a:t>
            </a:r>
            <a:r>
              <a:rPr sz="1200" spc="-65" dirty="0">
                <a:solidFill>
                  <a:srgbClr val="FFFFFF"/>
                </a:solidFill>
                <a:uFillTx/>
                <a:cs typeface="Arial"/>
              </a:rPr>
              <a:t> </a:t>
            </a:r>
            <a:r>
              <a:rPr sz="1200" dirty="0">
                <a:solidFill>
                  <a:srgbClr val="FFFFFF"/>
                </a:solidFill>
                <a:uFillTx/>
                <a:cs typeface="Arial"/>
              </a:rPr>
              <a:t>J  &amp; K)</a:t>
            </a:r>
            <a:r>
              <a:rPr sz="1200" spc="-100" dirty="0">
                <a:solidFill>
                  <a:srgbClr val="FFFFFF"/>
                </a:solidFill>
                <a:uFillTx/>
                <a:cs typeface="Arial"/>
              </a:rPr>
              <a:t> </a:t>
            </a:r>
            <a:r>
              <a:rPr sz="1200" dirty="0">
                <a:solidFill>
                  <a:srgbClr val="FFFFFF"/>
                </a:solidFill>
                <a:uFillTx/>
                <a:cs typeface="Arial"/>
              </a:rPr>
              <a:t>Act</a:t>
            </a:r>
            <a:endParaRPr sz="1200" dirty="0">
              <a:uFillTx/>
              <a:cs typeface="Arial"/>
            </a:endParaRPr>
          </a:p>
        </p:txBody>
      </p:sp>
      <p:sp>
        <p:nvSpPr>
          <p:cNvPr id="36" name="object 36"/>
          <p:cNvSpPr>
            <a:spLocks/>
          </p:cNvSpPr>
          <p:nvPr/>
        </p:nvSpPr>
        <p:spPr>
          <a:xfrm>
            <a:off x="2468879" y="3226307"/>
            <a:ext cx="0" cy="212725"/>
          </a:xfrm>
          <a:custGeom>
            <a:avLst/>
            <a:gdLst/>
            <a:ahLst/>
            <a:cxnLst/>
            <a:rect l="l" t="t" r="r" b="b"/>
            <a:pathLst>
              <a:path h="212725">
                <a:moveTo>
                  <a:pt x="0" y="0"/>
                </a:moveTo>
                <a:lnTo>
                  <a:pt x="0" y="212597"/>
                </a:lnTo>
              </a:path>
            </a:pathLst>
          </a:custGeom>
          <a:ln w="12192">
            <a:solidFill>
              <a:srgbClr val="6FAC46"/>
            </a:solidFill>
          </a:ln>
        </p:spPr>
        <p:txBody>
          <a:bodyPr wrap="square" lIns="0" tIns="0" rIns="0" bIns="0" rtlCol="0"/>
          <a:lstStyle/>
          <a:p>
            <a:endParaRPr dirty="0">
              <a:uFillTx/>
            </a:endParaRPr>
          </a:p>
        </p:txBody>
      </p:sp>
      <p:sp>
        <p:nvSpPr>
          <p:cNvPr id="37" name="object 37"/>
          <p:cNvSpPr>
            <a:spLocks/>
          </p:cNvSpPr>
          <p:nvPr/>
        </p:nvSpPr>
        <p:spPr>
          <a:xfrm>
            <a:off x="1893570" y="3438905"/>
            <a:ext cx="1153795" cy="532130"/>
          </a:xfrm>
          <a:custGeom>
            <a:avLst/>
            <a:gdLst/>
            <a:ahLst/>
            <a:cxnLst/>
            <a:rect l="l" t="t" r="r" b="b"/>
            <a:pathLst>
              <a:path w="1153795" h="532129">
                <a:moveTo>
                  <a:pt x="1100455" y="0"/>
                </a:moveTo>
                <a:lnTo>
                  <a:pt x="53212" y="0"/>
                </a:lnTo>
                <a:lnTo>
                  <a:pt x="32521" y="4189"/>
                </a:lnTo>
                <a:lnTo>
                  <a:pt x="15605" y="15605"/>
                </a:lnTo>
                <a:lnTo>
                  <a:pt x="4189" y="32521"/>
                </a:lnTo>
                <a:lnTo>
                  <a:pt x="0" y="53213"/>
                </a:lnTo>
                <a:lnTo>
                  <a:pt x="0" y="478663"/>
                </a:lnTo>
                <a:lnTo>
                  <a:pt x="4189" y="499354"/>
                </a:lnTo>
                <a:lnTo>
                  <a:pt x="15605" y="516270"/>
                </a:lnTo>
                <a:lnTo>
                  <a:pt x="32521" y="527686"/>
                </a:lnTo>
                <a:lnTo>
                  <a:pt x="53212" y="531876"/>
                </a:lnTo>
                <a:lnTo>
                  <a:pt x="1100455" y="531876"/>
                </a:lnTo>
                <a:lnTo>
                  <a:pt x="1121146" y="527686"/>
                </a:lnTo>
                <a:lnTo>
                  <a:pt x="1138062" y="516270"/>
                </a:lnTo>
                <a:lnTo>
                  <a:pt x="1149478" y="499354"/>
                </a:lnTo>
                <a:lnTo>
                  <a:pt x="1153668" y="478663"/>
                </a:lnTo>
                <a:lnTo>
                  <a:pt x="1153668" y="53213"/>
                </a:lnTo>
                <a:lnTo>
                  <a:pt x="1149478" y="32521"/>
                </a:lnTo>
                <a:lnTo>
                  <a:pt x="1138062" y="15605"/>
                </a:lnTo>
                <a:lnTo>
                  <a:pt x="1121146" y="4189"/>
                </a:lnTo>
                <a:lnTo>
                  <a:pt x="1100455" y="0"/>
                </a:lnTo>
                <a:close/>
              </a:path>
            </a:pathLst>
          </a:custGeom>
          <a:solidFill>
            <a:srgbClr val="6FAC46"/>
          </a:solidFill>
        </p:spPr>
        <p:txBody>
          <a:bodyPr wrap="square" lIns="0" tIns="0" rIns="0" bIns="0" rtlCol="0"/>
          <a:lstStyle/>
          <a:p>
            <a:endParaRPr dirty="0">
              <a:uFillTx/>
            </a:endParaRPr>
          </a:p>
        </p:txBody>
      </p:sp>
      <p:sp>
        <p:nvSpPr>
          <p:cNvPr id="38" name="object 38"/>
          <p:cNvSpPr>
            <a:spLocks/>
          </p:cNvSpPr>
          <p:nvPr/>
        </p:nvSpPr>
        <p:spPr>
          <a:xfrm>
            <a:off x="1893570" y="3438905"/>
            <a:ext cx="1153795" cy="532130"/>
          </a:xfrm>
          <a:custGeom>
            <a:avLst/>
            <a:gdLst/>
            <a:ahLst/>
            <a:cxnLst/>
            <a:rect l="l" t="t" r="r" b="b"/>
            <a:pathLst>
              <a:path w="1153795" h="532129">
                <a:moveTo>
                  <a:pt x="0" y="53213"/>
                </a:moveTo>
                <a:lnTo>
                  <a:pt x="4189" y="32521"/>
                </a:lnTo>
                <a:lnTo>
                  <a:pt x="15605" y="15605"/>
                </a:lnTo>
                <a:lnTo>
                  <a:pt x="32521" y="4189"/>
                </a:lnTo>
                <a:lnTo>
                  <a:pt x="53212" y="0"/>
                </a:lnTo>
                <a:lnTo>
                  <a:pt x="1100455" y="0"/>
                </a:lnTo>
                <a:lnTo>
                  <a:pt x="1121146" y="4189"/>
                </a:lnTo>
                <a:lnTo>
                  <a:pt x="1138062" y="15605"/>
                </a:lnTo>
                <a:lnTo>
                  <a:pt x="1149478" y="32521"/>
                </a:lnTo>
                <a:lnTo>
                  <a:pt x="1153668" y="53213"/>
                </a:lnTo>
                <a:lnTo>
                  <a:pt x="1153668" y="478663"/>
                </a:lnTo>
                <a:lnTo>
                  <a:pt x="1149478" y="499354"/>
                </a:lnTo>
                <a:lnTo>
                  <a:pt x="1138062" y="516270"/>
                </a:lnTo>
                <a:lnTo>
                  <a:pt x="1121146" y="527686"/>
                </a:lnTo>
                <a:lnTo>
                  <a:pt x="1100455" y="531876"/>
                </a:lnTo>
                <a:lnTo>
                  <a:pt x="53212" y="531876"/>
                </a:lnTo>
                <a:lnTo>
                  <a:pt x="32521" y="527686"/>
                </a:lnTo>
                <a:lnTo>
                  <a:pt x="15605" y="516270"/>
                </a:lnTo>
                <a:lnTo>
                  <a:pt x="4189" y="499354"/>
                </a:lnTo>
                <a:lnTo>
                  <a:pt x="0" y="478663"/>
                </a:lnTo>
                <a:lnTo>
                  <a:pt x="0" y="53213"/>
                </a:lnTo>
                <a:close/>
              </a:path>
            </a:pathLst>
          </a:custGeom>
          <a:ln w="19812">
            <a:solidFill>
              <a:srgbClr val="FFFFFF"/>
            </a:solidFill>
          </a:ln>
        </p:spPr>
        <p:txBody>
          <a:bodyPr wrap="square" lIns="0" tIns="0" rIns="0" bIns="0" rtlCol="0"/>
          <a:lstStyle/>
          <a:p>
            <a:endParaRPr dirty="0">
              <a:uFillTx/>
            </a:endParaRPr>
          </a:p>
        </p:txBody>
      </p:sp>
      <p:sp>
        <p:nvSpPr>
          <p:cNvPr id="39" name="object 39"/>
          <p:cNvSpPr txBox="1">
            <a:spLocks/>
          </p:cNvSpPr>
          <p:nvPr/>
        </p:nvSpPr>
        <p:spPr>
          <a:xfrm>
            <a:off x="1952370" y="3427552"/>
            <a:ext cx="1032510" cy="500137"/>
          </a:xfrm>
          <a:prstGeom prst="rect">
            <a:avLst/>
          </a:prstGeom>
        </p:spPr>
        <p:txBody>
          <a:bodyPr vert="horz" wrap="square" lIns="0" tIns="12700" rIns="0" bIns="0" rtlCol="0">
            <a:spAutoFit/>
          </a:bodyPr>
          <a:lstStyle/>
          <a:p>
            <a:pPr marL="338455">
              <a:lnSpc>
                <a:spcPts val="1345"/>
              </a:lnSpc>
              <a:spcBef>
                <a:spcPts val="100"/>
              </a:spcBef>
            </a:pPr>
            <a:r>
              <a:rPr sz="1200" dirty="0">
                <a:solidFill>
                  <a:srgbClr val="FFFFFF"/>
                </a:solidFill>
                <a:uFillTx/>
                <a:cs typeface="Arial"/>
              </a:rPr>
              <a:t>IGST</a:t>
            </a:r>
            <a:endParaRPr sz="1200" dirty="0">
              <a:uFillTx/>
              <a:cs typeface="Arial"/>
            </a:endParaRPr>
          </a:p>
          <a:p>
            <a:pPr marL="12700" marR="5080" algn="ctr">
              <a:lnSpc>
                <a:spcPts val="1240"/>
              </a:lnSpc>
              <a:spcBef>
                <a:spcPts val="114"/>
              </a:spcBef>
            </a:pPr>
            <a:r>
              <a:rPr sz="1200" spc="-5" dirty="0">
                <a:solidFill>
                  <a:srgbClr val="FFFFFF"/>
                </a:solidFill>
                <a:uFillTx/>
                <a:cs typeface="Arial"/>
              </a:rPr>
              <a:t>(Extension </a:t>
            </a:r>
            <a:r>
              <a:rPr sz="1200" dirty="0">
                <a:solidFill>
                  <a:srgbClr val="FFFFFF"/>
                </a:solidFill>
                <a:uFillTx/>
                <a:cs typeface="Arial"/>
              </a:rPr>
              <a:t>to</a:t>
            </a:r>
            <a:r>
              <a:rPr sz="1200" spc="-65" dirty="0">
                <a:solidFill>
                  <a:srgbClr val="FFFFFF"/>
                </a:solidFill>
                <a:uFillTx/>
                <a:cs typeface="Arial"/>
              </a:rPr>
              <a:t> </a:t>
            </a:r>
            <a:r>
              <a:rPr sz="1200" dirty="0">
                <a:solidFill>
                  <a:srgbClr val="FFFFFF"/>
                </a:solidFill>
                <a:uFillTx/>
                <a:cs typeface="Arial"/>
              </a:rPr>
              <a:t>J  &amp; K)</a:t>
            </a:r>
            <a:r>
              <a:rPr sz="1200" spc="-100" dirty="0">
                <a:solidFill>
                  <a:srgbClr val="FFFFFF"/>
                </a:solidFill>
                <a:uFillTx/>
                <a:cs typeface="Arial"/>
              </a:rPr>
              <a:t> </a:t>
            </a:r>
            <a:r>
              <a:rPr sz="1200" dirty="0">
                <a:solidFill>
                  <a:srgbClr val="FFFFFF"/>
                </a:solidFill>
                <a:uFillTx/>
                <a:cs typeface="Arial"/>
              </a:rPr>
              <a:t>Act</a:t>
            </a:r>
            <a:endParaRPr sz="1200" dirty="0">
              <a:uFillTx/>
              <a:cs typeface="Arial"/>
            </a:endParaRPr>
          </a:p>
        </p:txBody>
      </p:sp>
      <p:sp>
        <p:nvSpPr>
          <p:cNvPr id="40" name="object 40"/>
          <p:cNvSpPr>
            <a:spLocks/>
          </p:cNvSpPr>
          <p:nvPr/>
        </p:nvSpPr>
        <p:spPr>
          <a:xfrm>
            <a:off x="2830943" y="1737360"/>
            <a:ext cx="1305827" cy="212725"/>
          </a:xfrm>
          <a:custGeom>
            <a:avLst/>
            <a:gdLst/>
            <a:ahLst/>
            <a:cxnLst/>
            <a:rect l="l" t="t" r="r" b="b"/>
            <a:pathLst>
              <a:path w="1181735" h="212725">
                <a:moveTo>
                  <a:pt x="0" y="0"/>
                </a:moveTo>
                <a:lnTo>
                  <a:pt x="0" y="106299"/>
                </a:lnTo>
                <a:lnTo>
                  <a:pt x="1181608" y="106299"/>
                </a:lnTo>
                <a:lnTo>
                  <a:pt x="1181608" y="212598"/>
                </a:lnTo>
              </a:path>
            </a:pathLst>
          </a:custGeom>
          <a:ln w="12192">
            <a:solidFill>
              <a:srgbClr val="4471C4"/>
            </a:solidFill>
          </a:ln>
        </p:spPr>
        <p:txBody>
          <a:bodyPr wrap="square" lIns="0" tIns="0" rIns="0" bIns="0" rtlCol="0"/>
          <a:lstStyle/>
          <a:p>
            <a:pPr algn="ctr"/>
            <a:endParaRPr sz="2000" dirty="0">
              <a:uFillTx/>
            </a:endParaRPr>
          </a:p>
        </p:txBody>
      </p:sp>
      <p:sp>
        <p:nvSpPr>
          <p:cNvPr id="41" name="object 41"/>
          <p:cNvSpPr>
            <a:spLocks/>
          </p:cNvSpPr>
          <p:nvPr/>
        </p:nvSpPr>
        <p:spPr>
          <a:xfrm>
            <a:off x="3439668" y="1951482"/>
            <a:ext cx="1274953" cy="530860"/>
          </a:xfrm>
          <a:custGeom>
            <a:avLst/>
            <a:gdLst/>
            <a:ahLst/>
            <a:cxnLst/>
            <a:rect l="l" t="t" r="r" b="b"/>
            <a:pathLst>
              <a:path w="1153795" h="530860">
                <a:moveTo>
                  <a:pt x="1100582" y="0"/>
                </a:moveTo>
                <a:lnTo>
                  <a:pt x="53086" y="0"/>
                </a:lnTo>
                <a:lnTo>
                  <a:pt x="32414" y="4169"/>
                </a:lnTo>
                <a:lnTo>
                  <a:pt x="15541" y="15541"/>
                </a:lnTo>
                <a:lnTo>
                  <a:pt x="4169" y="32414"/>
                </a:lnTo>
                <a:lnTo>
                  <a:pt x="0" y="53085"/>
                </a:lnTo>
                <a:lnTo>
                  <a:pt x="0" y="477265"/>
                </a:lnTo>
                <a:lnTo>
                  <a:pt x="4169" y="497937"/>
                </a:lnTo>
                <a:lnTo>
                  <a:pt x="15541" y="514810"/>
                </a:lnTo>
                <a:lnTo>
                  <a:pt x="32414" y="526182"/>
                </a:lnTo>
                <a:lnTo>
                  <a:pt x="53086" y="530351"/>
                </a:lnTo>
                <a:lnTo>
                  <a:pt x="1100582" y="530351"/>
                </a:lnTo>
                <a:lnTo>
                  <a:pt x="1121253" y="526182"/>
                </a:lnTo>
                <a:lnTo>
                  <a:pt x="1138126" y="514810"/>
                </a:lnTo>
                <a:lnTo>
                  <a:pt x="1149498" y="497937"/>
                </a:lnTo>
                <a:lnTo>
                  <a:pt x="1153668" y="477265"/>
                </a:lnTo>
                <a:lnTo>
                  <a:pt x="1153668" y="53085"/>
                </a:lnTo>
                <a:lnTo>
                  <a:pt x="1149498" y="32414"/>
                </a:lnTo>
                <a:lnTo>
                  <a:pt x="1138126" y="15541"/>
                </a:lnTo>
                <a:lnTo>
                  <a:pt x="1121253" y="4169"/>
                </a:lnTo>
                <a:lnTo>
                  <a:pt x="1100582" y="0"/>
                </a:lnTo>
                <a:close/>
              </a:path>
            </a:pathLst>
          </a:custGeom>
          <a:solidFill>
            <a:srgbClr val="4471C4"/>
          </a:solidFill>
        </p:spPr>
        <p:txBody>
          <a:bodyPr wrap="square" lIns="0" tIns="0" rIns="0" bIns="0" rtlCol="0"/>
          <a:lstStyle/>
          <a:p>
            <a:pPr marL="12700" algn="ctr">
              <a:lnSpc>
                <a:spcPct val="100000"/>
              </a:lnSpc>
              <a:spcBef>
                <a:spcPts val="100"/>
              </a:spcBef>
            </a:pPr>
            <a:r>
              <a:rPr lang="en-IN" sz="2000" dirty="0">
                <a:solidFill>
                  <a:srgbClr val="FFFFFF"/>
                </a:solidFill>
                <a:cs typeface="Arial"/>
              </a:rPr>
              <a:t>Ord</a:t>
            </a:r>
            <a:r>
              <a:rPr lang="en-IN" sz="2000" spc="-5" dirty="0">
                <a:solidFill>
                  <a:srgbClr val="FFFFFF"/>
                </a:solidFill>
                <a:cs typeface="Arial"/>
              </a:rPr>
              <a:t>in</a:t>
            </a:r>
            <a:r>
              <a:rPr lang="en-IN" sz="2000" dirty="0">
                <a:solidFill>
                  <a:srgbClr val="FFFFFF"/>
                </a:solidFill>
                <a:cs typeface="Arial"/>
              </a:rPr>
              <a:t>a</a:t>
            </a:r>
            <a:r>
              <a:rPr lang="en-IN" sz="2000" spc="-5" dirty="0">
                <a:solidFill>
                  <a:srgbClr val="FFFFFF"/>
                </a:solidFill>
                <a:cs typeface="Arial"/>
              </a:rPr>
              <a:t>nce</a:t>
            </a:r>
            <a:endParaRPr lang="en-IN" sz="2000" dirty="0">
              <a:cs typeface="Arial"/>
            </a:endParaRPr>
          </a:p>
        </p:txBody>
      </p:sp>
      <p:sp>
        <p:nvSpPr>
          <p:cNvPr id="42" name="object 42"/>
          <p:cNvSpPr>
            <a:spLocks/>
          </p:cNvSpPr>
          <p:nvPr/>
        </p:nvSpPr>
        <p:spPr>
          <a:xfrm>
            <a:off x="3439668" y="1951482"/>
            <a:ext cx="1274953" cy="530860"/>
          </a:xfrm>
          <a:custGeom>
            <a:avLst/>
            <a:gdLst/>
            <a:ahLst/>
            <a:cxnLst/>
            <a:rect l="l" t="t" r="r" b="b"/>
            <a:pathLst>
              <a:path w="1153795" h="530860">
                <a:moveTo>
                  <a:pt x="0" y="53085"/>
                </a:moveTo>
                <a:lnTo>
                  <a:pt x="4169" y="32414"/>
                </a:lnTo>
                <a:lnTo>
                  <a:pt x="15541" y="15541"/>
                </a:lnTo>
                <a:lnTo>
                  <a:pt x="32414" y="4169"/>
                </a:lnTo>
                <a:lnTo>
                  <a:pt x="53086" y="0"/>
                </a:lnTo>
                <a:lnTo>
                  <a:pt x="1100582" y="0"/>
                </a:lnTo>
                <a:lnTo>
                  <a:pt x="1121253" y="4169"/>
                </a:lnTo>
                <a:lnTo>
                  <a:pt x="1138126" y="15541"/>
                </a:lnTo>
                <a:lnTo>
                  <a:pt x="1149498" y="32414"/>
                </a:lnTo>
                <a:lnTo>
                  <a:pt x="1153668" y="53085"/>
                </a:lnTo>
                <a:lnTo>
                  <a:pt x="1153668" y="477265"/>
                </a:lnTo>
                <a:lnTo>
                  <a:pt x="1149498" y="497937"/>
                </a:lnTo>
                <a:lnTo>
                  <a:pt x="1138126" y="514810"/>
                </a:lnTo>
                <a:lnTo>
                  <a:pt x="1121253" y="526182"/>
                </a:lnTo>
                <a:lnTo>
                  <a:pt x="1100582" y="530351"/>
                </a:lnTo>
                <a:lnTo>
                  <a:pt x="53086" y="530351"/>
                </a:lnTo>
                <a:lnTo>
                  <a:pt x="32414" y="526182"/>
                </a:lnTo>
                <a:lnTo>
                  <a:pt x="15541" y="514810"/>
                </a:lnTo>
                <a:lnTo>
                  <a:pt x="4169" y="497937"/>
                </a:lnTo>
                <a:lnTo>
                  <a:pt x="0" y="477265"/>
                </a:lnTo>
                <a:lnTo>
                  <a:pt x="0" y="53085"/>
                </a:lnTo>
                <a:close/>
              </a:path>
            </a:pathLst>
          </a:custGeom>
          <a:ln w="19811">
            <a:solidFill>
              <a:srgbClr val="FFFFFF"/>
            </a:solidFill>
          </a:ln>
        </p:spPr>
        <p:txBody>
          <a:bodyPr wrap="square" lIns="0" tIns="0" rIns="0" bIns="0" rtlCol="0"/>
          <a:lstStyle/>
          <a:p>
            <a:pPr algn="ctr"/>
            <a:endParaRPr sz="2000" dirty="0">
              <a:uFillTx/>
            </a:endParaRPr>
          </a:p>
        </p:txBody>
      </p:sp>
      <p:sp>
        <p:nvSpPr>
          <p:cNvPr id="44" name="object 44"/>
          <p:cNvSpPr>
            <a:spLocks/>
          </p:cNvSpPr>
          <p:nvPr/>
        </p:nvSpPr>
        <p:spPr>
          <a:xfrm>
            <a:off x="4136135" y="2481072"/>
            <a:ext cx="0" cy="212725"/>
          </a:xfrm>
          <a:custGeom>
            <a:avLst/>
            <a:gdLst/>
            <a:ahLst/>
            <a:cxnLst/>
            <a:rect l="l" t="t" r="r" b="b"/>
            <a:pathLst>
              <a:path h="212725">
                <a:moveTo>
                  <a:pt x="0" y="0"/>
                </a:moveTo>
                <a:lnTo>
                  <a:pt x="0" y="212598"/>
                </a:lnTo>
              </a:path>
            </a:pathLst>
          </a:custGeom>
          <a:ln w="12192">
            <a:solidFill>
              <a:srgbClr val="6FAC46"/>
            </a:solidFill>
          </a:ln>
        </p:spPr>
        <p:txBody>
          <a:bodyPr wrap="square" lIns="0" tIns="0" rIns="0" bIns="0" rtlCol="0"/>
          <a:lstStyle/>
          <a:p>
            <a:endParaRPr dirty="0">
              <a:uFillTx/>
            </a:endParaRPr>
          </a:p>
        </p:txBody>
      </p:sp>
      <p:sp>
        <p:nvSpPr>
          <p:cNvPr id="45" name="object 45"/>
          <p:cNvSpPr>
            <a:spLocks/>
          </p:cNvSpPr>
          <p:nvPr/>
        </p:nvSpPr>
        <p:spPr>
          <a:xfrm>
            <a:off x="3560826" y="2695194"/>
            <a:ext cx="1153795" cy="532130"/>
          </a:xfrm>
          <a:custGeom>
            <a:avLst/>
            <a:gdLst/>
            <a:ahLst/>
            <a:cxnLst/>
            <a:rect l="l" t="t" r="r" b="b"/>
            <a:pathLst>
              <a:path w="1153795" h="532130">
                <a:moveTo>
                  <a:pt x="1100454" y="0"/>
                </a:moveTo>
                <a:lnTo>
                  <a:pt x="53212" y="0"/>
                </a:lnTo>
                <a:lnTo>
                  <a:pt x="32521" y="4189"/>
                </a:lnTo>
                <a:lnTo>
                  <a:pt x="15605" y="15605"/>
                </a:lnTo>
                <a:lnTo>
                  <a:pt x="4189" y="32521"/>
                </a:lnTo>
                <a:lnTo>
                  <a:pt x="0" y="53212"/>
                </a:lnTo>
                <a:lnTo>
                  <a:pt x="0" y="478663"/>
                </a:lnTo>
                <a:lnTo>
                  <a:pt x="4189" y="499354"/>
                </a:lnTo>
                <a:lnTo>
                  <a:pt x="15605" y="516270"/>
                </a:lnTo>
                <a:lnTo>
                  <a:pt x="32521" y="527686"/>
                </a:lnTo>
                <a:lnTo>
                  <a:pt x="53212" y="531876"/>
                </a:lnTo>
                <a:lnTo>
                  <a:pt x="1100454" y="531876"/>
                </a:lnTo>
                <a:lnTo>
                  <a:pt x="1121146" y="527686"/>
                </a:lnTo>
                <a:lnTo>
                  <a:pt x="1138062" y="516270"/>
                </a:lnTo>
                <a:lnTo>
                  <a:pt x="1149478" y="499354"/>
                </a:lnTo>
                <a:lnTo>
                  <a:pt x="1153668" y="478663"/>
                </a:lnTo>
                <a:lnTo>
                  <a:pt x="1153668" y="53212"/>
                </a:lnTo>
                <a:lnTo>
                  <a:pt x="1149478" y="32521"/>
                </a:lnTo>
                <a:lnTo>
                  <a:pt x="1138062" y="15605"/>
                </a:lnTo>
                <a:lnTo>
                  <a:pt x="1121146" y="4189"/>
                </a:lnTo>
                <a:lnTo>
                  <a:pt x="1100454" y="0"/>
                </a:lnTo>
                <a:close/>
              </a:path>
            </a:pathLst>
          </a:custGeom>
          <a:solidFill>
            <a:srgbClr val="6FAC46"/>
          </a:solidFill>
        </p:spPr>
        <p:txBody>
          <a:bodyPr wrap="square" lIns="0" tIns="0" rIns="0" bIns="0" rtlCol="0"/>
          <a:lstStyle/>
          <a:p>
            <a:endParaRPr dirty="0">
              <a:uFillTx/>
            </a:endParaRPr>
          </a:p>
        </p:txBody>
      </p:sp>
      <p:sp>
        <p:nvSpPr>
          <p:cNvPr id="46" name="object 46"/>
          <p:cNvSpPr>
            <a:spLocks/>
          </p:cNvSpPr>
          <p:nvPr/>
        </p:nvSpPr>
        <p:spPr>
          <a:xfrm>
            <a:off x="3560826" y="2695194"/>
            <a:ext cx="1153795" cy="532130"/>
          </a:xfrm>
          <a:custGeom>
            <a:avLst/>
            <a:gdLst/>
            <a:ahLst/>
            <a:cxnLst/>
            <a:rect l="l" t="t" r="r" b="b"/>
            <a:pathLst>
              <a:path w="1153795" h="532130">
                <a:moveTo>
                  <a:pt x="0" y="53212"/>
                </a:moveTo>
                <a:lnTo>
                  <a:pt x="4189" y="32521"/>
                </a:lnTo>
                <a:lnTo>
                  <a:pt x="15605" y="15605"/>
                </a:lnTo>
                <a:lnTo>
                  <a:pt x="32521" y="4189"/>
                </a:lnTo>
                <a:lnTo>
                  <a:pt x="53212" y="0"/>
                </a:lnTo>
                <a:lnTo>
                  <a:pt x="1100454" y="0"/>
                </a:lnTo>
                <a:lnTo>
                  <a:pt x="1121146" y="4189"/>
                </a:lnTo>
                <a:lnTo>
                  <a:pt x="1138062" y="15605"/>
                </a:lnTo>
                <a:lnTo>
                  <a:pt x="1149478" y="32521"/>
                </a:lnTo>
                <a:lnTo>
                  <a:pt x="1153668" y="53212"/>
                </a:lnTo>
                <a:lnTo>
                  <a:pt x="1153668" y="478663"/>
                </a:lnTo>
                <a:lnTo>
                  <a:pt x="1149478" y="499354"/>
                </a:lnTo>
                <a:lnTo>
                  <a:pt x="1138062" y="516270"/>
                </a:lnTo>
                <a:lnTo>
                  <a:pt x="1121146" y="527686"/>
                </a:lnTo>
                <a:lnTo>
                  <a:pt x="1100454" y="531876"/>
                </a:lnTo>
                <a:lnTo>
                  <a:pt x="53212" y="531876"/>
                </a:lnTo>
                <a:lnTo>
                  <a:pt x="32521" y="527686"/>
                </a:lnTo>
                <a:lnTo>
                  <a:pt x="15605" y="516270"/>
                </a:lnTo>
                <a:lnTo>
                  <a:pt x="4189" y="499354"/>
                </a:lnTo>
                <a:lnTo>
                  <a:pt x="0" y="478663"/>
                </a:lnTo>
                <a:lnTo>
                  <a:pt x="0" y="53212"/>
                </a:lnTo>
                <a:close/>
              </a:path>
            </a:pathLst>
          </a:custGeom>
          <a:ln w="19811">
            <a:solidFill>
              <a:srgbClr val="FFFFFF"/>
            </a:solidFill>
          </a:ln>
        </p:spPr>
        <p:txBody>
          <a:bodyPr wrap="square" lIns="0" tIns="0" rIns="0" bIns="0" rtlCol="0"/>
          <a:lstStyle/>
          <a:p>
            <a:endParaRPr dirty="0">
              <a:uFillTx/>
            </a:endParaRPr>
          </a:p>
        </p:txBody>
      </p:sp>
      <p:sp>
        <p:nvSpPr>
          <p:cNvPr id="47" name="object 47"/>
          <p:cNvSpPr txBox="1">
            <a:spLocks/>
          </p:cNvSpPr>
          <p:nvPr/>
        </p:nvSpPr>
        <p:spPr>
          <a:xfrm>
            <a:off x="3770121" y="2762199"/>
            <a:ext cx="730250" cy="346249"/>
          </a:xfrm>
          <a:prstGeom prst="rect">
            <a:avLst/>
          </a:prstGeom>
        </p:spPr>
        <p:txBody>
          <a:bodyPr vert="horz" wrap="square" lIns="0" tIns="12700" rIns="0" bIns="0" rtlCol="0">
            <a:spAutoFit/>
          </a:bodyPr>
          <a:lstStyle/>
          <a:p>
            <a:pPr marL="3175" algn="ctr">
              <a:lnSpc>
                <a:spcPts val="1345"/>
              </a:lnSpc>
              <a:spcBef>
                <a:spcPts val="100"/>
              </a:spcBef>
            </a:pPr>
            <a:r>
              <a:rPr sz="1200" dirty="0">
                <a:solidFill>
                  <a:srgbClr val="FFFFFF"/>
                </a:solidFill>
                <a:uFillTx/>
                <a:cs typeface="Arial"/>
              </a:rPr>
              <a:t>CGST</a:t>
            </a:r>
            <a:endParaRPr sz="1200" dirty="0">
              <a:uFillTx/>
              <a:cs typeface="Arial"/>
            </a:endParaRPr>
          </a:p>
          <a:p>
            <a:pPr algn="ctr">
              <a:lnSpc>
                <a:spcPts val="1345"/>
              </a:lnSpc>
            </a:pPr>
            <a:r>
              <a:rPr sz="1200" dirty="0">
                <a:solidFill>
                  <a:srgbClr val="FFFFFF"/>
                </a:solidFill>
                <a:uFillTx/>
                <a:cs typeface="Arial"/>
              </a:rPr>
              <a:t>Ord</a:t>
            </a:r>
            <a:r>
              <a:rPr sz="1200" spc="-5" dirty="0">
                <a:solidFill>
                  <a:srgbClr val="FFFFFF"/>
                </a:solidFill>
                <a:uFillTx/>
                <a:cs typeface="Arial"/>
              </a:rPr>
              <a:t>in</a:t>
            </a:r>
            <a:r>
              <a:rPr sz="1200" dirty="0">
                <a:solidFill>
                  <a:srgbClr val="FFFFFF"/>
                </a:solidFill>
                <a:uFillTx/>
                <a:cs typeface="Arial"/>
              </a:rPr>
              <a:t>a</a:t>
            </a:r>
            <a:r>
              <a:rPr sz="1200" spc="-5" dirty="0">
                <a:solidFill>
                  <a:srgbClr val="FFFFFF"/>
                </a:solidFill>
                <a:uFillTx/>
                <a:cs typeface="Arial"/>
              </a:rPr>
              <a:t>nce</a:t>
            </a:r>
            <a:endParaRPr sz="1200" dirty="0">
              <a:uFillTx/>
              <a:cs typeface="Arial"/>
            </a:endParaRPr>
          </a:p>
        </p:txBody>
      </p:sp>
      <p:sp>
        <p:nvSpPr>
          <p:cNvPr id="48" name="object 48"/>
          <p:cNvSpPr>
            <a:spLocks/>
          </p:cNvSpPr>
          <p:nvPr/>
        </p:nvSpPr>
        <p:spPr>
          <a:xfrm>
            <a:off x="4136135" y="3226307"/>
            <a:ext cx="0" cy="212725"/>
          </a:xfrm>
          <a:custGeom>
            <a:avLst/>
            <a:gdLst/>
            <a:ahLst/>
            <a:cxnLst/>
            <a:rect l="l" t="t" r="r" b="b"/>
            <a:pathLst>
              <a:path h="212725">
                <a:moveTo>
                  <a:pt x="0" y="0"/>
                </a:moveTo>
                <a:lnTo>
                  <a:pt x="0" y="212597"/>
                </a:lnTo>
              </a:path>
            </a:pathLst>
          </a:custGeom>
          <a:ln w="12192">
            <a:solidFill>
              <a:srgbClr val="6FAC46"/>
            </a:solidFill>
          </a:ln>
        </p:spPr>
        <p:txBody>
          <a:bodyPr wrap="square" lIns="0" tIns="0" rIns="0" bIns="0" rtlCol="0"/>
          <a:lstStyle/>
          <a:p>
            <a:endParaRPr dirty="0">
              <a:uFillTx/>
            </a:endParaRPr>
          </a:p>
        </p:txBody>
      </p:sp>
      <p:sp>
        <p:nvSpPr>
          <p:cNvPr id="49" name="object 49"/>
          <p:cNvSpPr>
            <a:spLocks/>
          </p:cNvSpPr>
          <p:nvPr/>
        </p:nvSpPr>
        <p:spPr>
          <a:xfrm>
            <a:off x="3560826" y="3438905"/>
            <a:ext cx="1153795" cy="532130"/>
          </a:xfrm>
          <a:custGeom>
            <a:avLst/>
            <a:gdLst/>
            <a:ahLst/>
            <a:cxnLst/>
            <a:rect l="l" t="t" r="r" b="b"/>
            <a:pathLst>
              <a:path w="1153795" h="532129">
                <a:moveTo>
                  <a:pt x="1100454" y="0"/>
                </a:moveTo>
                <a:lnTo>
                  <a:pt x="53212" y="0"/>
                </a:lnTo>
                <a:lnTo>
                  <a:pt x="32521" y="4189"/>
                </a:lnTo>
                <a:lnTo>
                  <a:pt x="15605" y="15605"/>
                </a:lnTo>
                <a:lnTo>
                  <a:pt x="4189" y="32521"/>
                </a:lnTo>
                <a:lnTo>
                  <a:pt x="0" y="53213"/>
                </a:lnTo>
                <a:lnTo>
                  <a:pt x="0" y="478663"/>
                </a:lnTo>
                <a:lnTo>
                  <a:pt x="4189" y="499354"/>
                </a:lnTo>
                <a:lnTo>
                  <a:pt x="15605" y="516270"/>
                </a:lnTo>
                <a:lnTo>
                  <a:pt x="32521" y="527686"/>
                </a:lnTo>
                <a:lnTo>
                  <a:pt x="53212" y="531876"/>
                </a:lnTo>
                <a:lnTo>
                  <a:pt x="1100454" y="531876"/>
                </a:lnTo>
                <a:lnTo>
                  <a:pt x="1121146" y="527686"/>
                </a:lnTo>
                <a:lnTo>
                  <a:pt x="1138062" y="516270"/>
                </a:lnTo>
                <a:lnTo>
                  <a:pt x="1149478" y="499354"/>
                </a:lnTo>
                <a:lnTo>
                  <a:pt x="1153668" y="478663"/>
                </a:lnTo>
                <a:lnTo>
                  <a:pt x="1153668" y="53213"/>
                </a:lnTo>
                <a:lnTo>
                  <a:pt x="1149478" y="32521"/>
                </a:lnTo>
                <a:lnTo>
                  <a:pt x="1138062" y="15605"/>
                </a:lnTo>
                <a:lnTo>
                  <a:pt x="1121146" y="4189"/>
                </a:lnTo>
                <a:lnTo>
                  <a:pt x="1100454" y="0"/>
                </a:lnTo>
                <a:close/>
              </a:path>
            </a:pathLst>
          </a:custGeom>
          <a:solidFill>
            <a:srgbClr val="6FAC46"/>
          </a:solidFill>
        </p:spPr>
        <p:txBody>
          <a:bodyPr wrap="square" lIns="0" tIns="0" rIns="0" bIns="0" rtlCol="0"/>
          <a:lstStyle/>
          <a:p>
            <a:endParaRPr dirty="0">
              <a:uFillTx/>
            </a:endParaRPr>
          </a:p>
        </p:txBody>
      </p:sp>
      <p:sp>
        <p:nvSpPr>
          <p:cNvPr id="50" name="object 50"/>
          <p:cNvSpPr>
            <a:spLocks/>
          </p:cNvSpPr>
          <p:nvPr/>
        </p:nvSpPr>
        <p:spPr>
          <a:xfrm>
            <a:off x="3560826" y="3438905"/>
            <a:ext cx="1153795" cy="532130"/>
          </a:xfrm>
          <a:custGeom>
            <a:avLst/>
            <a:gdLst/>
            <a:ahLst/>
            <a:cxnLst/>
            <a:rect l="l" t="t" r="r" b="b"/>
            <a:pathLst>
              <a:path w="1153795" h="532129">
                <a:moveTo>
                  <a:pt x="0" y="53213"/>
                </a:moveTo>
                <a:lnTo>
                  <a:pt x="4189" y="32521"/>
                </a:lnTo>
                <a:lnTo>
                  <a:pt x="15605" y="15605"/>
                </a:lnTo>
                <a:lnTo>
                  <a:pt x="32521" y="4189"/>
                </a:lnTo>
                <a:lnTo>
                  <a:pt x="53212" y="0"/>
                </a:lnTo>
                <a:lnTo>
                  <a:pt x="1100454" y="0"/>
                </a:lnTo>
                <a:lnTo>
                  <a:pt x="1121146" y="4189"/>
                </a:lnTo>
                <a:lnTo>
                  <a:pt x="1138062" y="15605"/>
                </a:lnTo>
                <a:lnTo>
                  <a:pt x="1149478" y="32521"/>
                </a:lnTo>
                <a:lnTo>
                  <a:pt x="1153668" y="53213"/>
                </a:lnTo>
                <a:lnTo>
                  <a:pt x="1153668" y="478663"/>
                </a:lnTo>
                <a:lnTo>
                  <a:pt x="1149478" y="499354"/>
                </a:lnTo>
                <a:lnTo>
                  <a:pt x="1138062" y="516270"/>
                </a:lnTo>
                <a:lnTo>
                  <a:pt x="1121146" y="527686"/>
                </a:lnTo>
                <a:lnTo>
                  <a:pt x="1100454" y="531876"/>
                </a:lnTo>
                <a:lnTo>
                  <a:pt x="53212" y="531876"/>
                </a:lnTo>
                <a:lnTo>
                  <a:pt x="32521" y="527686"/>
                </a:lnTo>
                <a:lnTo>
                  <a:pt x="15605" y="516270"/>
                </a:lnTo>
                <a:lnTo>
                  <a:pt x="4189" y="499354"/>
                </a:lnTo>
                <a:lnTo>
                  <a:pt x="0" y="478663"/>
                </a:lnTo>
                <a:lnTo>
                  <a:pt x="0" y="53213"/>
                </a:lnTo>
                <a:close/>
              </a:path>
            </a:pathLst>
          </a:custGeom>
          <a:ln w="19812">
            <a:solidFill>
              <a:srgbClr val="FFFFFF"/>
            </a:solidFill>
          </a:ln>
        </p:spPr>
        <p:txBody>
          <a:bodyPr wrap="square" lIns="0" tIns="0" rIns="0" bIns="0" rtlCol="0"/>
          <a:lstStyle/>
          <a:p>
            <a:endParaRPr dirty="0">
              <a:uFillTx/>
            </a:endParaRPr>
          </a:p>
        </p:txBody>
      </p:sp>
      <p:sp>
        <p:nvSpPr>
          <p:cNvPr id="51" name="object 51"/>
          <p:cNvSpPr txBox="1">
            <a:spLocks/>
          </p:cNvSpPr>
          <p:nvPr/>
        </p:nvSpPr>
        <p:spPr>
          <a:xfrm>
            <a:off x="3770121" y="3506546"/>
            <a:ext cx="730885" cy="346249"/>
          </a:xfrm>
          <a:prstGeom prst="rect">
            <a:avLst/>
          </a:prstGeom>
        </p:spPr>
        <p:txBody>
          <a:bodyPr vert="horz" wrap="square" lIns="0" tIns="12700" rIns="0" bIns="0" rtlCol="0">
            <a:spAutoFit/>
          </a:bodyPr>
          <a:lstStyle/>
          <a:p>
            <a:pPr marL="2540" algn="ctr">
              <a:lnSpc>
                <a:spcPts val="1345"/>
              </a:lnSpc>
              <a:spcBef>
                <a:spcPts val="100"/>
              </a:spcBef>
            </a:pPr>
            <a:r>
              <a:rPr sz="1200" dirty="0">
                <a:solidFill>
                  <a:srgbClr val="FFFFFF"/>
                </a:solidFill>
                <a:uFillTx/>
                <a:cs typeface="Arial"/>
              </a:rPr>
              <a:t>IGST</a:t>
            </a:r>
            <a:endParaRPr sz="1200" dirty="0">
              <a:uFillTx/>
              <a:cs typeface="Arial"/>
            </a:endParaRPr>
          </a:p>
          <a:p>
            <a:pPr algn="ctr">
              <a:lnSpc>
                <a:spcPts val="1345"/>
              </a:lnSpc>
            </a:pPr>
            <a:r>
              <a:rPr sz="1200" dirty="0">
                <a:solidFill>
                  <a:srgbClr val="FFFFFF"/>
                </a:solidFill>
                <a:uFillTx/>
                <a:cs typeface="Arial"/>
              </a:rPr>
              <a:t>O</a:t>
            </a:r>
            <a:r>
              <a:rPr sz="1200" spc="-5" dirty="0">
                <a:solidFill>
                  <a:srgbClr val="FFFFFF"/>
                </a:solidFill>
                <a:uFillTx/>
                <a:cs typeface="Arial"/>
              </a:rPr>
              <a:t>r</a:t>
            </a:r>
            <a:r>
              <a:rPr sz="1200" dirty="0">
                <a:solidFill>
                  <a:srgbClr val="FFFFFF"/>
                </a:solidFill>
                <a:uFillTx/>
                <a:cs typeface="Arial"/>
              </a:rPr>
              <a:t>dina</a:t>
            </a:r>
            <a:r>
              <a:rPr sz="1200" spc="5" dirty="0">
                <a:solidFill>
                  <a:srgbClr val="FFFFFF"/>
                </a:solidFill>
                <a:uFillTx/>
                <a:cs typeface="Arial"/>
              </a:rPr>
              <a:t>n</a:t>
            </a:r>
            <a:r>
              <a:rPr sz="1200" dirty="0">
                <a:solidFill>
                  <a:srgbClr val="FFFFFF"/>
                </a:solidFill>
                <a:uFillTx/>
                <a:cs typeface="Arial"/>
              </a:rPr>
              <a:t>ce</a:t>
            </a:r>
            <a:endParaRPr sz="1200" dirty="0">
              <a:uFillTx/>
              <a:cs typeface="Arial"/>
            </a:endParaRPr>
          </a:p>
        </p:txBody>
      </p:sp>
      <p:sp>
        <p:nvSpPr>
          <p:cNvPr id="52" name="object 52"/>
          <p:cNvSpPr>
            <a:spLocks/>
          </p:cNvSpPr>
          <p:nvPr/>
        </p:nvSpPr>
        <p:spPr>
          <a:xfrm>
            <a:off x="4136135" y="3970020"/>
            <a:ext cx="0" cy="212725"/>
          </a:xfrm>
          <a:custGeom>
            <a:avLst/>
            <a:gdLst/>
            <a:ahLst/>
            <a:cxnLst/>
            <a:rect l="l" t="t" r="r" b="b"/>
            <a:pathLst>
              <a:path h="212725">
                <a:moveTo>
                  <a:pt x="0" y="0"/>
                </a:moveTo>
                <a:lnTo>
                  <a:pt x="0" y="212597"/>
                </a:lnTo>
              </a:path>
            </a:pathLst>
          </a:custGeom>
          <a:ln w="12192">
            <a:solidFill>
              <a:srgbClr val="6FAC46"/>
            </a:solidFill>
          </a:ln>
        </p:spPr>
        <p:txBody>
          <a:bodyPr wrap="square" lIns="0" tIns="0" rIns="0" bIns="0" rtlCol="0"/>
          <a:lstStyle/>
          <a:p>
            <a:endParaRPr dirty="0">
              <a:uFillTx/>
            </a:endParaRPr>
          </a:p>
        </p:txBody>
      </p:sp>
      <p:sp>
        <p:nvSpPr>
          <p:cNvPr id="53" name="object 53"/>
          <p:cNvSpPr>
            <a:spLocks/>
          </p:cNvSpPr>
          <p:nvPr/>
        </p:nvSpPr>
        <p:spPr>
          <a:xfrm>
            <a:off x="3286505" y="4182617"/>
            <a:ext cx="1702435" cy="532130"/>
          </a:xfrm>
          <a:custGeom>
            <a:avLst/>
            <a:gdLst/>
            <a:ahLst/>
            <a:cxnLst/>
            <a:rect l="l" t="t" r="r" b="b"/>
            <a:pathLst>
              <a:path w="1702435" h="532129">
                <a:moveTo>
                  <a:pt x="1649095" y="0"/>
                </a:moveTo>
                <a:lnTo>
                  <a:pt x="53213" y="0"/>
                </a:lnTo>
                <a:lnTo>
                  <a:pt x="32521" y="4171"/>
                </a:lnTo>
                <a:lnTo>
                  <a:pt x="15605" y="15557"/>
                </a:lnTo>
                <a:lnTo>
                  <a:pt x="4189" y="32468"/>
                </a:lnTo>
                <a:lnTo>
                  <a:pt x="0" y="53212"/>
                </a:lnTo>
                <a:lnTo>
                  <a:pt x="0" y="478662"/>
                </a:lnTo>
                <a:lnTo>
                  <a:pt x="4189" y="499354"/>
                </a:lnTo>
                <a:lnTo>
                  <a:pt x="15605" y="516270"/>
                </a:lnTo>
                <a:lnTo>
                  <a:pt x="32521" y="527686"/>
                </a:lnTo>
                <a:lnTo>
                  <a:pt x="53213" y="531875"/>
                </a:lnTo>
                <a:lnTo>
                  <a:pt x="1649095" y="531875"/>
                </a:lnTo>
                <a:lnTo>
                  <a:pt x="1669786" y="527686"/>
                </a:lnTo>
                <a:lnTo>
                  <a:pt x="1686702" y="516270"/>
                </a:lnTo>
                <a:lnTo>
                  <a:pt x="1698118" y="499354"/>
                </a:lnTo>
                <a:lnTo>
                  <a:pt x="1702308" y="478662"/>
                </a:lnTo>
                <a:lnTo>
                  <a:pt x="1702308" y="53212"/>
                </a:lnTo>
                <a:lnTo>
                  <a:pt x="1698118" y="32468"/>
                </a:lnTo>
                <a:lnTo>
                  <a:pt x="1686702" y="15557"/>
                </a:lnTo>
                <a:lnTo>
                  <a:pt x="1669786" y="4171"/>
                </a:lnTo>
                <a:lnTo>
                  <a:pt x="1649095" y="0"/>
                </a:lnTo>
                <a:close/>
              </a:path>
            </a:pathLst>
          </a:custGeom>
          <a:solidFill>
            <a:srgbClr val="6FAC46"/>
          </a:solidFill>
        </p:spPr>
        <p:txBody>
          <a:bodyPr wrap="square" lIns="0" tIns="0" rIns="0" bIns="0" rtlCol="0"/>
          <a:lstStyle/>
          <a:p>
            <a:endParaRPr dirty="0">
              <a:uFillTx/>
            </a:endParaRPr>
          </a:p>
        </p:txBody>
      </p:sp>
      <p:sp>
        <p:nvSpPr>
          <p:cNvPr id="54" name="object 54"/>
          <p:cNvSpPr>
            <a:spLocks/>
          </p:cNvSpPr>
          <p:nvPr/>
        </p:nvSpPr>
        <p:spPr>
          <a:xfrm>
            <a:off x="3286505" y="4182617"/>
            <a:ext cx="1702435" cy="532130"/>
          </a:xfrm>
          <a:custGeom>
            <a:avLst/>
            <a:gdLst/>
            <a:ahLst/>
            <a:cxnLst/>
            <a:rect l="l" t="t" r="r" b="b"/>
            <a:pathLst>
              <a:path w="1702435" h="532129">
                <a:moveTo>
                  <a:pt x="0" y="53212"/>
                </a:moveTo>
                <a:lnTo>
                  <a:pt x="4189" y="32468"/>
                </a:lnTo>
                <a:lnTo>
                  <a:pt x="15605" y="15557"/>
                </a:lnTo>
                <a:lnTo>
                  <a:pt x="32521" y="4171"/>
                </a:lnTo>
                <a:lnTo>
                  <a:pt x="53213" y="0"/>
                </a:lnTo>
                <a:lnTo>
                  <a:pt x="1649095" y="0"/>
                </a:lnTo>
                <a:lnTo>
                  <a:pt x="1669786" y="4171"/>
                </a:lnTo>
                <a:lnTo>
                  <a:pt x="1686702" y="15557"/>
                </a:lnTo>
                <a:lnTo>
                  <a:pt x="1698118" y="32468"/>
                </a:lnTo>
                <a:lnTo>
                  <a:pt x="1702308" y="53212"/>
                </a:lnTo>
                <a:lnTo>
                  <a:pt x="1702308" y="478662"/>
                </a:lnTo>
                <a:lnTo>
                  <a:pt x="1698118" y="499354"/>
                </a:lnTo>
                <a:lnTo>
                  <a:pt x="1686702" y="516270"/>
                </a:lnTo>
                <a:lnTo>
                  <a:pt x="1669786" y="527686"/>
                </a:lnTo>
                <a:lnTo>
                  <a:pt x="1649095" y="531875"/>
                </a:lnTo>
                <a:lnTo>
                  <a:pt x="53213" y="531875"/>
                </a:lnTo>
                <a:lnTo>
                  <a:pt x="32521" y="527686"/>
                </a:lnTo>
                <a:lnTo>
                  <a:pt x="15605" y="516270"/>
                </a:lnTo>
                <a:lnTo>
                  <a:pt x="4189" y="499354"/>
                </a:lnTo>
                <a:lnTo>
                  <a:pt x="0" y="478662"/>
                </a:lnTo>
                <a:lnTo>
                  <a:pt x="0" y="53212"/>
                </a:lnTo>
                <a:close/>
              </a:path>
            </a:pathLst>
          </a:custGeom>
          <a:ln w="19812">
            <a:solidFill>
              <a:srgbClr val="FFFFFF"/>
            </a:solidFill>
          </a:ln>
        </p:spPr>
        <p:txBody>
          <a:bodyPr wrap="square" lIns="0" tIns="0" rIns="0" bIns="0" rtlCol="0"/>
          <a:lstStyle/>
          <a:p>
            <a:endParaRPr dirty="0">
              <a:uFillTx/>
            </a:endParaRPr>
          </a:p>
        </p:txBody>
      </p:sp>
      <p:sp>
        <p:nvSpPr>
          <p:cNvPr id="55" name="object 55"/>
          <p:cNvSpPr txBox="1">
            <a:spLocks/>
          </p:cNvSpPr>
          <p:nvPr/>
        </p:nvSpPr>
        <p:spPr>
          <a:xfrm>
            <a:off x="3370834" y="4250893"/>
            <a:ext cx="1530350" cy="371897"/>
          </a:xfrm>
          <a:prstGeom prst="rect">
            <a:avLst/>
          </a:prstGeom>
        </p:spPr>
        <p:txBody>
          <a:bodyPr vert="horz" wrap="square" lIns="0" tIns="38100" rIns="0" bIns="0" rtlCol="0">
            <a:spAutoFit/>
          </a:bodyPr>
          <a:lstStyle/>
          <a:p>
            <a:pPr marL="175260" marR="5080" indent="-163195">
              <a:lnSpc>
                <a:spcPts val="1250"/>
              </a:lnSpc>
              <a:spcBef>
                <a:spcPts val="300"/>
              </a:spcBef>
            </a:pPr>
            <a:r>
              <a:rPr sz="1200" dirty="0">
                <a:solidFill>
                  <a:srgbClr val="FFFFFF"/>
                </a:solidFill>
                <a:uFillTx/>
                <a:cs typeface="Arial"/>
              </a:rPr>
              <a:t>GST Compensation</a:t>
            </a:r>
            <a:r>
              <a:rPr sz="1200" spc="-140" dirty="0">
                <a:solidFill>
                  <a:srgbClr val="FFFFFF"/>
                </a:solidFill>
                <a:uFillTx/>
                <a:cs typeface="Arial"/>
              </a:rPr>
              <a:t> </a:t>
            </a:r>
            <a:r>
              <a:rPr sz="1200" dirty="0">
                <a:solidFill>
                  <a:srgbClr val="FFFFFF"/>
                </a:solidFill>
                <a:uFillTx/>
                <a:cs typeface="Arial"/>
              </a:rPr>
              <a:t>to  States</a:t>
            </a:r>
            <a:r>
              <a:rPr sz="1200" spc="-40" dirty="0">
                <a:solidFill>
                  <a:srgbClr val="FFFFFF"/>
                </a:solidFill>
                <a:uFillTx/>
                <a:cs typeface="Arial"/>
              </a:rPr>
              <a:t> </a:t>
            </a:r>
            <a:r>
              <a:rPr sz="1200" dirty="0">
                <a:solidFill>
                  <a:srgbClr val="FFFFFF"/>
                </a:solidFill>
                <a:uFillTx/>
                <a:cs typeface="Arial"/>
              </a:rPr>
              <a:t>Ordinance</a:t>
            </a:r>
            <a:endParaRPr sz="1200" dirty="0">
              <a:uFillTx/>
              <a:cs typeface="Arial"/>
            </a:endParaRPr>
          </a:p>
        </p:txBody>
      </p:sp>
      <p:sp>
        <p:nvSpPr>
          <p:cNvPr id="56" name="object 56"/>
          <p:cNvSpPr>
            <a:spLocks/>
          </p:cNvSpPr>
          <p:nvPr/>
        </p:nvSpPr>
        <p:spPr>
          <a:xfrm>
            <a:off x="5797296" y="993647"/>
            <a:ext cx="1090295" cy="212725"/>
          </a:xfrm>
          <a:custGeom>
            <a:avLst/>
            <a:gdLst/>
            <a:ahLst/>
            <a:cxnLst/>
            <a:rect l="l" t="t" r="r" b="b"/>
            <a:pathLst>
              <a:path w="1090295" h="212725">
                <a:moveTo>
                  <a:pt x="1089786" y="0"/>
                </a:moveTo>
                <a:lnTo>
                  <a:pt x="1089786" y="106299"/>
                </a:lnTo>
                <a:lnTo>
                  <a:pt x="0" y="106299"/>
                </a:lnTo>
                <a:lnTo>
                  <a:pt x="0" y="212598"/>
                </a:lnTo>
              </a:path>
            </a:pathLst>
          </a:custGeom>
          <a:ln w="12192">
            <a:solidFill>
              <a:srgbClr val="FFC000"/>
            </a:solidFill>
          </a:ln>
        </p:spPr>
        <p:txBody>
          <a:bodyPr wrap="square" lIns="0" tIns="0" rIns="0" bIns="0" rtlCol="0"/>
          <a:lstStyle/>
          <a:p>
            <a:endParaRPr dirty="0">
              <a:uFillTx/>
            </a:endParaRPr>
          </a:p>
        </p:txBody>
      </p:sp>
      <p:sp>
        <p:nvSpPr>
          <p:cNvPr id="57" name="object 57"/>
          <p:cNvSpPr>
            <a:spLocks/>
          </p:cNvSpPr>
          <p:nvPr/>
        </p:nvSpPr>
        <p:spPr>
          <a:xfrm>
            <a:off x="5144261" y="1206246"/>
            <a:ext cx="1306195" cy="532130"/>
          </a:xfrm>
          <a:custGeom>
            <a:avLst/>
            <a:gdLst/>
            <a:ahLst/>
            <a:cxnLst/>
            <a:rect l="l" t="t" r="r" b="b"/>
            <a:pathLst>
              <a:path w="1306195" h="532130">
                <a:moveTo>
                  <a:pt x="1252854" y="0"/>
                </a:moveTo>
                <a:lnTo>
                  <a:pt x="53212" y="0"/>
                </a:lnTo>
                <a:lnTo>
                  <a:pt x="32521" y="4189"/>
                </a:lnTo>
                <a:lnTo>
                  <a:pt x="15605" y="15605"/>
                </a:lnTo>
                <a:lnTo>
                  <a:pt x="4189" y="32521"/>
                </a:lnTo>
                <a:lnTo>
                  <a:pt x="0" y="53212"/>
                </a:lnTo>
                <a:lnTo>
                  <a:pt x="0" y="478663"/>
                </a:lnTo>
                <a:lnTo>
                  <a:pt x="4189" y="499354"/>
                </a:lnTo>
                <a:lnTo>
                  <a:pt x="15605" y="516270"/>
                </a:lnTo>
                <a:lnTo>
                  <a:pt x="32521" y="527686"/>
                </a:lnTo>
                <a:lnTo>
                  <a:pt x="53212" y="531876"/>
                </a:lnTo>
                <a:lnTo>
                  <a:pt x="1252854" y="531876"/>
                </a:lnTo>
                <a:lnTo>
                  <a:pt x="1273572" y="527686"/>
                </a:lnTo>
                <a:lnTo>
                  <a:pt x="1290462" y="516318"/>
                </a:lnTo>
                <a:lnTo>
                  <a:pt x="1301878" y="499407"/>
                </a:lnTo>
                <a:lnTo>
                  <a:pt x="1306067" y="478663"/>
                </a:lnTo>
                <a:lnTo>
                  <a:pt x="1306067" y="53212"/>
                </a:lnTo>
                <a:lnTo>
                  <a:pt x="1301896" y="32521"/>
                </a:lnTo>
                <a:lnTo>
                  <a:pt x="1290510" y="15605"/>
                </a:lnTo>
                <a:lnTo>
                  <a:pt x="1273599" y="4189"/>
                </a:lnTo>
                <a:lnTo>
                  <a:pt x="1252854" y="0"/>
                </a:lnTo>
                <a:close/>
              </a:path>
            </a:pathLst>
          </a:custGeom>
        </p:spPr>
        <p:style>
          <a:lnRef idx="2">
            <a:schemeClr val="accent2">
              <a:shade val="50000"/>
            </a:schemeClr>
          </a:lnRef>
          <a:fillRef idx="1">
            <a:schemeClr val="accent2"/>
          </a:fillRef>
          <a:effectRef idx="0">
            <a:schemeClr val="accent2"/>
          </a:effectRef>
          <a:fontRef idx="minor">
            <a:schemeClr val="lt1"/>
          </a:fontRef>
        </p:style>
        <p:txBody>
          <a:bodyPr wrap="square" lIns="0" tIns="0" rIns="0" bIns="0" rtlCol="0"/>
          <a:lstStyle/>
          <a:p>
            <a:endParaRPr dirty="0">
              <a:uFillTx/>
            </a:endParaRPr>
          </a:p>
        </p:txBody>
      </p:sp>
      <p:sp>
        <p:nvSpPr>
          <p:cNvPr id="58" name="object 58"/>
          <p:cNvSpPr>
            <a:spLocks/>
          </p:cNvSpPr>
          <p:nvPr/>
        </p:nvSpPr>
        <p:spPr>
          <a:xfrm>
            <a:off x="5144261" y="1206246"/>
            <a:ext cx="1306195" cy="532130"/>
          </a:xfrm>
          <a:custGeom>
            <a:avLst/>
            <a:gdLst/>
            <a:ahLst/>
            <a:cxnLst/>
            <a:rect l="l" t="t" r="r" b="b"/>
            <a:pathLst>
              <a:path w="1306195" h="532130">
                <a:moveTo>
                  <a:pt x="0" y="53212"/>
                </a:moveTo>
                <a:lnTo>
                  <a:pt x="4189" y="32521"/>
                </a:lnTo>
                <a:lnTo>
                  <a:pt x="15605" y="15605"/>
                </a:lnTo>
                <a:lnTo>
                  <a:pt x="32521" y="4189"/>
                </a:lnTo>
                <a:lnTo>
                  <a:pt x="53212" y="0"/>
                </a:lnTo>
                <a:lnTo>
                  <a:pt x="1252854" y="0"/>
                </a:lnTo>
                <a:lnTo>
                  <a:pt x="1273599" y="4189"/>
                </a:lnTo>
                <a:lnTo>
                  <a:pt x="1290510" y="15605"/>
                </a:lnTo>
                <a:lnTo>
                  <a:pt x="1301896" y="32521"/>
                </a:lnTo>
                <a:lnTo>
                  <a:pt x="1306067" y="53212"/>
                </a:lnTo>
                <a:lnTo>
                  <a:pt x="1306067" y="478663"/>
                </a:lnTo>
                <a:lnTo>
                  <a:pt x="1301878" y="499407"/>
                </a:lnTo>
                <a:lnTo>
                  <a:pt x="1290462" y="516318"/>
                </a:lnTo>
                <a:lnTo>
                  <a:pt x="1273546" y="527704"/>
                </a:lnTo>
                <a:lnTo>
                  <a:pt x="1252854" y="531876"/>
                </a:lnTo>
                <a:lnTo>
                  <a:pt x="53212" y="531876"/>
                </a:lnTo>
                <a:lnTo>
                  <a:pt x="32521" y="527686"/>
                </a:lnTo>
                <a:lnTo>
                  <a:pt x="15605" y="516270"/>
                </a:lnTo>
                <a:lnTo>
                  <a:pt x="4189" y="499354"/>
                </a:lnTo>
                <a:lnTo>
                  <a:pt x="0" y="478663"/>
                </a:lnTo>
                <a:lnTo>
                  <a:pt x="0" y="53212"/>
                </a:lnTo>
                <a:close/>
              </a:path>
            </a:pathLst>
          </a:custGeom>
          <a:ln w="19812">
            <a:solidFill>
              <a:srgbClr val="FFFFFF"/>
            </a:solidFill>
          </a:ln>
        </p:spPr>
        <p:txBody>
          <a:bodyPr wrap="square" lIns="0" tIns="0" rIns="0" bIns="0" rtlCol="0"/>
          <a:lstStyle/>
          <a:p>
            <a:endParaRPr dirty="0">
              <a:uFillTx/>
            </a:endParaRPr>
          </a:p>
        </p:txBody>
      </p:sp>
      <p:sp>
        <p:nvSpPr>
          <p:cNvPr id="59" name="object 59"/>
          <p:cNvSpPr txBox="1">
            <a:spLocks/>
          </p:cNvSpPr>
          <p:nvPr/>
        </p:nvSpPr>
        <p:spPr>
          <a:xfrm>
            <a:off x="5239892" y="1243076"/>
            <a:ext cx="1113155" cy="424180"/>
          </a:xfrm>
          <a:prstGeom prst="rect">
            <a:avLst/>
          </a:prstGeom>
        </p:spPr>
        <p:txBody>
          <a:bodyPr vert="horz" wrap="square" lIns="0" tIns="43180" rIns="0" bIns="0" rtlCol="0">
            <a:spAutoFit/>
          </a:bodyPr>
          <a:lstStyle/>
          <a:p>
            <a:pPr marL="41275" marR="5080" indent="-29209">
              <a:lnSpc>
                <a:spcPts val="1450"/>
              </a:lnSpc>
              <a:spcBef>
                <a:spcPts val="340"/>
              </a:spcBef>
            </a:pPr>
            <a:r>
              <a:rPr sz="1400" spc="-5" dirty="0">
                <a:solidFill>
                  <a:srgbClr val="FFFFFF"/>
                </a:solidFill>
                <a:uFillTx/>
                <a:cs typeface="Arial"/>
              </a:rPr>
              <a:t>Rules </a:t>
            </a:r>
            <a:r>
              <a:rPr sz="1400" dirty="0">
                <a:solidFill>
                  <a:srgbClr val="FFFFFF"/>
                </a:solidFill>
                <a:uFillTx/>
                <a:cs typeface="Arial"/>
              </a:rPr>
              <a:t>(Part</a:t>
            </a:r>
            <a:r>
              <a:rPr sz="1400" spc="-80" dirty="0">
                <a:solidFill>
                  <a:srgbClr val="FFFFFF"/>
                </a:solidFill>
                <a:uFillTx/>
                <a:cs typeface="Arial"/>
              </a:rPr>
              <a:t> </a:t>
            </a:r>
            <a:r>
              <a:rPr sz="1400" dirty="0">
                <a:solidFill>
                  <a:srgbClr val="FFFFFF"/>
                </a:solidFill>
                <a:uFillTx/>
                <a:cs typeface="Arial"/>
              </a:rPr>
              <a:t>of  Notifications)</a:t>
            </a:r>
            <a:endParaRPr sz="1400" dirty="0">
              <a:uFillTx/>
              <a:cs typeface="Arial"/>
            </a:endParaRPr>
          </a:p>
        </p:txBody>
      </p:sp>
      <p:sp>
        <p:nvSpPr>
          <p:cNvPr id="60" name="object 60"/>
          <p:cNvSpPr>
            <a:spLocks/>
          </p:cNvSpPr>
          <p:nvPr/>
        </p:nvSpPr>
        <p:spPr>
          <a:xfrm flipH="1">
            <a:off x="5797295" y="1737360"/>
            <a:ext cx="45719" cy="212725"/>
          </a:xfrm>
          <a:custGeom>
            <a:avLst/>
            <a:gdLst/>
            <a:ahLst/>
            <a:cxnLst/>
            <a:rect l="l" t="t" r="r" b="b"/>
            <a:pathLst>
              <a:path h="212725">
                <a:moveTo>
                  <a:pt x="0" y="0"/>
                </a:moveTo>
                <a:lnTo>
                  <a:pt x="0" y="212598"/>
                </a:lnTo>
              </a:path>
            </a:pathLst>
          </a:custGeom>
          <a:ln w="12192">
            <a:solidFill>
              <a:srgbClr val="4471C4"/>
            </a:solidFill>
          </a:ln>
        </p:spPr>
        <p:txBody>
          <a:bodyPr wrap="square" lIns="0" tIns="0" rIns="0" bIns="0" rtlCol="0"/>
          <a:lstStyle/>
          <a:p>
            <a:pPr algn="ctr"/>
            <a:endParaRPr sz="2000" dirty="0">
              <a:uFillTx/>
            </a:endParaRPr>
          </a:p>
        </p:txBody>
      </p:sp>
      <p:sp>
        <p:nvSpPr>
          <p:cNvPr id="61" name="object 61"/>
          <p:cNvSpPr>
            <a:spLocks/>
          </p:cNvSpPr>
          <p:nvPr/>
        </p:nvSpPr>
        <p:spPr>
          <a:xfrm>
            <a:off x="5108324" y="1951482"/>
            <a:ext cx="1260218" cy="530860"/>
          </a:xfrm>
          <a:custGeom>
            <a:avLst/>
            <a:gdLst/>
            <a:ahLst/>
            <a:cxnLst/>
            <a:rect l="l" t="t" r="r" b="b"/>
            <a:pathLst>
              <a:path w="1140460" h="530860">
                <a:moveTo>
                  <a:pt x="1086865" y="0"/>
                </a:moveTo>
                <a:lnTo>
                  <a:pt x="53085" y="0"/>
                </a:lnTo>
                <a:lnTo>
                  <a:pt x="32414" y="4169"/>
                </a:lnTo>
                <a:lnTo>
                  <a:pt x="15541" y="15541"/>
                </a:lnTo>
                <a:lnTo>
                  <a:pt x="4169" y="32414"/>
                </a:lnTo>
                <a:lnTo>
                  <a:pt x="0" y="53085"/>
                </a:lnTo>
                <a:lnTo>
                  <a:pt x="0" y="477265"/>
                </a:lnTo>
                <a:lnTo>
                  <a:pt x="4169" y="497937"/>
                </a:lnTo>
                <a:lnTo>
                  <a:pt x="15541" y="514810"/>
                </a:lnTo>
                <a:lnTo>
                  <a:pt x="32414" y="526182"/>
                </a:lnTo>
                <a:lnTo>
                  <a:pt x="53085" y="530351"/>
                </a:lnTo>
                <a:lnTo>
                  <a:pt x="1086865" y="530351"/>
                </a:lnTo>
                <a:lnTo>
                  <a:pt x="1107537" y="526182"/>
                </a:lnTo>
                <a:lnTo>
                  <a:pt x="1124410" y="514810"/>
                </a:lnTo>
                <a:lnTo>
                  <a:pt x="1135782" y="497937"/>
                </a:lnTo>
                <a:lnTo>
                  <a:pt x="1139952" y="477265"/>
                </a:lnTo>
                <a:lnTo>
                  <a:pt x="1139952" y="53085"/>
                </a:lnTo>
                <a:lnTo>
                  <a:pt x="1135782" y="32414"/>
                </a:lnTo>
                <a:lnTo>
                  <a:pt x="1124410" y="15541"/>
                </a:lnTo>
                <a:lnTo>
                  <a:pt x="1107537" y="4169"/>
                </a:lnTo>
                <a:lnTo>
                  <a:pt x="1086865" y="0"/>
                </a:lnTo>
                <a:close/>
              </a:path>
            </a:pathLst>
          </a:custGeom>
          <a:solidFill>
            <a:srgbClr val="4471C4"/>
          </a:solidFill>
        </p:spPr>
        <p:txBody>
          <a:bodyPr wrap="square" lIns="0" tIns="0" rIns="0" bIns="0" rtlCol="0"/>
          <a:lstStyle/>
          <a:p>
            <a:pPr marL="12700" algn="ctr">
              <a:lnSpc>
                <a:spcPct val="100000"/>
              </a:lnSpc>
              <a:spcBef>
                <a:spcPts val="100"/>
              </a:spcBef>
            </a:pPr>
            <a:r>
              <a:rPr lang="en-IN" sz="2000" dirty="0">
                <a:solidFill>
                  <a:srgbClr val="FFFFFF"/>
                </a:solidFill>
                <a:cs typeface="Arial"/>
              </a:rPr>
              <a:t>CGST</a:t>
            </a:r>
            <a:r>
              <a:rPr lang="en-IN" sz="2000" spc="-85" dirty="0">
                <a:solidFill>
                  <a:srgbClr val="FFFFFF"/>
                </a:solidFill>
                <a:cs typeface="Arial"/>
              </a:rPr>
              <a:t> </a:t>
            </a:r>
            <a:r>
              <a:rPr lang="en-IN" sz="2000" spc="-5" dirty="0">
                <a:solidFill>
                  <a:srgbClr val="FFFFFF"/>
                </a:solidFill>
                <a:cs typeface="Arial"/>
              </a:rPr>
              <a:t>Rules</a:t>
            </a:r>
            <a:endParaRPr lang="en-IN" sz="2000" dirty="0">
              <a:cs typeface="Arial"/>
            </a:endParaRPr>
          </a:p>
        </p:txBody>
      </p:sp>
      <p:sp>
        <p:nvSpPr>
          <p:cNvPr id="62" name="object 62"/>
          <p:cNvSpPr>
            <a:spLocks/>
          </p:cNvSpPr>
          <p:nvPr/>
        </p:nvSpPr>
        <p:spPr>
          <a:xfrm>
            <a:off x="5108324" y="1951482"/>
            <a:ext cx="1260218" cy="530860"/>
          </a:xfrm>
          <a:custGeom>
            <a:avLst/>
            <a:gdLst/>
            <a:ahLst/>
            <a:cxnLst/>
            <a:rect l="l" t="t" r="r" b="b"/>
            <a:pathLst>
              <a:path w="1140460" h="530860">
                <a:moveTo>
                  <a:pt x="0" y="53085"/>
                </a:moveTo>
                <a:lnTo>
                  <a:pt x="4169" y="32414"/>
                </a:lnTo>
                <a:lnTo>
                  <a:pt x="15541" y="15541"/>
                </a:lnTo>
                <a:lnTo>
                  <a:pt x="32414" y="4169"/>
                </a:lnTo>
                <a:lnTo>
                  <a:pt x="53085" y="0"/>
                </a:lnTo>
                <a:lnTo>
                  <a:pt x="1086865" y="0"/>
                </a:lnTo>
                <a:lnTo>
                  <a:pt x="1107537" y="4169"/>
                </a:lnTo>
                <a:lnTo>
                  <a:pt x="1124410" y="15541"/>
                </a:lnTo>
                <a:lnTo>
                  <a:pt x="1135782" y="32414"/>
                </a:lnTo>
                <a:lnTo>
                  <a:pt x="1139952" y="53085"/>
                </a:lnTo>
                <a:lnTo>
                  <a:pt x="1139952" y="477265"/>
                </a:lnTo>
                <a:lnTo>
                  <a:pt x="1135782" y="497937"/>
                </a:lnTo>
                <a:lnTo>
                  <a:pt x="1124410" y="514810"/>
                </a:lnTo>
                <a:lnTo>
                  <a:pt x="1107537" y="526182"/>
                </a:lnTo>
                <a:lnTo>
                  <a:pt x="1086865" y="530351"/>
                </a:lnTo>
                <a:lnTo>
                  <a:pt x="53085" y="530351"/>
                </a:lnTo>
                <a:lnTo>
                  <a:pt x="32414" y="526182"/>
                </a:lnTo>
                <a:lnTo>
                  <a:pt x="15541" y="514810"/>
                </a:lnTo>
                <a:lnTo>
                  <a:pt x="4169" y="497937"/>
                </a:lnTo>
                <a:lnTo>
                  <a:pt x="0" y="477265"/>
                </a:lnTo>
                <a:lnTo>
                  <a:pt x="0" y="53085"/>
                </a:lnTo>
                <a:close/>
              </a:path>
            </a:pathLst>
          </a:custGeom>
          <a:ln w="19812">
            <a:solidFill>
              <a:srgbClr val="FFFFFF"/>
            </a:solidFill>
          </a:ln>
        </p:spPr>
        <p:txBody>
          <a:bodyPr wrap="square" lIns="0" tIns="0" rIns="0" bIns="0" rtlCol="0"/>
          <a:lstStyle/>
          <a:p>
            <a:pPr algn="ctr"/>
            <a:endParaRPr sz="2000" dirty="0">
              <a:uFillTx/>
            </a:endParaRPr>
          </a:p>
        </p:txBody>
      </p:sp>
      <p:sp>
        <p:nvSpPr>
          <p:cNvPr id="64" name="object 64"/>
          <p:cNvSpPr>
            <a:spLocks/>
          </p:cNvSpPr>
          <p:nvPr/>
        </p:nvSpPr>
        <p:spPr>
          <a:xfrm>
            <a:off x="5797296" y="2481072"/>
            <a:ext cx="0" cy="212725"/>
          </a:xfrm>
          <a:custGeom>
            <a:avLst/>
            <a:gdLst/>
            <a:ahLst/>
            <a:cxnLst/>
            <a:rect l="l" t="t" r="r" b="b"/>
            <a:pathLst>
              <a:path h="212725">
                <a:moveTo>
                  <a:pt x="0" y="0"/>
                </a:moveTo>
                <a:lnTo>
                  <a:pt x="0" y="212598"/>
                </a:lnTo>
              </a:path>
            </a:pathLst>
          </a:custGeom>
          <a:ln w="12192">
            <a:solidFill>
              <a:srgbClr val="6FAC46"/>
            </a:solidFill>
          </a:ln>
        </p:spPr>
        <p:txBody>
          <a:bodyPr wrap="square" lIns="0" tIns="0" rIns="0" bIns="0" rtlCol="0"/>
          <a:lstStyle/>
          <a:p>
            <a:endParaRPr dirty="0">
              <a:uFillTx/>
            </a:endParaRPr>
          </a:p>
        </p:txBody>
      </p:sp>
      <p:sp>
        <p:nvSpPr>
          <p:cNvPr id="65" name="object 65"/>
          <p:cNvSpPr>
            <a:spLocks/>
          </p:cNvSpPr>
          <p:nvPr/>
        </p:nvSpPr>
        <p:spPr>
          <a:xfrm>
            <a:off x="5228082" y="2695194"/>
            <a:ext cx="1140460" cy="532130"/>
          </a:xfrm>
          <a:custGeom>
            <a:avLst/>
            <a:gdLst/>
            <a:ahLst/>
            <a:cxnLst/>
            <a:rect l="l" t="t" r="r" b="b"/>
            <a:pathLst>
              <a:path w="1140460" h="532130">
                <a:moveTo>
                  <a:pt x="1086739" y="0"/>
                </a:moveTo>
                <a:lnTo>
                  <a:pt x="53212" y="0"/>
                </a:lnTo>
                <a:lnTo>
                  <a:pt x="32521" y="4189"/>
                </a:lnTo>
                <a:lnTo>
                  <a:pt x="15605" y="15605"/>
                </a:lnTo>
                <a:lnTo>
                  <a:pt x="4189" y="32521"/>
                </a:lnTo>
                <a:lnTo>
                  <a:pt x="0" y="53212"/>
                </a:lnTo>
                <a:lnTo>
                  <a:pt x="0" y="478663"/>
                </a:lnTo>
                <a:lnTo>
                  <a:pt x="4189" y="499354"/>
                </a:lnTo>
                <a:lnTo>
                  <a:pt x="15605" y="516270"/>
                </a:lnTo>
                <a:lnTo>
                  <a:pt x="32521" y="527686"/>
                </a:lnTo>
                <a:lnTo>
                  <a:pt x="53212" y="531876"/>
                </a:lnTo>
                <a:lnTo>
                  <a:pt x="1086739" y="531876"/>
                </a:lnTo>
                <a:lnTo>
                  <a:pt x="1107430" y="527686"/>
                </a:lnTo>
                <a:lnTo>
                  <a:pt x="1124346" y="516270"/>
                </a:lnTo>
                <a:lnTo>
                  <a:pt x="1135762" y="499354"/>
                </a:lnTo>
                <a:lnTo>
                  <a:pt x="1139952" y="478663"/>
                </a:lnTo>
                <a:lnTo>
                  <a:pt x="1139952" y="53212"/>
                </a:lnTo>
                <a:lnTo>
                  <a:pt x="1135762" y="32521"/>
                </a:lnTo>
                <a:lnTo>
                  <a:pt x="1124346" y="15605"/>
                </a:lnTo>
                <a:lnTo>
                  <a:pt x="1107430" y="4189"/>
                </a:lnTo>
                <a:lnTo>
                  <a:pt x="1086739" y="0"/>
                </a:lnTo>
                <a:close/>
              </a:path>
            </a:pathLst>
          </a:custGeom>
          <a:solidFill>
            <a:srgbClr val="6FAC46"/>
          </a:solidFill>
        </p:spPr>
        <p:txBody>
          <a:bodyPr wrap="square" lIns="0" tIns="0" rIns="0" bIns="0" rtlCol="0"/>
          <a:lstStyle/>
          <a:p>
            <a:endParaRPr dirty="0">
              <a:uFillTx/>
            </a:endParaRPr>
          </a:p>
        </p:txBody>
      </p:sp>
      <p:sp>
        <p:nvSpPr>
          <p:cNvPr id="66" name="object 66"/>
          <p:cNvSpPr>
            <a:spLocks/>
          </p:cNvSpPr>
          <p:nvPr/>
        </p:nvSpPr>
        <p:spPr>
          <a:xfrm>
            <a:off x="5228082" y="2695194"/>
            <a:ext cx="1140460" cy="532130"/>
          </a:xfrm>
          <a:custGeom>
            <a:avLst/>
            <a:gdLst/>
            <a:ahLst/>
            <a:cxnLst/>
            <a:rect l="l" t="t" r="r" b="b"/>
            <a:pathLst>
              <a:path w="1140460" h="532130">
                <a:moveTo>
                  <a:pt x="0" y="53212"/>
                </a:moveTo>
                <a:lnTo>
                  <a:pt x="4189" y="32521"/>
                </a:lnTo>
                <a:lnTo>
                  <a:pt x="15605" y="15605"/>
                </a:lnTo>
                <a:lnTo>
                  <a:pt x="32521" y="4189"/>
                </a:lnTo>
                <a:lnTo>
                  <a:pt x="53212" y="0"/>
                </a:lnTo>
                <a:lnTo>
                  <a:pt x="1086739" y="0"/>
                </a:lnTo>
                <a:lnTo>
                  <a:pt x="1107430" y="4189"/>
                </a:lnTo>
                <a:lnTo>
                  <a:pt x="1124346" y="15605"/>
                </a:lnTo>
                <a:lnTo>
                  <a:pt x="1135762" y="32521"/>
                </a:lnTo>
                <a:lnTo>
                  <a:pt x="1139952" y="53212"/>
                </a:lnTo>
                <a:lnTo>
                  <a:pt x="1139952" y="478663"/>
                </a:lnTo>
                <a:lnTo>
                  <a:pt x="1135762" y="499354"/>
                </a:lnTo>
                <a:lnTo>
                  <a:pt x="1124346" y="516270"/>
                </a:lnTo>
                <a:lnTo>
                  <a:pt x="1107430" y="527686"/>
                </a:lnTo>
                <a:lnTo>
                  <a:pt x="1086739" y="531876"/>
                </a:lnTo>
                <a:lnTo>
                  <a:pt x="53212" y="531876"/>
                </a:lnTo>
                <a:lnTo>
                  <a:pt x="32521" y="527686"/>
                </a:lnTo>
                <a:lnTo>
                  <a:pt x="15605" y="516270"/>
                </a:lnTo>
                <a:lnTo>
                  <a:pt x="4189" y="499354"/>
                </a:lnTo>
                <a:lnTo>
                  <a:pt x="0" y="478663"/>
                </a:lnTo>
                <a:lnTo>
                  <a:pt x="0" y="53212"/>
                </a:lnTo>
                <a:close/>
              </a:path>
            </a:pathLst>
          </a:custGeom>
          <a:ln w="19812">
            <a:solidFill>
              <a:srgbClr val="FFFFFF"/>
            </a:solidFill>
          </a:ln>
        </p:spPr>
        <p:txBody>
          <a:bodyPr wrap="square" lIns="0" tIns="0" rIns="0" bIns="0" rtlCol="0"/>
          <a:lstStyle/>
          <a:p>
            <a:endParaRPr dirty="0">
              <a:uFillTx/>
            </a:endParaRPr>
          </a:p>
        </p:txBody>
      </p:sp>
      <p:sp>
        <p:nvSpPr>
          <p:cNvPr id="67" name="object 67"/>
          <p:cNvSpPr txBox="1">
            <a:spLocks/>
          </p:cNvSpPr>
          <p:nvPr/>
        </p:nvSpPr>
        <p:spPr>
          <a:xfrm>
            <a:off x="5391658" y="2841497"/>
            <a:ext cx="810260" cy="197490"/>
          </a:xfrm>
          <a:prstGeom prst="rect">
            <a:avLst/>
          </a:prstGeom>
        </p:spPr>
        <p:txBody>
          <a:bodyPr vert="horz" wrap="square" lIns="0" tIns="12700" rIns="0" bIns="0" rtlCol="0">
            <a:spAutoFit/>
          </a:bodyPr>
          <a:lstStyle/>
          <a:p>
            <a:pPr marL="12700">
              <a:lnSpc>
                <a:spcPct val="100000"/>
              </a:lnSpc>
              <a:spcBef>
                <a:spcPts val="100"/>
              </a:spcBef>
            </a:pPr>
            <a:r>
              <a:rPr sz="1200" dirty="0">
                <a:solidFill>
                  <a:srgbClr val="FFFFFF"/>
                </a:solidFill>
                <a:uFillTx/>
                <a:cs typeface="Arial"/>
              </a:rPr>
              <a:t>IGST</a:t>
            </a:r>
            <a:r>
              <a:rPr sz="1200" spc="-90" dirty="0">
                <a:solidFill>
                  <a:srgbClr val="FFFFFF"/>
                </a:solidFill>
                <a:uFillTx/>
                <a:cs typeface="Arial"/>
              </a:rPr>
              <a:t> </a:t>
            </a:r>
            <a:r>
              <a:rPr sz="1200" spc="-5" dirty="0">
                <a:solidFill>
                  <a:srgbClr val="FFFFFF"/>
                </a:solidFill>
                <a:uFillTx/>
                <a:cs typeface="Arial"/>
              </a:rPr>
              <a:t>Rules</a:t>
            </a:r>
            <a:endParaRPr sz="1200" dirty="0">
              <a:uFillTx/>
              <a:cs typeface="Arial"/>
            </a:endParaRPr>
          </a:p>
        </p:txBody>
      </p:sp>
      <p:sp>
        <p:nvSpPr>
          <p:cNvPr id="68" name="object 68"/>
          <p:cNvSpPr>
            <a:spLocks/>
          </p:cNvSpPr>
          <p:nvPr/>
        </p:nvSpPr>
        <p:spPr>
          <a:xfrm>
            <a:off x="5797296" y="3226307"/>
            <a:ext cx="0" cy="212725"/>
          </a:xfrm>
          <a:custGeom>
            <a:avLst/>
            <a:gdLst/>
            <a:ahLst/>
            <a:cxnLst/>
            <a:rect l="l" t="t" r="r" b="b"/>
            <a:pathLst>
              <a:path h="212725">
                <a:moveTo>
                  <a:pt x="0" y="0"/>
                </a:moveTo>
                <a:lnTo>
                  <a:pt x="0" y="212597"/>
                </a:lnTo>
              </a:path>
            </a:pathLst>
          </a:custGeom>
          <a:ln w="12192">
            <a:solidFill>
              <a:srgbClr val="6FAC46"/>
            </a:solidFill>
          </a:ln>
        </p:spPr>
        <p:txBody>
          <a:bodyPr wrap="square" lIns="0" tIns="0" rIns="0" bIns="0" rtlCol="0"/>
          <a:lstStyle/>
          <a:p>
            <a:endParaRPr dirty="0">
              <a:uFillTx/>
            </a:endParaRPr>
          </a:p>
        </p:txBody>
      </p:sp>
      <p:sp>
        <p:nvSpPr>
          <p:cNvPr id="69" name="object 69"/>
          <p:cNvSpPr>
            <a:spLocks/>
          </p:cNvSpPr>
          <p:nvPr/>
        </p:nvSpPr>
        <p:spPr>
          <a:xfrm>
            <a:off x="5228082" y="3438905"/>
            <a:ext cx="1140460" cy="532130"/>
          </a:xfrm>
          <a:custGeom>
            <a:avLst/>
            <a:gdLst/>
            <a:ahLst/>
            <a:cxnLst/>
            <a:rect l="l" t="t" r="r" b="b"/>
            <a:pathLst>
              <a:path w="1140460" h="532129">
                <a:moveTo>
                  <a:pt x="1086739" y="0"/>
                </a:moveTo>
                <a:lnTo>
                  <a:pt x="53212" y="0"/>
                </a:lnTo>
                <a:lnTo>
                  <a:pt x="32521" y="4171"/>
                </a:lnTo>
                <a:lnTo>
                  <a:pt x="15605" y="15557"/>
                </a:lnTo>
                <a:lnTo>
                  <a:pt x="4189" y="32468"/>
                </a:lnTo>
                <a:lnTo>
                  <a:pt x="0" y="53213"/>
                </a:lnTo>
                <a:lnTo>
                  <a:pt x="0" y="478663"/>
                </a:lnTo>
                <a:lnTo>
                  <a:pt x="4189" y="499354"/>
                </a:lnTo>
                <a:lnTo>
                  <a:pt x="15605" y="516270"/>
                </a:lnTo>
                <a:lnTo>
                  <a:pt x="32521" y="527686"/>
                </a:lnTo>
                <a:lnTo>
                  <a:pt x="53212" y="531876"/>
                </a:lnTo>
                <a:lnTo>
                  <a:pt x="1086739" y="531876"/>
                </a:lnTo>
                <a:lnTo>
                  <a:pt x="1107430" y="527686"/>
                </a:lnTo>
                <a:lnTo>
                  <a:pt x="1124346" y="516270"/>
                </a:lnTo>
                <a:lnTo>
                  <a:pt x="1135762" y="499354"/>
                </a:lnTo>
                <a:lnTo>
                  <a:pt x="1139952" y="478663"/>
                </a:lnTo>
                <a:lnTo>
                  <a:pt x="1139952" y="53213"/>
                </a:lnTo>
                <a:lnTo>
                  <a:pt x="1135762" y="32468"/>
                </a:lnTo>
                <a:lnTo>
                  <a:pt x="1124346" y="15557"/>
                </a:lnTo>
                <a:lnTo>
                  <a:pt x="1107430" y="4171"/>
                </a:lnTo>
                <a:lnTo>
                  <a:pt x="1086739" y="0"/>
                </a:lnTo>
                <a:close/>
              </a:path>
            </a:pathLst>
          </a:custGeom>
          <a:solidFill>
            <a:srgbClr val="6FAC46"/>
          </a:solidFill>
        </p:spPr>
        <p:txBody>
          <a:bodyPr wrap="square" lIns="0" tIns="0" rIns="0" bIns="0" rtlCol="0"/>
          <a:lstStyle/>
          <a:p>
            <a:endParaRPr dirty="0">
              <a:uFillTx/>
            </a:endParaRPr>
          </a:p>
        </p:txBody>
      </p:sp>
      <p:sp>
        <p:nvSpPr>
          <p:cNvPr id="70" name="object 70"/>
          <p:cNvSpPr>
            <a:spLocks/>
          </p:cNvSpPr>
          <p:nvPr/>
        </p:nvSpPr>
        <p:spPr>
          <a:xfrm>
            <a:off x="5228082" y="3438905"/>
            <a:ext cx="1140460" cy="532130"/>
          </a:xfrm>
          <a:custGeom>
            <a:avLst/>
            <a:gdLst/>
            <a:ahLst/>
            <a:cxnLst/>
            <a:rect l="l" t="t" r="r" b="b"/>
            <a:pathLst>
              <a:path w="1140460" h="532129">
                <a:moveTo>
                  <a:pt x="0" y="53213"/>
                </a:moveTo>
                <a:lnTo>
                  <a:pt x="4189" y="32468"/>
                </a:lnTo>
                <a:lnTo>
                  <a:pt x="15605" y="15557"/>
                </a:lnTo>
                <a:lnTo>
                  <a:pt x="32521" y="4171"/>
                </a:lnTo>
                <a:lnTo>
                  <a:pt x="53212" y="0"/>
                </a:lnTo>
                <a:lnTo>
                  <a:pt x="1086739" y="0"/>
                </a:lnTo>
                <a:lnTo>
                  <a:pt x="1107430" y="4171"/>
                </a:lnTo>
                <a:lnTo>
                  <a:pt x="1124346" y="15557"/>
                </a:lnTo>
                <a:lnTo>
                  <a:pt x="1135762" y="32468"/>
                </a:lnTo>
                <a:lnTo>
                  <a:pt x="1139952" y="53213"/>
                </a:lnTo>
                <a:lnTo>
                  <a:pt x="1139952" y="478663"/>
                </a:lnTo>
                <a:lnTo>
                  <a:pt x="1135762" y="499354"/>
                </a:lnTo>
                <a:lnTo>
                  <a:pt x="1124346" y="516270"/>
                </a:lnTo>
                <a:lnTo>
                  <a:pt x="1107430" y="527686"/>
                </a:lnTo>
                <a:lnTo>
                  <a:pt x="1086739" y="531876"/>
                </a:lnTo>
                <a:lnTo>
                  <a:pt x="53212" y="531876"/>
                </a:lnTo>
                <a:lnTo>
                  <a:pt x="32521" y="527686"/>
                </a:lnTo>
                <a:lnTo>
                  <a:pt x="15605" y="516270"/>
                </a:lnTo>
                <a:lnTo>
                  <a:pt x="4189" y="499354"/>
                </a:lnTo>
                <a:lnTo>
                  <a:pt x="0" y="478663"/>
                </a:lnTo>
                <a:lnTo>
                  <a:pt x="0" y="53213"/>
                </a:lnTo>
                <a:close/>
              </a:path>
            </a:pathLst>
          </a:custGeom>
          <a:ln w="19812">
            <a:solidFill>
              <a:srgbClr val="FFFFFF"/>
            </a:solidFill>
          </a:ln>
        </p:spPr>
        <p:txBody>
          <a:bodyPr wrap="square" lIns="0" tIns="0" rIns="0" bIns="0" rtlCol="0"/>
          <a:lstStyle/>
          <a:p>
            <a:endParaRPr dirty="0">
              <a:uFillTx/>
            </a:endParaRPr>
          </a:p>
        </p:txBody>
      </p:sp>
      <p:sp>
        <p:nvSpPr>
          <p:cNvPr id="71" name="object 71"/>
          <p:cNvSpPr txBox="1">
            <a:spLocks/>
          </p:cNvSpPr>
          <p:nvPr/>
        </p:nvSpPr>
        <p:spPr>
          <a:xfrm>
            <a:off x="5310885" y="3585717"/>
            <a:ext cx="971550" cy="197490"/>
          </a:xfrm>
          <a:prstGeom prst="rect">
            <a:avLst/>
          </a:prstGeom>
        </p:spPr>
        <p:txBody>
          <a:bodyPr vert="horz" wrap="square" lIns="0" tIns="12700" rIns="0" bIns="0" rtlCol="0">
            <a:spAutoFit/>
          </a:bodyPr>
          <a:lstStyle/>
          <a:p>
            <a:pPr marL="12700">
              <a:lnSpc>
                <a:spcPct val="100000"/>
              </a:lnSpc>
              <a:spcBef>
                <a:spcPts val="100"/>
              </a:spcBef>
            </a:pPr>
            <a:r>
              <a:rPr sz="1200" dirty="0">
                <a:solidFill>
                  <a:srgbClr val="FFFFFF"/>
                </a:solidFill>
                <a:uFillTx/>
                <a:cs typeface="Arial"/>
              </a:rPr>
              <a:t>UTGST</a:t>
            </a:r>
            <a:r>
              <a:rPr sz="1200" spc="-90" dirty="0">
                <a:solidFill>
                  <a:srgbClr val="FFFFFF"/>
                </a:solidFill>
                <a:uFillTx/>
                <a:cs typeface="Arial"/>
              </a:rPr>
              <a:t> </a:t>
            </a:r>
            <a:r>
              <a:rPr sz="1200" spc="-5" dirty="0">
                <a:solidFill>
                  <a:srgbClr val="FFFFFF"/>
                </a:solidFill>
                <a:uFillTx/>
                <a:cs typeface="Arial"/>
              </a:rPr>
              <a:t>Rules</a:t>
            </a:r>
            <a:endParaRPr sz="1200" dirty="0">
              <a:uFillTx/>
              <a:cs typeface="Arial"/>
            </a:endParaRPr>
          </a:p>
        </p:txBody>
      </p:sp>
      <p:sp>
        <p:nvSpPr>
          <p:cNvPr id="72" name="object 72"/>
          <p:cNvSpPr>
            <a:spLocks/>
          </p:cNvSpPr>
          <p:nvPr/>
        </p:nvSpPr>
        <p:spPr>
          <a:xfrm>
            <a:off x="5797296" y="3970020"/>
            <a:ext cx="0" cy="212725"/>
          </a:xfrm>
          <a:custGeom>
            <a:avLst/>
            <a:gdLst/>
            <a:ahLst/>
            <a:cxnLst/>
            <a:rect l="l" t="t" r="r" b="b"/>
            <a:pathLst>
              <a:path h="212725">
                <a:moveTo>
                  <a:pt x="0" y="0"/>
                </a:moveTo>
                <a:lnTo>
                  <a:pt x="0" y="212597"/>
                </a:lnTo>
              </a:path>
            </a:pathLst>
          </a:custGeom>
          <a:ln w="12192">
            <a:solidFill>
              <a:srgbClr val="6FAC46"/>
            </a:solidFill>
          </a:ln>
        </p:spPr>
        <p:txBody>
          <a:bodyPr wrap="square" lIns="0" tIns="0" rIns="0" bIns="0" rtlCol="0"/>
          <a:lstStyle/>
          <a:p>
            <a:endParaRPr dirty="0">
              <a:uFillTx/>
            </a:endParaRPr>
          </a:p>
        </p:txBody>
      </p:sp>
      <p:sp>
        <p:nvSpPr>
          <p:cNvPr id="73" name="object 73"/>
          <p:cNvSpPr>
            <a:spLocks/>
          </p:cNvSpPr>
          <p:nvPr/>
        </p:nvSpPr>
        <p:spPr>
          <a:xfrm>
            <a:off x="5228082" y="4182617"/>
            <a:ext cx="1140460" cy="532130"/>
          </a:xfrm>
          <a:custGeom>
            <a:avLst/>
            <a:gdLst/>
            <a:ahLst/>
            <a:cxnLst/>
            <a:rect l="l" t="t" r="r" b="b"/>
            <a:pathLst>
              <a:path w="1140460" h="532129">
                <a:moveTo>
                  <a:pt x="1086739" y="0"/>
                </a:moveTo>
                <a:lnTo>
                  <a:pt x="53212" y="0"/>
                </a:lnTo>
                <a:lnTo>
                  <a:pt x="32521" y="4171"/>
                </a:lnTo>
                <a:lnTo>
                  <a:pt x="15605" y="15557"/>
                </a:lnTo>
                <a:lnTo>
                  <a:pt x="4189" y="32468"/>
                </a:lnTo>
                <a:lnTo>
                  <a:pt x="0" y="53212"/>
                </a:lnTo>
                <a:lnTo>
                  <a:pt x="0" y="478662"/>
                </a:lnTo>
                <a:lnTo>
                  <a:pt x="4189" y="499354"/>
                </a:lnTo>
                <a:lnTo>
                  <a:pt x="15605" y="516270"/>
                </a:lnTo>
                <a:lnTo>
                  <a:pt x="32521" y="527686"/>
                </a:lnTo>
                <a:lnTo>
                  <a:pt x="53212" y="531875"/>
                </a:lnTo>
                <a:lnTo>
                  <a:pt x="1086739" y="531875"/>
                </a:lnTo>
                <a:lnTo>
                  <a:pt x="1107430" y="527686"/>
                </a:lnTo>
                <a:lnTo>
                  <a:pt x="1124346" y="516270"/>
                </a:lnTo>
                <a:lnTo>
                  <a:pt x="1135762" y="499354"/>
                </a:lnTo>
                <a:lnTo>
                  <a:pt x="1139952" y="478662"/>
                </a:lnTo>
                <a:lnTo>
                  <a:pt x="1139952" y="53212"/>
                </a:lnTo>
                <a:lnTo>
                  <a:pt x="1135762" y="32468"/>
                </a:lnTo>
                <a:lnTo>
                  <a:pt x="1124346" y="15557"/>
                </a:lnTo>
                <a:lnTo>
                  <a:pt x="1107430" y="4171"/>
                </a:lnTo>
                <a:lnTo>
                  <a:pt x="1086739" y="0"/>
                </a:lnTo>
                <a:close/>
              </a:path>
            </a:pathLst>
          </a:custGeom>
          <a:solidFill>
            <a:srgbClr val="6FAC46"/>
          </a:solidFill>
        </p:spPr>
        <p:txBody>
          <a:bodyPr wrap="square" lIns="0" tIns="0" rIns="0" bIns="0" rtlCol="0"/>
          <a:lstStyle/>
          <a:p>
            <a:endParaRPr dirty="0">
              <a:uFillTx/>
            </a:endParaRPr>
          </a:p>
        </p:txBody>
      </p:sp>
      <p:sp>
        <p:nvSpPr>
          <p:cNvPr id="74" name="object 74"/>
          <p:cNvSpPr>
            <a:spLocks/>
          </p:cNvSpPr>
          <p:nvPr/>
        </p:nvSpPr>
        <p:spPr>
          <a:xfrm>
            <a:off x="5228082" y="4182617"/>
            <a:ext cx="1140460" cy="532130"/>
          </a:xfrm>
          <a:custGeom>
            <a:avLst/>
            <a:gdLst/>
            <a:ahLst/>
            <a:cxnLst/>
            <a:rect l="l" t="t" r="r" b="b"/>
            <a:pathLst>
              <a:path w="1140460" h="532129">
                <a:moveTo>
                  <a:pt x="0" y="53212"/>
                </a:moveTo>
                <a:lnTo>
                  <a:pt x="4189" y="32468"/>
                </a:lnTo>
                <a:lnTo>
                  <a:pt x="15605" y="15557"/>
                </a:lnTo>
                <a:lnTo>
                  <a:pt x="32521" y="4171"/>
                </a:lnTo>
                <a:lnTo>
                  <a:pt x="53212" y="0"/>
                </a:lnTo>
                <a:lnTo>
                  <a:pt x="1086739" y="0"/>
                </a:lnTo>
                <a:lnTo>
                  <a:pt x="1107430" y="4171"/>
                </a:lnTo>
                <a:lnTo>
                  <a:pt x="1124346" y="15557"/>
                </a:lnTo>
                <a:lnTo>
                  <a:pt x="1135762" y="32468"/>
                </a:lnTo>
                <a:lnTo>
                  <a:pt x="1139952" y="53212"/>
                </a:lnTo>
                <a:lnTo>
                  <a:pt x="1139952" y="478662"/>
                </a:lnTo>
                <a:lnTo>
                  <a:pt x="1135762" y="499354"/>
                </a:lnTo>
                <a:lnTo>
                  <a:pt x="1124346" y="516270"/>
                </a:lnTo>
                <a:lnTo>
                  <a:pt x="1107430" y="527686"/>
                </a:lnTo>
                <a:lnTo>
                  <a:pt x="1086739" y="531875"/>
                </a:lnTo>
                <a:lnTo>
                  <a:pt x="53212" y="531875"/>
                </a:lnTo>
                <a:lnTo>
                  <a:pt x="32521" y="527686"/>
                </a:lnTo>
                <a:lnTo>
                  <a:pt x="15605" y="516270"/>
                </a:lnTo>
                <a:lnTo>
                  <a:pt x="4189" y="499354"/>
                </a:lnTo>
                <a:lnTo>
                  <a:pt x="0" y="478662"/>
                </a:lnTo>
                <a:lnTo>
                  <a:pt x="0" y="53212"/>
                </a:lnTo>
                <a:close/>
              </a:path>
            </a:pathLst>
          </a:custGeom>
          <a:ln w="19812">
            <a:solidFill>
              <a:srgbClr val="FFFFFF"/>
            </a:solidFill>
          </a:ln>
        </p:spPr>
        <p:txBody>
          <a:bodyPr wrap="square" lIns="0" tIns="0" rIns="0" bIns="0" rtlCol="0"/>
          <a:lstStyle/>
          <a:p>
            <a:endParaRPr dirty="0">
              <a:uFillTx/>
            </a:endParaRPr>
          </a:p>
        </p:txBody>
      </p:sp>
      <p:sp>
        <p:nvSpPr>
          <p:cNvPr id="75" name="object 75"/>
          <p:cNvSpPr txBox="1">
            <a:spLocks/>
          </p:cNvSpPr>
          <p:nvPr/>
        </p:nvSpPr>
        <p:spPr>
          <a:xfrm>
            <a:off x="5303265" y="4250893"/>
            <a:ext cx="988694" cy="371897"/>
          </a:xfrm>
          <a:prstGeom prst="rect">
            <a:avLst/>
          </a:prstGeom>
        </p:spPr>
        <p:txBody>
          <a:bodyPr vert="horz" wrap="square" lIns="0" tIns="38100" rIns="0" bIns="0" rtlCol="0">
            <a:spAutoFit/>
          </a:bodyPr>
          <a:lstStyle/>
          <a:p>
            <a:pPr marL="299085" marR="5080" indent="-287020">
              <a:lnSpc>
                <a:spcPts val="1250"/>
              </a:lnSpc>
              <a:spcBef>
                <a:spcPts val="300"/>
              </a:spcBef>
            </a:pPr>
            <a:r>
              <a:rPr sz="1200" spc="-15" dirty="0">
                <a:solidFill>
                  <a:srgbClr val="FFFFFF"/>
                </a:solidFill>
                <a:uFillTx/>
                <a:cs typeface="Arial"/>
              </a:rPr>
              <a:t>Various</a:t>
            </a:r>
            <a:r>
              <a:rPr sz="1200" spc="-90" dirty="0">
                <a:solidFill>
                  <a:srgbClr val="FFFFFF"/>
                </a:solidFill>
                <a:uFillTx/>
                <a:cs typeface="Arial"/>
              </a:rPr>
              <a:t> </a:t>
            </a:r>
            <a:r>
              <a:rPr sz="1200" dirty="0">
                <a:solidFill>
                  <a:srgbClr val="FFFFFF"/>
                </a:solidFill>
                <a:uFillTx/>
                <a:cs typeface="Arial"/>
              </a:rPr>
              <a:t>SGST  Rules</a:t>
            </a:r>
            <a:endParaRPr sz="1200" dirty="0">
              <a:uFillTx/>
              <a:cs typeface="Arial"/>
            </a:endParaRPr>
          </a:p>
        </p:txBody>
      </p:sp>
      <p:sp>
        <p:nvSpPr>
          <p:cNvPr id="76" name="object 76"/>
          <p:cNvSpPr>
            <a:spLocks/>
          </p:cNvSpPr>
          <p:nvPr/>
        </p:nvSpPr>
        <p:spPr>
          <a:xfrm>
            <a:off x="6886956" y="993647"/>
            <a:ext cx="1126490" cy="212725"/>
          </a:xfrm>
          <a:custGeom>
            <a:avLst/>
            <a:gdLst/>
            <a:ahLst/>
            <a:cxnLst/>
            <a:rect l="l" t="t" r="r" b="b"/>
            <a:pathLst>
              <a:path w="1126490" h="212725">
                <a:moveTo>
                  <a:pt x="0" y="0"/>
                </a:moveTo>
                <a:lnTo>
                  <a:pt x="0" y="106299"/>
                </a:lnTo>
                <a:lnTo>
                  <a:pt x="1126363" y="106299"/>
                </a:lnTo>
                <a:lnTo>
                  <a:pt x="1126363" y="212598"/>
                </a:lnTo>
              </a:path>
            </a:pathLst>
          </a:custGeom>
          <a:ln w="12192">
            <a:solidFill>
              <a:srgbClr val="FFC000"/>
            </a:solidFill>
          </a:ln>
        </p:spPr>
        <p:txBody>
          <a:bodyPr wrap="square" lIns="0" tIns="0" rIns="0" bIns="0" rtlCol="0"/>
          <a:lstStyle/>
          <a:p>
            <a:endParaRPr dirty="0">
              <a:uFillTx/>
            </a:endParaRPr>
          </a:p>
        </p:txBody>
      </p:sp>
      <p:sp>
        <p:nvSpPr>
          <p:cNvPr id="77" name="object 77"/>
          <p:cNvSpPr>
            <a:spLocks/>
          </p:cNvSpPr>
          <p:nvPr/>
        </p:nvSpPr>
        <p:spPr>
          <a:xfrm>
            <a:off x="7443978" y="1206246"/>
            <a:ext cx="1140460" cy="532130"/>
          </a:xfrm>
          <a:custGeom>
            <a:avLst/>
            <a:gdLst/>
            <a:ahLst/>
            <a:cxnLst/>
            <a:rect l="l" t="t" r="r" b="b"/>
            <a:pathLst>
              <a:path w="1140459" h="532130">
                <a:moveTo>
                  <a:pt x="1086739" y="0"/>
                </a:moveTo>
                <a:lnTo>
                  <a:pt x="53213" y="0"/>
                </a:lnTo>
                <a:lnTo>
                  <a:pt x="32521" y="4189"/>
                </a:lnTo>
                <a:lnTo>
                  <a:pt x="15605" y="15605"/>
                </a:lnTo>
                <a:lnTo>
                  <a:pt x="4189" y="32521"/>
                </a:lnTo>
                <a:lnTo>
                  <a:pt x="0" y="53212"/>
                </a:lnTo>
                <a:lnTo>
                  <a:pt x="0" y="478663"/>
                </a:lnTo>
                <a:lnTo>
                  <a:pt x="4189" y="499354"/>
                </a:lnTo>
                <a:lnTo>
                  <a:pt x="15605" y="516270"/>
                </a:lnTo>
                <a:lnTo>
                  <a:pt x="32521" y="527686"/>
                </a:lnTo>
                <a:lnTo>
                  <a:pt x="53213" y="531876"/>
                </a:lnTo>
                <a:lnTo>
                  <a:pt x="1086739" y="531876"/>
                </a:lnTo>
                <a:lnTo>
                  <a:pt x="1107430" y="527686"/>
                </a:lnTo>
                <a:lnTo>
                  <a:pt x="1124346" y="516270"/>
                </a:lnTo>
                <a:lnTo>
                  <a:pt x="1135762" y="499354"/>
                </a:lnTo>
                <a:lnTo>
                  <a:pt x="1139952" y="478663"/>
                </a:lnTo>
                <a:lnTo>
                  <a:pt x="1139952" y="53212"/>
                </a:lnTo>
                <a:lnTo>
                  <a:pt x="1135762" y="32521"/>
                </a:lnTo>
                <a:lnTo>
                  <a:pt x="1124346" y="15605"/>
                </a:lnTo>
                <a:lnTo>
                  <a:pt x="1107430" y="4189"/>
                </a:lnTo>
                <a:lnTo>
                  <a:pt x="1086739" y="0"/>
                </a:lnTo>
                <a:close/>
              </a:path>
            </a:pathLst>
          </a:custGeom>
        </p:spPr>
        <p:style>
          <a:lnRef idx="2">
            <a:schemeClr val="accent2">
              <a:shade val="50000"/>
            </a:schemeClr>
          </a:lnRef>
          <a:fillRef idx="1">
            <a:schemeClr val="accent2"/>
          </a:fillRef>
          <a:effectRef idx="0">
            <a:schemeClr val="accent2"/>
          </a:effectRef>
          <a:fontRef idx="minor">
            <a:schemeClr val="lt1"/>
          </a:fontRef>
        </p:style>
        <p:txBody>
          <a:bodyPr wrap="square" lIns="0" tIns="0" rIns="0" bIns="0" rtlCol="0"/>
          <a:lstStyle/>
          <a:p>
            <a:endParaRPr dirty="0">
              <a:uFillTx/>
            </a:endParaRPr>
          </a:p>
        </p:txBody>
      </p:sp>
      <p:sp>
        <p:nvSpPr>
          <p:cNvPr id="78" name="object 78"/>
          <p:cNvSpPr>
            <a:spLocks/>
          </p:cNvSpPr>
          <p:nvPr/>
        </p:nvSpPr>
        <p:spPr>
          <a:xfrm>
            <a:off x="7443978" y="1206246"/>
            <a:ext cx="1140460" cy="532130"/>
          </a:xfrm>
          <a:custGeom>
            <a:avLst/>
            <a:gdLst/>
            <a:ahLst/>
            <a:cxnLst/>
            <a:rect l="l" t="t" r="r" b="b"/>
            <a:pathLst>
              <a:path w="1140459" h="532130">
                <a:moveTo>
                  <a:pt x="0" y="53212"/>
                </a:moveTo>
                <a:lnTo>
                  <a:pt x="4189" y="32521"/>
                </a:lnTo>
                <a:lnTo>
                  <a:pt x="15605" y="15605"/>
                </a:lnTo>
                <a:lnTo>
                  <a:pt x="32521" y="4189"/>
                </a:lnTo>
                <a:lnTo>
                  <a:pt x="53213" y="0"/>
                </a:lnTo>
                <a:lnTo>
                  <a:pt x="1086739" y="0"/>
                </a:lnTo>
                <a:lnTo>
                  <a:pt x="1107430" y="4189"/>
                </a:lnTo>
                <a:lnTo>
                  <a:pt x="1124346" y="15605"/>
                </a:lnTo>
                <a:lnTo>
                  <a:pt x="1135762" y="32521"/>
                </a:lnTo>
                <a:lnTo>
                  <a:pt x="1139952" y="53212"/>
                </a:lnTo>
                <a:lnTo>
                  <a:pt x="1139952" y="478663"/>
                </a:lnTo>
                <a:lnTo>
                  <a:pt x="1135762" y="499354"/>
                </a:lnTo>
                <a:lnTo>
                  <a:pt x="1124346" y="516270"/>
                </a:lnTo>
                <a:lnTo>
                  <a:pt x="1107430" y="527686"/>
                </a:lnTo>
                <a:lnTo>
                  <a:pt x="1086739" y="531876"/>
                </a:lnTo>
                <a:lnTo>
                  <a:pt x="53213" y="531876"/>
                </a:lnTo>
                <a:lnTo>
                  <a:pt x="32521" y="527686"/>
                </a:lnTo>
                <a:lnTo>
                  <a:pt x="15605" y="516270"/>
                </a:lnTo>
                <a:lnTo>
                  <a:pt x="4189" y="499354"/>
                </a:lnTo>
                <a:lnTo>
                  <a:pt x="0" y="478663"/>
                </a:lnTo>
                <a:lnTo>
                  <a:pt x="0" y="53212"/>
                </a:lnTo>
                <a:close/>
              </a:path>
            </a:pathLst>
          </a:custGeom>
          <a:ln w="19812">
            <a:solidFill>
              <a:srgbClr val="FFFFFF"/>
            </a:solidFill>
          </a:ln>
        </p:spPr>
        <p:txBody>
          <a:bodyPr wrap="square" lIns="0" tIns="0" rIns="0" bIns="0" rtlCol="0"/>
          <a:lstStyle/>
          <a:p>
            <a:endParaRPr dirty="0">
              <a:uFillTx/>
            </a:endParaRPr>
          </a:p>
        </p:txBody>
      </p:sp>
      <p:sp>
        <p:nvSpPr>
          <p:cNvPr id="79" name="object 79"/>
          <p:cNvSpPr txBox="1">
            <a:spLocks/>
          </p:cNvSpPr>
          <p:nvPr/>
        </p:nvSpPr>
        <p:spPr>
          <a:xfrm>
            <a:off x="7515225" y="1335151"/>
            <a:ext cx="998219" cy="228909"/>
          </a:xfrm>
          <a:prstGeom prst="rect">
            <a:avLst/>
          </a:prstGeom>
        </p:spPr>
        <p:txBody>
          <a:bodyPr vert="horz" wrap="square" lIns="0" tIns="13335" rIns="0" bIns="0" rtlCol="0">
            <a:spAutoFit/>
          </a:bodyPr>
          <a:lstStyle/>
          <a:p>
            <a:pPr marL="12700">
              <a:lnSpc>
                <a:spcPct val="100000"/>
              </a:lnSpc>
              <a:spcBef>
                <a:spcPts val="105"/>
              </a:spcBef>
            </a:pPr>
            <a:r>
              <a:rPr sz="1400" spc="-10" dirty="0">
                <a:solidFill>
                  <a:srgbClr val="FFFFFF"/>
                </a:solidFill>
                <a:uFillTx/>
                <a:cs typeface="Arial"/>
              </a:rPr>
              <a:t>N</a:t>
            </a:r>
            <a:r>
              <a:rPr sz="1400" dirty="0">
                <a:solidFill>
                  <a:srgbClr val="FFFFFF"/>
                </a:solidFill>
                <a:uFillTx/>
                <a:cs typeface="Arial"/>
              </a:rPr>
              <a:t>otifications</a:t>
            </a:r>
            <a:endParaRPr sz="1400" dirty="0">
              <a:uFillTx/>
              <a:cs typeface="Arial"/>
            </a:endParaRPr>
          </a:p>
        </p:txBody>
      </p:sp>
      <p:sp>
        <p:nvSpPr>
          <p:cNvPr id="80" name="object 80"/>
          <p:cNvSpPr>
            <a:spLocks/>
          </p:cNvSpPr>
          <p:nvPr/>
        </p:nvSpPr>
        <p:spPr>
          <a:xfrm>
            <a:off x="7196436" y="1737360"/>
            <a:ext cx="816756" cy="212725"/>
          </a:xfrm>
          <a:custGeom>
            <a:avLst/>
            <a:gdLst/>
            <a:ahLst/>
            <a:cxnLst/>
            <a:rect l="l" t="t" r="r" b="b"/>
            <a:pathLst>
              <a:path w="739140" h="212725">
                <a:moveTo>
                  <a:pt x="738631" y="0"/>
                </a:moveTo>
                <a:lnTo>
                  <a:pt x="738631" y="106299"/>
                </a:lnTo>
                <a:lnTo>
                  <a:pt x="0" y="106299"/>
                </a:lnTo>
                <a:lnTo>
                  <a:pt x="0" y="212598"/>
                </a:lnTo>
              </a:path>
            </a:pathLst>
          </a:custGeom>
          <a:ln w="12192">
            <a:solidFill>
              <a:srgbClr val="4471C4"/>
            </a:solidFill>
          </a:ln>
        </p:spPr>
        <p:txBody>
          <a:bodyPr wrap="square" lIns="0" tIns="0" rIns="0" bIns="0" rtlCol="0"/>
          <a:lstStyle/>
          <a:p>
            <a:pPr algn="ctr"/>
            <a:endParaRPr sz="2000" dirty="0">
              <a:uFillTx/>
            </a:endParaRPr>
          </a:p>
        </p:txBody>
      </p:sp>
      <p:sp>
        <p:nvSpPr>
          <p:cNvPr id="81" name="object 81"/>
          <p:cNvSpPr>
            <a:spLocks/>
          </p:cNvSpPr>
          <p:nvPr/>
        </p:nvSpPr>
        <p:spPr>
          <a:xfrm>
            <a:off x="6585080" y="1951482"/>
            <a:ext cx="1260218" cy="530860"/>
          </a:xfrm>
          <a:custGeom>
            <a:avLst/>
            <a:gdLst/>
            <a:ahLst/>
            <a:cxnLst/>
            <a:rect l="l" t="t" r="r" b="b"/>
            <a:pathLst>
              <a:path w="1140459" h="530860">
                <a:moveTo>
                  <a:pt x="1086865" y="0"/>
                </a:moveTo>
                <a:lnTo>
                  <a:pt x="53085" y="0"/>
                </a:lnTo>
                <a:lnTo>
                  <a:pt x="32414" y="4169"/>
                </a:lnTo>
                <a:lnTo>
                  <a:pt x="15541" y="15541"/>
                </a:lnTo>
                <a:lnTo>
                  <a:pt x="4169" y="32414"/>
                </a:lnTo>
                <a:lnTo>
                  <a:pt x="0" y="53085"/>
                </a:lnTo>
                <a:lnTo>
                  <a:pt x="0" y="477265"/>
                </a:lnTo>
                <a:lnTo>
                  <a:pt x="4169" y="497937"/>
                </a:lnTo>
                <a:lnTo>
                  <a:pt x="15541" y="514810"/>
                </a:lnTo>
                <a:lnTo>
                  <a:pt x="32414" y="526182"/>
                </a:lnTo>
                <a:lnTo>
                  <a:pt x="53085" y="530351"/>
                </a:lnTo>
                <a:lnTo>
                  <a:pt x="1086865" y="530351"/>
                </a:lnTo>
                <a:lnTo>
                  <a:pt x="1107537" y="526182"/>
                </a:lnTo>
                <a:lnTo>
                  <a:pt x="1124410" y="514810"/>
                </a:lnTo>
                <a:lnTo>
                  <a:pt x="1135782" y="497937"/>
                </a:lnTo>
                <a:lnTo>
                  <a:pt x="1139952" y="477265"/>
                </a:lnTo>
                <a:lnTo>
                  <a:pt x="1139952" y="53085"/>
                </a:lnTo>
                <a:lnTo>
                  <a:pt x="1135782" y="32414"/>
                </a:lnTo>
                <a:lnTo>
                  <a:pt x="1124410" y="15541"/>
                </a:lnTo>
                <a:lnTo>
                  <a:pt x="1107537" y="4169"/>
                </a:lnTo>
                <a:lnTo>
                  <a:pt x="1086865" y="0"/>
                </a:lnTo>
                <a:close/>
              </a:path>
            </a:pathLst>
          </a:custGeom>
          <a:solidFill>
            <a:srgbClr val="4471C4"/>
          </a:solidFill>
        </p:spPr>
        <p:txBody>
          <a:bodyPr wrap="square" lIns="0" tIns="0" rIns="0" bIns="0" rtlCol="0"/>
          <a:lstStyle/>
          <a:p>
            <a:pPr marL="1270" algn="ctr">
              <a:lnSpc>
                <a:spcPts val="1345"/>
              </a:lnSpc>
              <a:spcBef>
                <a:spcPts val="100"/>
              </a:spcBef>
            </a:pPr>
            <a:endParaRPr lang="en-IN" sz="2000" spc="-5" dirty="0">
              <a:solidFill>
                <a:srgbClr val="FFFFFF"/>
              </a:solidFill>
              <a:cs typeface="Arial"/>
            </a:endParaRPr>
          </a:p>
          <a:p>
            <a:pPr marL="1270" algn="ctr">
              <a:lnSpc>
                <a:spcPts val="1345"/>
              </a:lnSpc>
              <a:spcBef>
                <a:spcPts val="100"/>
              </a:spcBef>
            </a:pPr>
            <a:r>
              <a:rPr lang="en-IN" sz="2000" spc="-5" dirty="0">
                <a:solidFill>
                  <a:srgbClr val="FFFFFF"/>
                </a:solidFill>
                <a:cs typeface="Arial"/>
              </a:rPr>
              <a:t>Rate</a:t>
            </a:r>
            <a:endParaRPr lang="en-IN" sz="2000" dirty="0">
              <a:cs typeface="Arial"/>
            </a:endParaRPr>
          </a:p>
        </p:txBody>
      </p:sp>
      <p:sp>
        <p:nvSpPr>
          <p:cNvPr id="82" name="object 82"/>
          <p:cNvSpPr>
            <a:spLocks/>
          </p:cNvSpPr>
          <p:nvPr/>
        </p:nvSpPr>
        <p:spPr>
          <a:xfrm>
            <a:off x="6585080" y="1951482"/>
            <a:ext cx="1260218" cy="530860"/>
          </a:xfrm>
          <a:custGeom>
            <a:avLst/>
            <a:gdLst/>
            <a:ahLst/>
            <a:cxnLst/>
            <a:rect l="l" t="t" r="r" b="b"/>
            <a:pathLst>
              <a:path w="1140459" h="530860">
                <a:moveTo>
                  <a:pt x="0" y="53085"/>
                </a:moveTo>
                <a:lnTo>
                  <a:pt x="4169" y="32414"/>
                </a:lnTo>
                <a:lnTo>
                  <a:pt x="15541" y="15541"/>
                </a:lnTo>
                <a:lnTo>
                  <a:pt x="32414" y="4169"/>
                </a:lnTo>
                <a:lnTo>
                  <a:pt x="53085" y="0"/>
                </a:lnTo>
                <a:lnTo>
                  <a:pt x="1086865" y="0"/>
                </a:lnTo>
                <a:lnTo>
                  <a:pt x="1107537" y="4169"/>
                </a:lnTo>
                <a:lnTo>
                  <a:pt x="1124410" y="15541"/>
                </a:lnTo>
                <a:lnTo>
                  <a:pt x="1135782" y="32414"/>
                </a:lnTo>
                <a:lnTo>
                  <a:pt x="1139952" y="53085"/>
                </a:lnTo>
                <a:lnTo>
                  <a:pt x="1139952" y="477265"/>
                </a:lnTo>
                <a:lnTo>
                  <a:pt x="1135782" y="497937"/>
                </a:lnTo>
                <a:lnTo>
                  <a:pt x="1124410" y="514810"/>
                </a:lnTo>
                <a:lnTo>
                  <a:pt x="1107537" y="526182"/>
                </a:lnTo>
                <a:lnTo>
                  <a:pt x="1086865" y="530351"/>
                </a:lnTo>
                <a:lnTo>
                  <a:pt x="53085" y="530351"/>
                </a:lnTo>
                <a:lnTo>
                  <a:pt x="32414" y="526182"/>
                </a:lnTo>
                <a:lnTo>
                  <a:pt x="15541" y="514810"/>
                </a:lnTo>
                <a:lnTo>
                  <a:pt x="4169" y="497937"/>
                </a:lnTo>
                <a:lnTo>
                  <a:pt x="0" y="477265"/>
                </a:lnTo>
                <a:lnTo>
                  <a:pt x="0" y="53085"/>
                </a:lnTo>
                <a:close/>
              </a:path>
            </a:pathLst>
          </a:custGeom>
          <a:ln w="19812">
            <a:solidFill>
              <a:srgbClr val="FFFFFF"/>
            </a:solidFill>
          </a:ln>
        </p:spPr>
        <p:txBody>
          <a:bodyPr wrap="square" lIns="0" tIns="0" rIns="0" bIns="0" rtlCol="0"/>
          <a:lstStyle/>
          <a:p>
            <a:pPr algn="ctr"/>
            <a:endParaRPr sz="2000" dirty="0">
              <a:uFillTx/>
            </a:endParaRPr>
          </a:p>
        </p:txBody>
      </p:sp>
      <p:sp>
        <p:nvSpPr>
          <p:cNvPr id="84" name="object 84"/>
          <p:cNvSpPr>
            <a:spLocks/>
          </p:cNvSpPr>
          <p:nvPr/>
        </p:nvSpPr>
        <p:spPr>
          <a:xfrm>
            <a:off x="7274052" y="2481072"/>
            <a:ext cx="0" cy="212725"/>
          </a:xfrm>
          <a:custGeom>
            <a:avLst/>
            <a:gdLst/>
            <a:ahLst/>
            <a:cxnLst/>
            <a:rect l="l" t="t" r="r" b="b"/>
            <a:pathLst>
              <a:path h="212725">
                <a:moveTo>
                  <a:pt x="0" y="0"/>
                </a:moveTo>
                <a:lnTo>
                  <a:pt x="0" y="212598"/>
                </a:lnTo>
              </a:path>
            </a:pathLst>
          </a:custGeom>
          <a:ln w="12192">
            <a:solidFill>
              <a:srgbClr val="6FAC46"/>
            </a:solidFill>
          </a:ln>
        </p:spPr>
        <p:txBody>
          <a:bodyPr wrap="square" lIns="0" tIns="0" rIns="0" bIns="0" rtlCol="0"/>
          <a:lstStyle/>
          <a:p>
            <a:endParaRPr dirty="0">
              <a:uFillTx/>
            </a:endParaRPr>
          </a:p>
        </p:txBody>
      </p:sp>
      <p:sp>
        <p:nvSpPr>
          <p:cNvPr id="85" name="object 85"/>
          <p:cNvSpPr>
            <a:spLocks/>
          </p:cNvSpPr>
          <p:nvPr/>
        </p:nvSpPr>
        <p:spPr>
          <a:xfrm>
            <a:off x="6607302" y="2695194"/>
            <a:ext cx="1335405" cy="655320"/>
          </a:xfrm>
          <a:custGeom>
            <a:avLst/>
            <a:gdLst/>
            <a:ahLst/>
            <a:cxnLst/>
            <a:rect l="l" t="t" r="r" b="b"/>
            <a:pathLst>
              <a:path w="1335404" h="655320">
                <a:moveTo>
                  <a:pt x="1269492" y="0"/>
                </a:moveTo>
                <a:lnTo>
                  <a:pt x="65531" y="0"/>
                </a:lnTo>
                <a:lnTo>
                  <a:pt x="40022" y="5149"/>
                </a:lnTo>
                <a:lnTo>
                  <a:pt x="19192" y="19192"/>
                </a:lnTo>
                <a:lnTo>
                  <a:pt x="5149" y="40022"/>
                </a:lnTo>
                <a:lnTo>
                  <a:pt x="0" y="65531"/>
                </a:lnTo>
                <a:lnTo>
                  <a:pt x="0" y="589788"/>
                </a:lnTo>
                <a:lnTo>
                  <a:pt x="5149" y="615297"/>
                </a:lnTo>
                <a:lnTo>
                  <a:pt x="19192" y="636127"/>
                </a:lnTo>
                <a:lnTo>
                  <a:pt x="40022" y="650170"/>
                </a:lnTo>
                <a:lnTo>
                  <a:pt x="65531" y="655319"/>
                </a:lnTo>
                <a:lnTo>
                  <a:pt x="1269492" y="655319"/>
                </a:lnTo>
                <a:lnTo>
                  <a:pt x="1295001" y="650170"/>
                </a:lnTo>
                <a:lnTo>
                  <a:pt x="1315831" y="636127"/>
                </a:lnTo>
                <a:lnTo>
                  <a:pt x="1329874" y="615297"/>
                </a:lnTo>
                <a:lnTo>
                  <a:pt x="1335024" y="589788"/>
                </a:lnTo>
                <a:lnTo>
                  <a:pt x="1335024" y="65531"/>
                </a:lnTo>
                <a:lnTo>
                  <a:pt x="1329874" y="40022"/>
                </a:lnTo>
                <a:lnTo>
                  <a:pt x="1315831" y="19192"/>
                </a:lnTo>
                <a:lnTo>
                  <a:pt x="1295001" y="5149"/>
                </a:lnTo>
                <a:lnTo>
                  <a:pt x="1269492" y="0"/>
                </a:lnTo>
                <a:close/>
              </a:path>
            </a:pathLst>
          </a:custGeom>
          <a:solidFill>
            <a:srgbClr val="6FAC46"/>
          </a:solidFill>
        </p:spPr>
        <p:txBody>
          <a:bodyPr wrap="square" lIns="0" tIns="0" rIns="0" bIns="0" rtlCol="0"/>
          <a:lstStyle/>
          <a:p>
            <a:endParaRPr dirty="0">
              <a:uFillTx/>
            </a:endParaRPr>
          </a:p>
        </p:txBody>
      </p:sp>
      <p:sp>
        <p:nvSpPr>
          <p:cNvPr id="86" name="object 86"/>
          <p:cNvSpPr>
            <a:spLocks/>
          </p:cNvSpPr>
          <p:nvPr/>
        </p:nvSpPr>
        <p:spPr>
          <a:xfrm>
            <a:off x="6607302" y="2695194"/>
            <a:ext cx="1335405" cy="655320"/>
          </a:xfrm>
          <a:custGeom>
            <a:avLst/>
            <a:gdLst/>
            <a:ahLst/>
            <a:cxnLst/>
            <a:rect l="l" t="t" r="r" b="b"/>
            <a:pathLst>
              <a:path w="1335404" h="655320">
                <a:moveTo>
                  <a:pt x="0" y="65531"/>
                </a:moveTo>
                <a:lnTo>
                  <a:pt x="5149" y="40022"/>
                </a:lnTo>
                <a:lnTo>
                  <a:pt x="19192" y="19192"/>
                </a:lnTo>
                <a:lnTo>
                  <a:pt x="40022" y="5149"/>
                </a:lnTo>
                <a:lnTo>
                  <a:pt x="65531" y="0"/>
                </a:lnTo>
                <a:lnTo>
                  <a:pt x="1269492" y="0"/>
                </a:lnTo>
                <a:lnTo>
                  <a:pt x="1295001" y="5149"/>
                </a:lnTo>
                <a:lnTo>
                  <a:pt x="1315831" y="19192"/>
                </a:lnTo>
                <a:lnTo>
                  <a:pt x="1329874" y="40022"/>
                </a:lnTo>
                <a:lnTo>
                  <a:pt x="1335024" y="65531"/>
                </a:lnTo>
                <a:lnTo>
                  <a:pt x="1335024" y="589788"/>
                </a:lnTo>
                <a:lnTo>
                  <a:pt x="1329874" y="615297"/>
                </a:lnTo>
                <a:lnTo>
                  <a:pt x="1315831" y="636127"/>
                </a:lnTo>
                <a:lnTo>
                  <a:pt x="1295001" y="650170"/>
                </a:lnTo>
                <a:lnTo>
                  <a:pt x="1269492" y="655319"/>
                </a:lnTo>
                <a:lnTo>
                  <a:pt x="65531" y="655319"/>
                </a:lnTo>
                <a:lnTo>
                  <a:pt x="40022" y="650170"/>
                </a:lnTo>
                <a:lnTo>
                  <a:pt x="19192" y="636127"/>
                </a:lnTo>
                <a:lnTo>
                  <a:pt x="5149" y="615297"/>
                </a:lnTo>
                <a:lnTo>
                  <a:pt x="0" y="589788"/>
                </a:lnTo>
                <a:lnTo>
                  <a:pt x="0" y="65531"/>
                </a:lnTo>
                <a:close/>
              </a:path>
            </a:pathLst>
          </a:custGeom>
          <a:ln w="19812">
            <a:solidFill>
              <a:srgbClr val="FFFFFF"/>
            </a:solidFill>
          </a:ln>
        </p:spPr>
        <p:txBody>
          <a:bodyPr wrap="square" lIns="0" tIns="0" rIns="0" bIns="0" rtlCol="0"/>
          <a:lstStyle/>
          <a:p>
            <a:endParaRPr dirty="0">
              <a:uFillTx/>
            </a:endParaRPr>
          </a:p>
        </p:txBody>
      </p:sp>
      <p:sp>
        <p:nvSpPr>
          <p:cNvPr id="87" name="object 87"/>
          <p:cNvSpPr txBox="1">
            <a:spLocks/>
          </p:cNvSpPr>
          <p:nvPr/>
        </p:nvSpPr>
        <p:spPr>
          <a:xfrm>
            <a:off x="6695693" y="2903982"/>
            <a:ext cx="1158240" cy="197490"/>
          </a:xfrm>
          <a:prstGeom prst="rect">
            <a:avLst/>
          </a:prstGeom>
        </p:spPr>
        <p:txBody>
          <a:bodyPr vert="horz" wrap="square" lIns="0" tIns="12700" rIns="0" bIns="0" rtlCol="0">
            <a:spAutoFit/>
          </a:bodyPr>
          <a:lstStyle/>
          <a:p>
            <a:pPr marL="12700">
              <a:lnSpc>
                <a:spcPct val="100000"/>
              </a:lnSpc>
              <a:spcBef>
                <a:spcPts val="100"/>
              </a:spcBef>
            </a:pPr>
            <a:r>
              <a:rPr sz="1200" dirty="0">
                <a:solidFill>
                  <a:srgbClr val="FFFFFF"/>
                </a:solidFill>
                <a:uFillTx/>
                <a:cs typeface="Arial"/>
              </a:rPr>
              <a:t>Central </a:t>
            </a:r>
            <a:r>
              <a:rPr sz="1200" spc="-45" dirty="0">
                <a:solidFill>
                  <a:srgbClr val="FFFFFF"/>
                </a:solidFill>
                <a:uFillTx/>
                <a:cs typeface="Arial"/>
              </a:rPr>
              <a:t>Tax</a:t>
            </a:r>
            <a:r>
              <a:rPr sz="1200" spc="-110" dirty="0">
                <a:solidFill>
                  <a:srgbClr val="FFFFFF"/>
                </a:solidFill>
                <a:uFillTx/>
                <a:cs typeface="Arial"/>
              </a:rPr>
              <a:t> </a:t>
            </a:r>
            <a:r>
              <a:rPr sz="1200" spc="-5" dirty="0">
                <a:solidFill>
                  <a:srgbClr val="FFFFFF"/>
                </a:solidFill>
                <a:uFillTx/>
                <a:cs typeface="Arial"/>
              </a:rPr>
              <a:t>Rate</a:t>
            </a:r>
            <a:endParaRPr sz="1200" dirty="0">
              <a:uFillTx/>
              <a:cs typeface="Arial"/>
            </a:endParaRPr>
          </a:p>
        </p:txBody>
      </p:sp>
      <p:sp>
        <p:nvSpPr>
          <p:cNvPr id="88" name="object 88"/>
          <p:cNvSpPr>
            <a:spLocks/>
          </p:cNvSpPr>
          <p:nvPr/>
        </p:nvSpPr>
        <p:spPr>
          <a:xfrm>
            <a:off x="7274052" y="3349752"/>
            <a:ext cx="0" cy="212725"/>
          </a:xfrm>
          <a:custGeom>
            <a:avLst/>
            <a:gdLst/>
            <a:ahLst/>
            <a:cxnLst/>
            <a:rect l="l" t="t" r="r" b="b"/>
            <a:pathLst>
              <a:path h="212725">
                <a:moveTo>
                  <a:pt x="0" y="0"/>
                </a:moveTo>
                <a:lnTo>
                  <a:pt x="0" y="212598"/>
                </a:lnTo>
              </a:path>
            </a:pathLst>
          </a:custGeom>
          <a:ln w="12192">
            <a:solidFill>
              <a:srgbClr val="6FAC46"/>
            </a:solidFill>
          </a:ln>
        </p:spPr>
        <p:txBody>
          <a:bodyPr wrap="square" lIns="0" tIns="0" rIns="0" bIns="0" rtlCol="0"/>
          <a:lstStyle/>
          <a:p>
            <a:endParaRPr dirty="0">
              <a:uFillTx/>
            </a:endParaRPr>
          </a:p>
        </p:txBody>
      </p:sp>
      <p:sp>
        <p:nvSpPr>
          <p:cNvPr id="89" name="object 89"/>
          <p:cNvSpPr>
            <a:spLocks/>
          </p:cNvSpPr>
          <p:nvPr/>
        </p:nvSpPr>
        <p:spPr>
          <a:xfrm>
            <a:off x="6704838" y="3563873"/>
            <a:ext cx="1140460" cy="532130"/>
          </a:xfrm>
          <a:custGeom>
            <a:avLst/>
            <a:gdLst/>
            <a:ahLst/>
            <a:cxnLst/>
            <a:rect l="l" t="t" r="r" b="b"/>
            <a:pathLst>
              <a:path w="1140459" h="532129">
                <a:moveTo>
                  <a:pt x="1086738" y="0"/>
                </a:moveTo>
                <a:lnTo>
                  <a:pt x="53212" y="0"/>
                </a:lnTo>
                <a:lnTo>
                  <a:pt x="32521" y="4171"/>
                </a:lnTo>
                <a:lnTo>
                  <a:pt x="15605" y="15557"/>
                </a:lnTo>
                <a:lnTo>
                  <a:pt x="4189" y="32468"/>
                </a:lnTo>
                <a:lnTo>
                  <a:pt x="0" y="53212"/>
                </a:lnTo>
                <a:lnTo>
                  <a:pt x="0" y="478663"/>
                </a:lnTo>
                <a:lnTo>
                  <a:pt x="4189" y="499354"/>
                </a:lnTo>
                <a:lnTo>
                  <a:pt x="15605" y="516270"/>
                </a:lnTo>
                <a:lnTo>
                  <a:pt x="32521" y="527686"/>
                </a:lnTo>
                <a:lnTo>
                  <a:pt x="53212" y="531876"/>
                </a:lnTo>
                <a:lnTo>
                  <a:pt x="1086738" y="531876"/>
                </a:lnTo>
                <a:lnTo>
                  <a:pt x="1107430" y="527686"/>
                </a:lnTo>
                <a:lnTo>
                  <a:pt x="1124346" y="516270"/>
                </a:lnTo>
                <a:lnTo>
                  <a:pt x="1135762" y="499354"/>
                </a:lnTo>
                <a:lnTo>
                  <a:pt x="1139952" y="478663"/>
                </a:lnTo>
                <a:lnTo>
                  <a:pt x="1139952" y="53212"/>
                </a:lnTo>
                <a:lnTo>
                  <a:pt x="1135762" y="32468"/>
                </a:lnTo>
                <a:lnTo>
                  <a:pt x="1124346" y="15557"/>
                </a:lnTo>
                <a:lnTo>
                  <a:pt x="1107430" y="4171"/>
                </a:lnTo>
                <a:lnTo>
                  <a:pt x="1086738" y="0"/>
                </a:lnTo>
                <a:close/>
              </a:path>
            </a:pathLst>
          </a:custGeom>
          <a:solidFill>
            <a:srgbClr val="6FAC46"/>
          </a:solidFill>
        </p:spPr>
        <p:txBody>
          <a:bodyPr wrap="square" lIns="0" tIns="0" rIns="0" bIns="0" rtlCol="0"/>
          <a:lstStyle/>
          <a:p>
            <a:endParaRPr dirty="0">
              <a:uFillTx/>
            </a:endParaRPr>
          </a:p>
        </p:txBody>
      </p:sp>
      <p:sp>
        <p:nvSpPr>
          <p:cNvPr id="90" name="object 90"/>
          <p:cNvSpPr>
            <a:spLocks/>
          </p:cNvSpPr>
          <p:nvPr/>
        </p:nvSpPr>
        <p:spPr>
          <a:xfrm>
            <a:off x="6704838" y="3563873"/>
            <a:ext cx="1140460" cy="532130"/>
          </a:xfrm>
          <a:custGeom>
            <a:avLst/>
            <a:gdLst/>
            <a:ahLst/>
            <a:cxnLst/>
            <a:rect l="l" t="t" r="r" b="b"/>
            <a:pathLst>
              <a:path w="1140459" h="532129">
                <a:moveTo>
                  <a:pt x="0" y="53212"/>
                </a:moveTo>
                <a:lnTo>
                  <a:pt x="4189" y="32468"/>
                </a:lnTo>
                <a:lnTo>
                  <a:pt x="15605" y="15557"/>
                </a:lnTo>
                <a:lnTo>
                  <a:pt x="32521" y="4171"/>
                </a:lnTo>
                <a:lnTo>
                  <a:pt x="53212" y="0"/>
                </a:lnTo>
                <a:lnTo>
                  <a:pt x="1086738" y="0"/>
                </a:lnTo>
                <a:lnTo>
                  <a:pt x="1107430" y="4171"/>
                </a:lnTo>
                <a:lnTo>
                  <a:pt x="1124346" y="15557"/>
                </a:lnTo>
                <a:lnTo>
                  <a:pt x="1135762" y="32468"/>
                </a:lnTo>
                <a:lnTo>
                  <a:pt x="1139952" y="53212"/>
                </a:lnTo>
                <a:lnTo>
                  <a:pt x="1139952" y="478663"/>
                </a:lnTo>
                <a:lnTo>
                  <a:pt x="1135762" y="499354"/>
                </a:lnTo>
                <a:lnTo>
                  <a:pt x="1124346" y="516270"/>
                </a:lnTo>
                <a:lnTo>
                  <a:pt x="1107430" y="527686"/>
                </a:lnTo>
                <a:lnTo>
                  <a:pt x="1086738" y="531876"/>
                </a:lnTo>
                <a:lnTo>
                  <a:pt x="53212" y="531876"/>
                </a:lnTo>
                <a:lnTo>
                  <a:pt x="32521" y="527686"/>
                </a:lnTo>
                <a:lnTo>
                  <a:pt x="15605" y="516270"/>
                </a:lnTo>
                <a:lnTo>
                  <a:pt x="4189" y="499354"/>
                </a:lnTo>
                <a:lnTo>
                  <a:pt x="0" y="478663"/>
                </a:lnTo>
                <a:lnTo>
                  <a:pt x="0" y="53212"/>
                </a:lnTo>
                <a:close/>
              </a:path>
            </a:pathLst>
          </a:custGeom>
          <a:ln w="19812">
            <a:solidFill>
              <a:srgbClr val="FFFFFF"/>
            </a:solidFill>
          </a:ln>
        </p:spPr>
        <p:txBody>
          <a:bodyPr wrap="square" lIns="0" tIns="0" rIns="0" bIns="0" rtlCol="0"/>
          <a:lstStyle/>
          <a:p>
            <a:endParaRPr dirty="0">
              <a:uFillTx/>
            </a:endParaRPr>
          </a:p>
        </p:txBody>
      </p:sp>
      <p:sp>
        <p:nvSpPr>
          <p:cNvPr id="91" name="object 91"/>
          <p:cNvSpPr txBox="1">
            <a:spLocks/>
          </p:cNvSpPr>
          <p:nvPr/>
        </p:nvSpPr>
        <p:spPr>
          <a:xfrm>
            <a:off x="6781038" y="3631819"/>
            <a:ext cx="989330" cy="371897"/>
          </a:xfrm>
          <a:prstGeom prst="rect">
            <a:avLst/>
          </a:prstGeom>
        </p:spPr>
        <p:txBody>
          <a:bodyPr vert="horz" wrap="square" lIns="0" tIns="38100" rIns="0" bIns="0" rtlCol="0">
            <a:spAutoFit/>
          </a:bodyPr>
          <a:lstStyle/>
          <a:p>
            <a:pPr marL="332105" marR="5080" indent="-320040">
              <a:lnSpc>
                <a:spcPts val="1250"/>
              </a:lnSpc>
              <a:spcBef>
                <a:spcPts val="300"/>
              </a:spcBef>
            </a:pPr>
            <a:r>
              <a:rPr sz="1200" dirty="0">
                <a:solidFill>
                  <a:srgbClr val="FFFFFF"/>
                </a:solidFill>
                <a:uFillTx/>
                <a:cs typeface="Arial"/>
              </a:rPr>
              <a:t>Integrated</a:t>
            </a:r>
            <a:r>
              <a:rPr sz="1200" spc="-125" dirty="0">
                <a:solidFill>
                  <a:srgbClr val="FFFFFF"/>
                </a:solidFill>
                <a:uFillTx/>
                <a:cs typeface="Arial"/>
              </a:rPr>
              <a:t> </a:t>
            </a:r>
            <a:r>
              <a:rPr sz="1200" spc="-45" dirty="0">
                <a:solidFill>
                  <a:srgbClr val="FFFFFF"/>
                </a:solidFill>
                <a:uFillTx/>
                <a:cs typeface="Arial"/>
              </a:rPr>
              <a:t>Tax  </a:t>
            </a:r>
            <a:r>
              <a:rPr sz="1200" dirty="0">
                <a:solidFill>
                  <a:srgbClr val="FFFFFF"/>
                </a:solidFill>
                <a:uFillTx/>
                <a:cs typeface="Arial"/>
              </a:rPr>
              <a:t>Rate</a:t>
            </a:r>
            <a:endParaRPr sz="1200" dirty="0">
              <a:uFillTx/>
              <a:cs typeface="Arial"/>
            </a:endParaRPr>
          </a:p>
        </p:txBody>
      </p:sp>
      <p:sp>
        <p:nvSpPr>
          <p:cNvPr id="92" name="object 92"/>
          <p:cNvSpPr>
            <a:spLocks/>
          </p:cNvSpPr>
          <p:nvPr/>
        </p:nvSpPr>
        <p:spPr>
          <a:xfrm>
            <a:off x="7274052" y="4094988"/>
            <a:ext cx="0" cy="212725"/>
          </a:xfrm>
          <a:custGeom>
            <a:avLst/>
            <a:gdLst/>
            <a:ahLst/>
            <a:cxnLst/>
            <a:rect l="l" t="t" r="r" b="b"/>
            <a:pathLst>
              <a:path h="212725">
                <a:moveTo>
                  <a:pt x="0" y="0"/>
                </a:moveTo>
                <a:lnTo>
                  <a:pt x="0" y="212598"/>
                </a:lnTo>
              </a:path>
            </a:pathLst>
          </a:custGeom>
          <a:ln w="12192">
            <a:solidFill>
              <a:srgbClr val="6FAC46"/>
            </a:solidFill>
          </a:ln>
        </p:spPr>
        <p:txBody>
          <a:bodyPr wrap="square" lIns="0" tIns="0" rIns="0" bIns="0" rtlCol="0"/>
          <a:lstStyle/>
          <a:p>
            <a:endParaRPr dirty="0">
              <a:uFillTx/>
            </a:endParaRPr>
          </a:p>
        </p:txBody>
      </p:sp>
      <p:sp>
        <p:nvSpPr>
          <p:cNvPr id="93" name="object 93"/>
          <p:cNvSpPr>
            <a:spLocks/>
          </p:cNvSpPr>
          <p:nvPr/>
        </p:nvSpPr>
        <p:spPr>
          <a:xfrm>
            <a:off x="6704838" y="4307585"/>
            <a:ext cx="1140460" cy="532130"/>
          </a:xfrm>
          <a:custGeom>
            <a:avLst/>
            <a:gdLst/>
            <a:ahLst/>
            <a:cxnLst/>
            <a:rect l="l" t="t" r="r" b="b"/>
            <a:pathLst>
              <a:path w="1140459" h="532129">
                <a:moveTo>
                  <a:pt x="1086738" y="0"/>
                </a:moveTo>
                <a:lnTo>
                  <a:pt x="53212" y="0"/>
                </a:lnTo>
                <a:lnTo>
                  <a:pt x="32521" y="4171"/>
                </a:lnTo>
                <a:lnTo>
                  <a:pt x="15605" y="15557"/>
                </a:lnTo>
                <a:lnTo>
                  <a:pt x="4189" y="32468"/>
                </a:lnTo>
                <a:lnTo>
                  <a:pt x="0" y="53212"/>
                </a:lnTo>
                <a:lnTo>
                  <a:pt x="0" y="478663"/>
                </a:lnTo>
                <a:lnTo>
                  <a:pt x="4189" y="499354"/>
                </a:lnTo>
                <a:lnTo>
                  <a:pt x="15605" y="516270"/>
                </a:lnTo>
                <a:lnTo>
                  <a:pt x="32521" y="527686"/>
                </a:lnTo>
                <a:lnTo>
                  <a:pt x="53212" y="531876"/>
                </a:lnTo>
                <a:lnTo>
                  <a:pt x="1086738" y="531876"/>
                </a:lnTo>
                <a:lnTo>
                  <a:pt x="1107430" y="527686"/>
                </a:lnTo>
                <a:lnTo>
                  <a:pt x="1124346" y="516270"/>
                </a:lnTo>
                <a:lnTo>
                  <a:pt x="1135762" y="499354"/>
                </a:lnTo>
                <a:lnTo>
                  <a:pt x="1139952" y="478663"/>
                </a:lnTo>
                <a:lnTo>
                  <a:pt x="1139952" y="53212"/>
                </a:lnTo>
                <a:lnTo>
                  <a:pt x="1135762" y="32468"/>
                </a:lnTo>
                <a:lnTo>
                  <a:pt x="1124346" y="15557"/>
                </a:lnTo>
                <a:lnTo>
                  <a:pt x="1107430" y="4171"/>
                </a:lnTo>
                <a:lnTo>
                  <a:pt x="1086738" y="0"/>
                </a:lnTo>
                <a:close/>
              </a:path>
            </a:pathLst>
          </a:custGeom>
          <a:solidFill>
            <a:srgbClr val="6FAC46"/>
          </a:solidFill>
        </p:spPr>
        <p:txBody>
          <a:bodyPr wrap="square" lIns="0" tIns="0" rIns="0" bIns="0" rtlCol="0"/>
          <a:lstStyle/>
          <a:p>
            <a:endParaRPr dirty="0">
              <a:uFillTx/>
            </a:endParaRPr>
          </a:p>
        </p:txBody>
      </p:sp>
      <p:sp>
        <p:nvSpPr>
          <p:cNvPr id="94" name="object 94"/>
          <p:cNvSpPr>
            <a:spLocks/>
          </p:cNvSpPr>
          <p:nvPr/>
        </p:nvSpPr>
        <p:spPr>
          <a:xfrm>
            <a:off x="6704838" y="4307585"/>
            <a:ext cx="1140460" cy="532130"/>
          </a:xfrm>
          <a:custGeom>
            <a:avLst/>
            <a:gdLst/>
            <a:ahLst/>
            <a:cxnLst/>
            <a:rect l="l" t="t" r="r" b="b"/>
            <a:pathLst>
              <a:path w="1140459" h="532129">
                <a:moveTo>
                  <a:pt x="0" y="53212"/>
                </a:moveTo>
                <a:lnTo>
                  <a:pt x="4189" y="32468"/>
                </a:lnTo>
                <a:lnTo>
                  <a:pt x="15605" y="15557"/>
                </a:lnTo>
                <a:lnTo>
                  <a:pt x="32521" y="4171"/>
                </a:lnTo>
                <a:lnTo>
                  <a:pt x="53212" y="0"/>
                </a:lnTo>
                <a:lnTo>
                  <a:pt x="1086738" y="0"/>
                </a:lnTo>
                <a:lnTo>
                  <a:pt x="1107430" y="4171"/>
                </a:lnTo>
                <a:lnTo>
                  <a:pt x="1124346" y="15557"/>
                </a:lnTo>
                <a:lnTo>
                  <a:pt x="1135762" y="32468"/>
                </a:lnTo>
                <a:lnTo>
                  <a:pt x="1139952" y="53212"/>
                </a:lnTo>
                <a:lnTo>
                  <a:pt x="1139952" y="478663"/>
                </a:lnTo>
                <a:lnTo>
                  <a:pt x="1135762" y="499354"/>
                </a:lnTo>
                <a:lnTo>
                  <a:pt x="1124346" y="516270"/>
                </a:lnTo>
                <a:lnTo>
                  <a:pt x="1107430" y="527686"/>
                </a:lnTo>
                <a:lnTo>
                  <a:pt x="1086738" y="531876"/>
                </a:lnTo>
                <a:lnTo>
                  <a:pt x="53212" y="531876"/>
                </a:lnTo>
                <a:lnTo>
                  <a:pt x="32521" y="527686"/>
                </a:lnTo>
                <a:lnTo>
                  <a:pt x="15605" y="516270"/>
                </a:lnTo>
                <a:lnTo>
                  <a:pt x="4189" y="499354"/>
                </a:lnTo>
                <a:lnTo>
                  <a:pt x="0" y="478663"/>
                </a:lnTo>
                <a:lnTo>
                  <a:pt x="0" y="53212"/>
                </a:lnTo>
                <a:close/>
              </a:path>
            </a:pathLst>
          </a:custGeom>
          <a:ln w="19812">
            <a:solidFill>
              <a:srgbClr val="FFFFFF"/>
            </a:solidFill>
          </a:ln>
        </p:spPr>
        <p:txBody>
          <a:bodyPr wrap="square" lIns="0" tIns="0" rIns="0" bIns="0" rtlCol="0"/>
          <a:lstStyle/>
          <a:p>
            <a:endParaRPr dirty="0">
              <a:uFillTx/>
            </a:endParaRPr>
          </a:p>
        </p:txBody>
      </p:sp>
      <p:sp>
        <p:nvSpPr>
          <p:cNvPr id="95" name="object 95"/>
          <p:cNvSpPr txBox="1">
            <a:spLocks/>
          </p:cNvSpPr>
          <p:nvPr/>
        </p:nvSpPr>
        <p:spPr>
          <a:xfrm>
            <a:off x="6768845" y="4376166"/>
            <a:ext cx="1014730" cy="371897"/>
          </a:xfrm>
          <a:prstGeom prst="rect">
            <a:avLst/>
          </a:prstGeom>
        </p:spPr>
        <p:txBody>
          <a:bodyPr vert="horz" wrap="square" lIns="0" tIns="38100" rIns="0" bIns="0" rtlCol="0">
            <a:spAutoFit/>
          </a:bodyPr>
          <a:lstStyle/>
          <a:p>
            <a:pPr marL="204470" marR="5080" indent="-192405">
              <a:lnSpc>
                <a:spcPts val="1250"/>
              </a:lnSpc>
              <a:spcBef>
                <a:spcPts val="300"/>
              </a:spcBef>
            </a:pPr>
            <a:r>
              <a:rPr sz="1200" spc="-5" dirty="0">
                <a:solidFill>
                  <a:srgbClr val="FFFFFF"/>
                </a:solidFill>
                <a:uFillTx/>
                <a:cs typeface="Arial"/>
              </a:rPr>
              <a:t>Union</a:t>
            </a:r>
            <a:r>
              <a:rPr sz="1200" spc="-100" dirty="0">
                <a:solidFill>
                  <a:srgbClr val="FFFFFF"/>
                </a:solidFill>
                <a:uFillTx/>
                <a:cs typeface="Arial"/>
              </a:rPr>
              <a:t> </a:t>
            </a:r>
            <a:r>
              <a:rPr sz="1200" spc="-15" dirty="0">
                <a:solidFill>
                  <a:srgbClr val="FFFFFF"/>
                </a:solidFill>
                <a:uFillTx/>
                <a:cs typeface="Arial"/>
              </a:rPr>
              <a:t>Territory  </a:t>
            </a:r>
            <a:r>
              <a:rPr sz="1200" spc="-45" dirty="0">
                <a:solidFill>
                  <a:srgbClr val="FFFFFF"/>
                </a:solidFill>
                <a:uFillTx/>
                <a:cs typeface="Arial"/>
              </a:rPr>
              <a:t>Tax</a:t>
            </a:r>
            <a:r>
              <a:rPr sz="1200" spc="-40" dirty="0">
                <a:solidFill>
                  <a:srgbClr val="FFFFFF"/>
                </a:solidFill>
                <a:uFillTx/>
                <a:cs typeface="Arial"/>
              </a:rPr>
              <a:t> </a:t>
            </a:r>
            <a:r>
              <a:rPr sz="1200" dirty="0">
                <a:solidFill>
                  <a:srgbClr val="FFFFFF"/>
                </a:solidFill>
                <a:uFillTx/>
                <a:cs typeface="Arial"/>
              </a:rPr>
              <a:t>Rate</a:t>
            </a:r>
            <a:endParaRPr sz="1200" dirty="0">
              <a:uFillTx/>
              <a:cs typeface="Arial"/>
            </a:endParaRPr>
          </a:p>
        </p:txBody>
      </p:sp>
      <p:sp>
        <p:nvSpPr>
          <p:cNvPr id="96" name="object 96"/>
          <p:cNvSpPr>
            <a:spLocks/>
          </p:cNvSpPr>
          <p:nvPr/>
        </p:nvSpPr>
        <p:spPr>
          <a:xfrm>
            <a:off x="7274052" y="4838700"/>
            <a:ext cx="0" cy="212725"/>
          </a:xfrm>
          <a:custGeom>
            <a:avLst/>
            <a:gdLst/>
            <a:ahLst/>
            <a:cxnLst/>
            <a:rect l="l" t="t" r="r" b="b"/>
            <a:pathLst>
              <a:path h="212725">
                <a:moveTo>
                  <a:pt x="0" y="0"/>
                </a:moveTo>
                <a:lnTo>
                  <a:pt x="0" y="212598"/>
                </a:lnTo>
              </a:path>
            </a:pathLst>
          </a:custGeom>
          <a:ln w="12192">
            <a:solidFill>
              <a:srgbClr val="6FAC46"/>
            </a:solidFill>
          </a:ln>
        </p:spPr>
        <p:txBody>
          <a:bodyPr wrap="square" lIns="0" tIns="0" rIns="0" bIns="0" rtlCol="0"/>
          <a:lstStyle/>
          <a:p>
            <a:endParaRPr dirty="0">
              <a:uFillTx/>
            </a:endParaRPr>
          </a:p>
        </p:txBody>
      </p:sp>
      <p:sp>
        <p:nvSpPr>
          <p:cNvPr id="97" name="object 97"/>
          <p:cNvSpPr>
            <a:spLocks/>
          </p:cNvSpPr>
          <p:nvPr/>
        </p:nvSpPr>
        <p:spPr>
          <a:xfrm>
            <a:off x="6704838" y="5052821"/>
            <a:ext cx="1140460" cy="530860"/>
          </a:xfrm>
          <a:custGeom>
            <a:avLst/>
            <a:gdLst/>
            <a:ahLst/>
            <a:cxnLst/>
            <a:rect l="l" t="t" r="r" b="b"/>
            <a:pathLst>
              <a:path w="1140459" h="530860">
                <a:moveTo>
                  <a:pt x="1086865" y="0"/>
                </a:moveTo>
                <a:lnTo>
                  <a:pt x="53085" y="0"/>
                </a:lnTo>
                <a:lnTo>
                  <a:pt x="32414" y="4169"/>
                </a:lnTo>
                <a:lnTo>
                  <a:pt x="15541" y="15541"/>
                </a:lnTo>
                <a:lnTo>
                  <a:pt x="4169" y="32414"/>
                </a:lnTo>
                <a:lnTo>
                  <a:pt x="0" y="53085"/>
                </a:lnTo>
                <a:lnTo>
                  <a:pt x="0" y="477265"/>
                </a:lnTo>
                <a:lnTo>
                  <a:pt x="4169" y="497937"/>
                </a:lnTo>
                <a:lnTo>
                  <a:pt x="15541" y="514810"/>
                </a:lnTo>
                <a:lnTo>
                  <a:pt x="32414" y="526182"/>
                </a:lnTo>
                <a:lnTo>
                  <a:pt x="53085" y="530351"/>
                </a:lnTo>
                <a:lnTo>
                  <a:pt x="1086865" y="530351"/>
                </a:lnTo>
                <a:lnTo>
                  <a:pt x="1107537" y="526182"/>
                </a:lnTo>
                <a:lnTo>
                  <a:pt x="1124410" y="514810"/>
                </a:lnTo>
                <a:lnTo>
                  <a:pt x="1135782" y="497937"/>
                </a:lnTo>
                <a:lnTo>
                  <a:pt x="1139952" y="477265"/>
                </a:lnTo>
                <a:lnTo>
                  <a:pt x="1139952" y="53085"/>
                </a:lnTo>
                <a:lnTo>
                  <a:pt x="1135782" y="32414"/>
                </a:lnTo>
                <a:lnTo>
                  <a:pt x="1124410" y="15541"/>
                </a:lnTo>
                <a:lnTo>
                  <a:pt x="1107537" y="4169"/>
                </a:lnTo>
                <a:lnTo>
                  <a:pt x="1086865" y="0"/>
                </a:lnTo>
                <a:close/>
              </a:path>
            </a:pathLst>
          </a:custGeom>
          <a:solidFill>
            <a:srgbClr val="6FAC46"/>
          </a:solidFill>
        </p:spPr>
        <p:txBody>
          <a:bodyPr wrap="square" lIns="0" tIns="0" rIns="0" bIns="0" rtlCol="0"/>
          <a:lstStyle/>
          <a:p>
            <a:endParaRPr dirty="0">
              <a:uFillTx/>
            </a:endParaRPr>
          </a:p>
        </p:txBody>
      </p:sp>
      <p:sp>
        <p:nvSpPr>
          <p:cNvPr id="98" name="object 98"/>
          <p:cNvSpPr>
            <a:spLocks/>
          </p:cNvSpPr>
          <p:nvPr/>
        </p:nvSpPr>
        <p:spPr>
          <a:xfrm>
            <a:off x="6704838" y="5052821"/>
            <a:ext cx="1140460" cy="530860"/>
          </a:xfrm>
          <a:custGeom>
            <a:avLst/>
            <a:gdLst/>
            <a:ahLst/>
            <a:cxnLst/>
            <a:rect l="l" t="t" r="r" b="b"/>
            <a:pathLst>
              <a:path w="1140459" h="530860">
                <a:moveTo>
                  <a:pt x="0" y="53085"/>
                </a:moveTo>
                <a:lnTo>
                  <a:pt x="4169" y="32414"/>
                </a:lnTo>
                <a:lnTo>
                  <a:pt x="15541" y="15541"/>
                </a:lnTo>
                <a:lnTo>
                  <a:pt x="32414" y="4169"/>
                </a:lnTo>
                <a:lnTo>
                  <a:pt x="53085" y="0"/>
                </a:lnTo>
                <a:lnTo>
                  <a:pt x="1086865" y="0"/>
                </a:lnTo>
                <a:lnTo>
                  <a:pt x="1107537" y="4169"/>
                </a:lnTo>
                <a:lnTo>
                  <a:pt x="1124410" y="15541"/>
                </a:lnTo>
                <a:lnTo>
                  <a:pt x="1135782" y="32414"/>
                </a:lnTo>
                <a:lnTo>
                  <a:pt x="1139952" y="53085"/>
                </a:lnTo>
                <a:lnTo>
                  <a:pt x="1139952" y="477265"/>
                </a:lnTo>
                <a:lnTo>
                  <a:pt x="1135782" y="497937"/>
                </a:lnTo>
                <a:lnTo>
                  <a:pt x="1124410" y="514810"/>
                </a:lnTo>
                <a:lnTo>
                  <a:pt x="1107537" y="526182"/>
                </a:lnTo>
                <a:lnTo>
                  <a:pt x="1086865" y="530351"/>
                </a:lnTo>
                <a:lnTo>
                  <a:pt x="53085" y="530351"/>
                </a:lnTo>
                <a:lnTo>
                  <a:pt x="32414" y="526182"/>
                </a:lnTo>
                <a:lnTo>
                  <a:pt x="15541" y="514810"/>
                </a:lnTo>
                <a:lnTo>
                  <a:pt x="4169" y="497937"/>
                </a:lnTo>
                <a:lnTo>
                  <a:pt x="0" y="477265"/>
                </a:lnTo>
                <a:lnTo>
                  <a:pt x="0" y="53085"/>
                </a:lnTo>
                <a:close/>
              </a:path>
            </a:pathLst>
          </a:custGeom>
          <a:ln w="19812">
            <a:solidFill>
              <a:srgbClr val="FFFFFF"/>
            </a:solidFill>
          </a:ln>
        </p:spPr>
        <p:txBody>
          <a:bodyPr wrap="square" lIns="0" tIns="0" rIns="0" bIns="0" rtlCol="0"/>
          <a:lstStyle/>
          <a:p>
            <a:endParaRPr dirty="0">
              <a:uFillTx/>
            </a:endParaRPr>
          </a:p>
        </p:txBody>
      </p:sp>
      <p:sp>
        <p:nvSpPr>
          <p:cNvPr id="99" name="object 99"/>
          <p:cNvSpPr txBox="1">
            <a:spLocks/>
          </p:cNvSpPr>
          <p:nvPr/>
        </p:nvSpPr>
        <p:spPr>
          <a:xfrm>
            <a:off x="6768845" y="5120385"/>
            <a:ext cx="1011555" cy="371897"/>
          </a:xfrm>
          <a:prstGeom prst="rect">
            <a:avLst/>
          </a:prstGeom>
        </p:spPr>
        <p:txBody>
          <a:bodyPr vert="horz" wrap="square" lIns="0" tIns="38100" rIns="0" bIns="0" rtlCol="0">
            <a:spAutoFit/>
          </a:bodyPr>
          <a:lstStyle/>
          <a:p>
            <a:pPr marL="332105" marR="5080" indent="-320040">
              <a:lnSpc>
                <a:spcPts val="1250"/>
              </a:lnSpc>
              <a:spcBef>
                <a:spcPts val="300"/>
              </a:spcBef>
            </a:pPr>
            <a:r>
              <a:rPr sz="1200" spc="-5" dirty="0">
                <a:solidFill>
                  <a:srgbClr val="FFFFFF"/>
                </a:solidFill>
                <a:uFillTx/>
                <a:cs typeface="Arial"/>
              </a:rPr>
              <a:t>Co</a:t>
            </a:r>
            <a:r>
              <a:rPr sz="1200" dirty="0">
                <a:solidFill>
                  <a:srgbClr val="FFFFFF"/>
                </a:solidFill>
                <a:uFillTx/>
                <a:cs typeface="Arial"/>
              </a:rPr>
              <a:t>m</a:t>
            </a:r>
            <a:r>
              <a:rPr sz="1200" spc="-5" dirty="0">
                <a:solidFill>
                  <a:srgbClr val="FFFFFF"/>
                </a:solidFill>
                <a:uFillTx/>
                <a:cs typeface="Arial"/>
              </a:rPr>
              <a:t>pensation  Cess</a:t>
            </a:r>
            <a:endParaRPr sz="1200" dirty="0">
              <a:uFillTx/>
              <a:cs typeface="Arial"/>
            </a:endParaRPr>
          </a:p>
        </p:txBody>
      </p:sp>
      <p:sp>
        <p:nvSpPr>
          <p:cNvPr id="100" name="object 100"/>
          <p:cNvSpPr>
            <a:spLocks/>
          </p:cNvSpPr>
          <p:nvPr/>
        </p:nvSpPr>
        <p:spPr>
          <a:xfrm>
            <a:off x="7274052" y="5582411"/>
            <a:ext cx="0" cy="212725"/>
          </a:xfrm>
          <a:custGeom>
            <a:avLst/>
            <a:gdLst/>
            <a:ahLst/>
            <a:cxnLst/>
            <a:rect l="l" t="t" r="r" b="b"/>
            <a:pathLst>
              <a:path h="212725">
                <a:moveTo>
                  <a:pt x="0" y="0"/>
                </a:moveTo>
                <a:lnTo>
                  <a:pt x="0" y="212610"/>
                </a:lnTo>
              </a:path>
            </a:pathLst>
          </a:custGeom>
          <a:ln w="12192">
            <a:solidFill>
              <a:srgbClr val="6FAC46"/>
            </a:solidFill>
          </a:ln>
        </p:spPr>
        <p:txBody>
          <a:bodyPr wrap="square" lIns="0" tIns="0" rIns="0" bIns="0" rtlCol="0"/>
          <a:lstStyle/>
          <a:p>
            <a:endParaRPr dirty="0">
              <a:uFillTx/>
            </a:endParaRPr>
          </a:p>
        </p:txBody>
      </p:sp>
      <p:sp>
        <p:nvSpPr>
          <p:cNvPr id="101" name="object 101"/>
          <p:cNvSpPr>
            <a:spLocks/>
          </p:cNvSpPr>
          <p:nvPr/>
        </p:nvSpPr>
        <p:spPr>
          <a:xfrm>
            <a:off x="6704838" y="5796534"/>
            <a:ext cx="1140460" cy="532130"/>
          </a:xfrm>
          <a:custGeom>
            <a:avLst/>
            <a:gdLst/>
            <a:ahLst/>
            <a:cxnLst/>
            <a:rect l="l" t="t" r="r" b="b"/>
            <a:pathLst>
              <a:path w="1140459" h="532129">
                <a:moveTo>
                  <a:pt x="1086738" y="0"/>
                </a:moveTo>
                <a:lnTo>
                  <a:pt x="53212" y="0"/>
                </a:lnTo>
                <a:lnTo>
                  <a:pt x="32521" y="4179"/>
                </a:lnTo>
                <a:lnTo>
                  <a:pt x="15605" y="15578"/>
                </a:lnTo>
                <a:lnTo>
                  <a:pt x="4189" y="32484"/>
                </a:lnTo>
                <a:lnTo>
                  <a:pt x="0" y="53187"/>
                </a:lnTo>
                <a:lnTo>
                  <a:pt x="0" y="478688"/>
                </a:lnTo>
                <a:lnTo>
                  <a:pt x="4189" y="499391"/>
                </a:lnTo>
                <a:lnTo>
                  <a:pt x="15605" y="516297"/>
                </a:lnTo>
                <a:lnTo>
                  <a:pt x="32521" y="527696"/>
                </a:lnTo>
                <a:lnTo>
                  <a:pt x="53212" y="531875"/>
                </a:lnTo>
                <a:lnTo>
                  <a:pt x="1086738" y="531875"/>
                </a:lnTo>
                <a:lnTo>
                  <a:pt x="1107430" y="527696"/>
                </a:lnTo>
                <a:lnTo>
                  <a:pt x="1124346" y="516297"/>
                </a:lnTo>
                <a:lnTo>
                  <a:pt x="1135762" y="499391"/>
                </a:lnTo>
                <a:lnTo>
                  <a:pt x="1139952" y="478688"/>
                </a:lnTo>
                <a:lnTo>
                  <a:pt x="1139952" y="53187"/>
                </a:lnTo>
                <a:lnTo>
                  <a:pt x="1135762" y="32484"/>
                </a:lnTo>
                <a:lnTo>
                  <a:pt x="1124346" y="15578"/>
                </a:lnTo>
                <a:lnTo>
                  <a:pt x="1107430" y="4179"/>
                </a:lnTo>
                <a:lnTo>
                  <a:pt x="1086738" y="0"/>
                </a:lnTo>
                <a:close/>
              </a:path>
            </a:pathLst>
          </a:custGeom>
          <a:solidFill>
            <a:srgbClr val="6FAC46"/>
          </a:solidFill>
        </p:spPr>
        <p:txBody>
          <a:bodyPr wrap="square" lIns="0" tIns="0" rIns="0" bIns="0" rtlCol="0"/>
          <a:lstStyle/>
          <a:p>
            <a:endParaRPr dirty="0">
              <a:uFillTx/>
            </a:endParaRPr>
          </a:p>
        </p:txBody>
      </p:sp>
      <p:sp>
        <p:nvSpPr>
          <p:cNvPr id="102" name="object 102"/>
          <p:cNvSpPr>
            <a:spLocks/>
          </p:cNvSpPr>
          <p:nvPr/>
        </p:nvSpPr>
        <p:spPr>
          <a:xfrm>
            <a:off x="6704838" y="5796534"/>
            <a:ext cx="1140460" cy="532130"/>
          </a:xfrm>
          <a:custGeom>
            <a:avLst/>
            <a:gdLst/>
            <a:ahLst/>
            <a:cxnLst/>
            <a:rect l="l" t="t" r="r" b="b"/>
            <a:pathLst>
              <a:path w="1140459" h="532129">
                <a:moveTo>
                  <a:pt x="0" y="53187"/>
                </a:moveTo>
                <a:lnTo>
                  <a:pt x="4189" y="32484"/>
                </a:lnTo>
                <a:lnTo>
                  <a:pt x="15605" y="15578"/>
                </a:lnTo>
                <a:lnTo>
                  <a:pt x="32521" y="4179"/>
                </a:lnTo>
                <a:lnTo>
                  <a:pt x="53212" y="0"/>
                </a:lnTo>
                <a:lnTo>
                  <a:pt x="1086738" y="0"/>
                </a:lnTo>
                <a:lnTo>
                  <a:pt x="1107430" y="4179"/>
                </a:lnTo>
                <a:lnTo>
                  <a:pt x="1124346" y="15578"/>
                </a:lnTo>
                <a:lnTo>
                  <a:pt x="1135762" y="32484"/>
                </a:lnTo>
                <a:lnTo>
                  <a:pt x="1139952" y="53187"/>
                </a:lnTo>
                <a:lnTo>
                  <a:pt x="1139952" y="478688"/>
                </a:lnTo>
                <a:lnTo>
                  <a:pt x="1135762" y="499391"/>
                </a:lnTo>
                <a:lnTo>
                  <a:pt x="1124346" y="516297"/>
                </a:lnTo>
                <a:lnTo>
                  <a:pt x="1107430" y="527696"/>
                </a:lnTo>
                <a:lnTo>
                  <a:pt x="1086738" y="531875"/>
                </a:lnTo>
                <a:lnTo>
                  <a:pt x="53212" y="531875"/>
                </a:lnTo>
                <a:lnTo>
                  <a:pt x="32521" y="527696"/>
                </a:lnTo>
                <a:lnTo>
                  <a:pt x="15605" y="516297"/>
                </a:lnTo>
                <a:lnTo>
                  <a:pt x="4189" y="499391"/>
                </a:lnTo>
                <a:lnTo>
                  <a:pt x="0" y="478688"/>
                </a:lnTo>
                <a:lnTo>
                  <a:pt x="0" y="53187"/>
                </a:lnTo>
                <a:close/>
              </a:path>
            </a:pathLst>
          </a:custGeom>
          <a:ln w="19812">
            <a:solidFill>
              <a:srgbClr val="FFFFFF"/>
            </a:solidFill>
          </a:ln>
        </p:spPr>
        <p:txBody>
          <a:bodyPr wrap="square" lIns="0" tIns="0" rIns="0" bIns="0" rtlCol="0"/>
          <a:lstStyle/>
          <a:p>
            <a:endParaRPr dirty="0">
              <a:uFillTx/>
            </a:endParaRPr>
          </a:p>
        </p:txBody>
      </p:sp>
      <p:sp>
        <p:nvSpPr>
          <p:cNvPr id="103" name="object 103"/>
          <p:cNvSpPr txBox="1">
            <a:spLocks/>
          </p:cNvSpPr>
          <p:nvPr/>
        </p:nvSpPr>
        <p:spPr>
          <a:xfrm>
            <a:off x="6779514" y="5943091"/>
            <a:ext cx="988694" cy="197490"/>
          </a:xfrm>
          <a:prstGeom prst="rect">
            <a:avLst/>
          </a:prstGeom>
        </p:spPr>
        <p:txBody>
          <a:bodyPr vert="horz" wrap="square" lIns="0" tIns="12700" rIns="0" bIns="0" rtlCol="0">
            <a:spAutoFit/>
          </a:bodyPr>
          <a:lstStyle/>
          <a:p>
            <a:pPr marL="12700">
              <a:lnSpc>
                <a:spcPct val="100000"/>
              </a:lnSpc>
              <a:spcBef>
                <a:spcPts val="100"/>
              </a:spcBef>
            </a:pPr>
            <a:r>
              <a:rPr sz="1200" spc="-15" dirty="0">
                <a:solidFill>
                  <a:srgbClr val="FFFFFF"/>
                </a:solidFill>
                <a:uFillTx/>
                <a:cs typeface="Arial"/>
              </a:rPr>
              <a:t>Various</a:t>
            </a:r>
            <a:r>
              <a:rPr sz="1200" spc="-75" dirty="0">
                <a:solidFill>
                  <a:srgbClr val="FFFFFF"/>
                </a:solidFill>
                <a:uFillTx/>
                <a:cs typeface="Arial"/>
              </a:rPr>
              <a:t> </a:t>
            </a:r>
            <a:r>
              <a:rPr sz="1200" dirty="0">
                <a:solidFill>
                  <a:srgbClr val="FFFFFF"/>
                </a:solidFill>
                <a:uFillTx/>
                <a:cs typeface="Arial"/>
              </a:rPr>
              <a:t>SGST</a:t>
            </a:r>
            <a:endParaRPr sz="1200" dirty="0">
              <a:uFillTx/>
              <a:cs typeface="Arial"/>
            </a:endParaRPr>
          </a:p>
        </p:txBody>
      </p:sp>
      <p:sp>
        <p:nvSpPr>
          <p:cNvPr id="104" name="object 104"/>
          <p:cNvSpPr>
            <a:spLocks/>
          </p:cNvSpPr>
          <p:nvPr/>
        </p:nvSpPr>
        <p:spPr>
          <a:xfrm>
            <a:off x="7935576" y="1737360"/>
            <a:ext cx="816756" cy="212725"/>
          </a:xfrm>
          <a:custGeom>
            <a:avLst/>
            <a:gdLst/>
            <a:ahLst/>
            <a:cxnLst/>
            <a:rect l="l" t="t" r="r" b="b"/>
            <a:pathLst>
              <a:path w="739140" h="212725">
                <a:moveTo>
                  <a:pt x="0" y="0"/>
                </a:moveTo>
                <a:lnTo>
                  <a:pt x="0" y="106299"/>
                </a:lnTo>
                <a:lnTo>
                  <a:pt x="738631" y="106299"/>
                </a:lnTo>
                <a:lnTo>
                  <a:pt x="738631" y="212598"/>
                </a:lnTo>
              </a:path>
            </a:pathLst>
          </a:custGeom>
          <a:ln w="12192">
            <a:solidFill>
              <a:srgbClr val="4471C4"/>
            </a:solidFill>
          </a:ln>
        </p:spPr>
        <p:txBody>
          <a:bodyPr wrap="square" lIns="0" tIns="0" rIns="0" bIns="0" rtlCol="0"/>
          <a:lstStyle/>
          <a:p>
            <a:pPr algn="ctr"/>
            <a:endParaRPr sz="2000" dirty="0">
              <a:uFillTx/>
            </a:endParaRPr>
          </a:p>
        </p:txBody>
      </p:sp>
      <p:sp>
        <p:nvSpPr>
          <p:cNvPr id="105" name="object 105"/>
          <p:cNvSpPr>
            <a:spLocks/>
          </p:cNvSpPr>
          <p:nvPr/>
        </p:nvSpPr>
        <p:spPr>
          <a:xfrm>
            <a:off x="8061835" y="1951482"/>
            <a:ext cx="1260218" cy="530860"/>
          </a:xfrm>
          <a:custGeom>
            <a:avLst/>
            <a:gdLst/>
            <a:ahLst/>
            <a:cxnLst/>
            <a:rect l="l" t="t" r="r" b="b"/>
            <a:pathLst>
              <a:path w="1140459" h="530860">
                <a:moveTo>
                  <a:pt x="1086865" y="0"/>
                </a:moveTo>
                <a:lnTo>
                  <a:pt x="53085" y="0"/>
                </a:lnTo>
                <a:lnTo>
                  <a:pt x="32414" y="4169"/>
                </a:lnTo>
                <a:lnTo>
                  <a:pt x="15541" y="15541"/>
                </a:lnTo>
                <a:lnTo>
                  <a:pt x="4169" y="32414"/>
                </a:lnTo>
                <a:lnTo>
                  <a:pt x="0" y="53085"/>
                </a:lnTo>
                <a:lnTo>
                  <a:pt x="0" y="477265"/>
                </a:lnTo>
                <a:lnTo>
                  <a:pt x="4169" y="497937"/>
                </a:lnTo>
                <a:lnTo>
                  <a:pt x="15541" y="514810"/>
                </a:lnTo>
                <a:lnTo>
                  <a:pt x="32414" y="526182"/>
                </a:lnTo>
                <a:lnTo>
                  <a:pt x="53085" y="530351"/>
                </a:lnTo>
                <a:lnTo>
                  <a:pt x="1086865" y="530351"/>
                </a:lnTo>
                <a:lnTo>
                  <a:pt x="1107537" y="526182"/>
                </a:lnTo>
                <a:lnTo>
                  <a:pt x="1124410" y="514810"/>
                </a:lnTo>
                <a:lnTo>
                  <a:pt x="1135782" y="497937"/>
                </a:lnTo>
                <a:lnTo>
                  <a:pt x="1139952" y="477265"/>
                </a:lnTo>
                <a:lnTo>
                  <a:pt x="1139952" y="53085"/>
                </a:lnTo>
                <a:lnTo>
                  <a:pt x="1135782" y="32414"/>
                </a:lnTo>
                <a:lnTo>
                  <a:pt x="1124410" y="15541"/>
                </a:lnTo>
                <a:lnTo>
                  <a:pt x="1107537" y="4169"/>
                </a:lnTo>
                <a:lnTo>
                  <a:pt x="1086865" y="0"/>
                </a:lnTo>
                <a:close/>
              </a:path>
            </a:pathLst>
          </a:custGeom>
          <a:solidFill>
            <a:srgbClr val="4471C4"/>
          </a:solidFill>
        </p:spPr>
        <p:txBody>
          <a:bodyPr wrap="square" lIns="0" tIns="0" rIns="0" bIns="0" rtlCol="0"/>
          <a:lstStyle/>
          <a:p>
            <a:pPr marL="12700" marR="5080" indent="635" algn="ctr">
              <a:lnSpc>
                <a:spcPct val="86300"/>
              </a:lnSpc>
              <a:spcBef>
                <a:spcPts val="300"/>
              </a:spcBef>
            </a:pPr>
            <a:r>
              <a:rPr lang="en-IN" sz="2000">
                <a:solidFill>
                  <a:srgbClr val="FFFFFF"/>
                </a:solidFill>
                <a:cs typeface="Arial"/>
              </a:rPr>
              <a:t>Other than  </a:t>
            </a:r>
            <a:r>
              <a:rPr lang="en-IN" sz="2000" spc="-5">
                <a:solidFill>
                  <a:srgbClr val="FFFFFF"/>
                </a:solidFill>
                <a:cs typeface="Arial"/>
              </a:rPr>
              <a:t>Rate</a:t>
            </a:r>
            <a:endParaRPr lang="en-IN" sz="2000" dirty="0">
              <a:cs typeface="Arial"/>
            </a:endParaRPr>
          </a:p>
        </p:txBody>
      </p:sp>
      <p:sp>
        <p:nvSpPr>
          <p:cNvPr id="106" name="object 106"/>
          <p:cNvSpPr>
            <a:spLocks/>
          </p:cNvSpPr>
          <p:nvPr/>
        </p:nvSpPr>
        <p:spPr>
          <a:xfrm>
            <a:off x="8061835" y="1951482"/>
            <a:ext cx="1260218" cy="530860"/>
          </a:xfrm>
          <a:custGeom>
            <a:avLst/>
            <a:gdLst/>
            <a:ahLst/>
            <a:cxnLst/>
            <a:rect l="l" t="t" r="r" b="b"/>
            <a:pathLst>
              <a:path w="1140459" h="530860">
                <a:moveTo>
                  <a:pt x="0" y="53085"/>
                </a:moveTo>
                <a:lnTo>
                  <a:pt x="4169" y="32414"/>
                </a:lnTo>
                <a:lnTo>
                  <a:pt x="15541" y="15541"/>
                </a:lnTo>
                <a:lnTo>
                  <a:pt x="32414" y="4169"/>
                </a:lnTo>
                <a:lnTo>
                  <a:pt x="53085" y="0"/>
                </a:lnTo>
                <a:lnTo>
                  <a:pt x="1086865" y="0"/>
                </a:lnTo>
                <a:lnTo>
                  <a:pt x="1107537" y="4169"/>
                </a:lnTo>
                <a:lnTo>
                  <a:pt x="1124410" y="15541"/>
                </a:lnTo>
                <a:lnTo>
                  <a:pt x="1135782" y="32414"/>
                </a:lnTo>
                <a:lnTo>
                  <a:pt x="1139952" y="53085"/>
                </a:lnTo>
                <a:lnTo>
                  <a:pt x="1139952" y="477265"/>
                </a:lnTo>
                <a:lnTo>
                  <a:pt x="1135782" y="497937"/>
                </a:lnTo>
                <a:lnTo>
                  <a:pt x="1124410" y="514810"/>
                </a:lnTo>
                <a:lnTo>
                  <a:pt x="1107537" y="526182"/>
                </a:lnTo>
                <a:lnTo>
                  <a:pt x="1086865" y="530351"/>
                </a:lnTo>
                <a:lnTo>
                  <a:pt x="53085" y="530351"/>
                </a:lnTo>
                <a:lnTo>
                  <a:pt x="32414" y="526182"/>
                </a:lnTo>
                <a:lnTo>
                  <a:pt x="15541" y="514810"/>
                </a:lnTo>
                <a:lnTo>
                  <a:pt x="4169" y="497937"/>
                </a:lnTo>
                <a:lnTo>
                  <a:pt x="0" y="477265"/>
                </a:lnTo>
                <a:lnTo>
                  <a:pt x="0" y="53085"/>
                </a:lnTo>
                <a:close/>
              </a:path>
            </a:pathLst>
          </a:custGeom>
          <a:ln w="19812">
            <a:solidFill>
              <a:srgbClr val="FFFFFF"/>
            </a:solidFill>
          </a:ln>
        </p:spPr>
        <p:txBody>
          <a:bodyPr wrap="square" lIns="0" tIns="0" rIns="0" bIns="0" rtlCol="0"/>
          <a:lstStyle/>
          <a:p>
            <a:pPr algn="ctr"/>
            <a:endParaRPr sz="2000" dirty="0">
              <a:uFillTx/>
            </a:endParaRPr>
          </a:p>
        </p:txBody>
      </p:sp>
      <p:sp>
        <p:nvSpPr>
          <p:cNvPr id="108" name="object 108"/>
          <p:cNvSpPr>
            <a:spLocks/>
          </p:cNvSpPr>
          <p:nvPr/>
        </p:nvSpPr>
        <p:spPr>
          <a:xfrm>
            <a:off x="8750807" y="2481072"/>
            <a:ext cx="0" cy="212725"/>
          </a:xfrm>
          <a:custGeom>
            <a:avLst/>
            <a:gdLst/>
            <a:ahLst/>
            <a:cxnLst/>
            <a:rect l="l" t="t" r="r" b="b"/>
            <a:pathLst>
              <a:path h="212725">
                <a:moveTo>
                  <a:pt x="0" y="0"/>
                </a:moveTo>
                <a:lnTo>
                  <a:pt x="0" y="212598"/>
                </a:lnTo>
              </a:path>
            </a:pathLst>
          </a:custGeom>
          <a:ln w="12192">
            <a:solidFill>
              <a:srgbClr val="6FAC46"/>
            </a:solidFill>
          </a:ln>
        </p:spPr>
        <p:txBody>
          <a:bodyPr wrap="square" lIns="0" tIns="0" rIns="0" bIns="0" rtlCol="0"/>
          <a:lstStyle/>
          <a:p>
            <a:endParaRPr dirty="0">
              <a:uFillTx/>
            </a:endParaRPr>
          </a:p>
        </p:txBody>
      </p:sp>
      <p:sp>
        <p:nvSpPr>
          <p:cNvPr id="109" name="object 109"/>
          <p:cNvSpPr>
            <a:spLocks/>
          </p:cNvSpPr>
          <p:nvPr/>
        </p:nvSpPr>
        <p:spPr>
          <a:xfrm>
            <a:off x="8181593" y="2695194"/>
            <a:ext cx="1140460" cy="532130"/>
          </a:xfrm>
          <a:custGeom>
            <a:avLst/>
            <a:gdLst/>
            <a:ahLst/>
            <a:cxnLst/>
            <a:rect l="l" t="t" r="r" b="b"/>
            <a:pathLst>
              <a:path w="1140459" h="532130">
                <a:moveTo>
                  <a:pt x="1086738" y="0"/>
                </a:moveTo>
                <a:lnTo>
                  <a:pt x="53212" y="0"/>
                </a:lnTo>
                <a:lnTo>
                  <a:pt x="32521" y="4189"/>
                </a:lnTo>
                <a:lnTo>
                  <a:pt x="15605" y="15605"/>
                </a:lnTo>
                <a:lnTo>
                  <a:pt x="4189" y="32521"/>
                </a:lnTo>
                <a:lnTo>
                  <a:pt x="0" y="53212"/>
                </a:lnTo>
                <a:lnTo>
                  <a:pt x="0" y="478663"/>
                </a:lnTo>
                <a:lnTo>
                  <a:pt x="4189" y="499354"/>
                </a:lnTo>
                <a:lnTo>
                  <a:pt x="15605" y="516270"/>
                </a:lnTo>
                <a:lnTo>
                  <a:pt x="32521" y="527686"/>
                </a:lnTo>
                <a:lnTo>
                  <a:pt x="53212" y="531876"/>
                </a:lnTo>
                <a:lnTo>
                  <a:pt x="1086738" y="531876"/>
                </a:lnTo>
                <a:lnTo>
                  <a:pt x="1107430" y="527686"/>
                </a:lnTo>
                <a:lnTo>
                  <a:pt x="1124346" y="516270"/>
                </a:lnTo>
                <a:lnTo>
                  <a:pt x="1135762" y="499354"/>
                </a:lnTo>
                <a:lnTo>
                  <a:pt x="1139952" y="478663"/>
                </a:lnTo>
                <a:lnTo>
                  <a:pt x="1139952" y="53212"/>
                </a:lnTo>
                <a:lnTo>
                  <a:pt x="1135762" y="32521"/>
                </a:lnTo>
                <a:lnTo>
                  <a:pt x="1124346" y="15605"/>
                </a:lnTo>
                <a:lnTo>
                  <a:pt x="1107430" y="4189"/>
                </a:lnTo>
                <a:lnTo>
                  <a:pt x="1086738" y="0"/>
                </a:lnTo>
                <a:close/>
              </a:path>
            </a:pathLst>
          </a:custGeom>
          <a:solidFill>
            <a:srgbClr val="6FAC46"/>
          </a:solidFill>
        </p:spPr>
        <p:txBody>
          <a:bodyPr wrap="square" lIns="0" tIns="0" rIns="0" bIns="0" rtlCol="0"/>
          <a:lstStyle/>
          <a:p>
            <a:endParaRPr dirty="0">
              <a:uFillTx/>
            </a:endParaRPr>
          </a:p>
        </p:txBody>
      </p:sp>
      <p:sp>
        <p:nvSpPr>
          <p:cNvPr id="110" name="object 110"/>
          <p:cNvSpPr>
            <a:spLocks/>
          </p:cNvSpPr>
          <p:nvPr/>
        </p:nvSpPr>
        <p:spPr>
          <a:xfrm>
            <a:off x="8181593" y="2695194"/>
            <a:ext cx="1140460" cy="532130"/>
          </a:xfrm>
          <a:custGeom>
            <a:avLst/>
            <a:gdLst/>
            <a:ahLst/>
            <a:cxnLst/>
            <a:rect l="l" t="t" r="r" b="b"/>
            <a:pathLst>
              <a:path w="1140459" h="532130">
                <a:moveTo>
                  <a:pt x="0" y="53212"/>
                </a:moveTo>
                <a:lnTo>
                  <a:pt x="4189" y="32521"/>
                </a:lnTo>
                <a:lnTo>
                  <a:pt x="15605" y="15605"/>
                </a:lnTo>
                <a:lnTo>
                  <a:pt x="32521" y="4189"/>
                </a:lnTo>
                <a:lnTo>
                  <a:pt x="53212" y="0"/>
                </a:lnTo>
                <a:lnTo>
                  <a:pt x="1086738" y="0"/>
                </a:lnTo>
                <a:lnTo>
                  <a:pt x="1107430" y="4189"/>
                </a:lnTo>
                <a:lnTo>
                  <a:pt x="1124346" y="15605"/>
                </a:lnTo>
                <a:lnTo>
                  <a:pt x="1135762" y="32521"/>
                </a:lnTo>
                <a:lnTo>
                  <a:pt x="1139952" y="53212"/>
                </a:lnTo>
                <a:lnTo>
                  <a:pt x="1139952" y="478663"/>
                </a:lnTo>
                <a:lnTo>
                  <a:pt x="1135762" y="499354"/>
                </a:lnTo>
                <a:lnTo>
                  <a:pt x="1124346" y="516270"/>
                </a:lnTo>
                <a:lnTo>
                  <a:pt x="1107430" y="527686"/>
                </a:lnTo>
                <a:lnTo>
                  <a:pt x="1086738" y="531876"/>
                </a:lnTo>
                <a:lnTo>
                  <a:pt x="53212" y="531876"/>
                </a:lnTo>
                <a:lnTo>
                  <a:pt x="32521" y="527686"/>
                </a:lnTo>
                <a:lnTo>
                  <a:pt x="15605" y="516270"/>
                </a:lnTo>
                <a:lnTo>
                  <a:pt x="4189" y="499354"/>
                </a:lnTo>
                <a:lnTo>
                  <a:pt x="0" y="478663"/>
                </a:lnTo>
                <a:lnTo>
                  <a:pt x="0" y="53212"/>
                </a:lnTo>
                <a:close/>
              </a:path>
            </a:pathLst>
          </a:custGeom>
          <a:ln w="19812">
            <a:solidFill>
              <a:srgbClr val="FFFFFF"/>
            </a:solidFill>
          </a:ln>
        </p:spPr>
        <p:txBody>
          <a:bodyPr wrap="square" lIns="0" tIns="0" rIns="0" bIns="0" rtlCol="0"/>
          <a:lstStyle/>
          <a:p>
            <a:endParaRPr dirty="0">
              <a:uFillTx/>
            </a:endParaRPr>
          </a:p>
        </p:txBody>
      </p:sp>
      <p:sp>
        <p:nvSpPr>
          <p:cNvPr id="111" name="object 111"/>
          <p:cNvSpPr txBox="1">
            <a:spLocks/>
          </p:cNvSpPr>
          <p:nvPr/>
        </p:nvSpPr>
        <p:spPr>
          <a:xfrm>
            <a:off x="8356218" y="2841497"/>
            <a:ext cx="795020" cy="197490"/>
          </a:xfrm>
          <a:prstGeom prst="rect">
            <a:avLst/>
          </a:prstGeom>
        </p:spPr>
        <p:txBody>
          <a:bodyPr vert="horz" wrap="square" lIns="0" tIns="12700" rIns="0" bIns="0" rtlCol="0">
            <a:spAutoFit/>
          </a:bodyPr>
          <a:lstStyle/>
          <a:p>
            <a:pPr marL="12700">
              <a:lnSpc>
                <a:spcPct val="100000"/>
              </a:lnSpc>
              <a:spcBef>
                <a:spcPts val="100"/>
              </a:spcBef>
            </a:pPr>
            <a:r>
              <a:rPr sz="1200" dirty="0">
                <a:solidFill>
                  <a:srgbClr val="FFFFFF"/>
                </a:solidFill>
                <a:uFillTx/>
                <a:cs typeface="Arial"/>
              </a:rPr>
              <a:t>Central</a:t>
            </a:r>
            <a:r>
              <a:rPr sz="1200" spc="-105" dirty="0">
                <a:solidFill>
                  <a:srgbClr val="FFFFFF"/>
                </a:solidFill>
                <a:uFillTx/>
                <a:cs typeface="Arial"/>
              </a:rPr>
              <a:t> </a:t>
            </a:r>
            <a:r>
              <a:rPr sz="1200" spc="-45" dirty="0">
                <a:solidFill>
                  <a:srgbClr val="FFFFFF"/>
                </a:solidFill>
                <a:uFillTx/>
                <a:cs typeface="Arial"/>
              </a:rPr>
              <a:t>Tax</a:t>
            </a:r>
            <a:endParaRPr sz="1200" dirty="0">
              <a:uFillTx/>
              <a:cs typeface="Arial"/>
            </a:endParaRPr>
          </a:p>
        </p:txBody>
      </p:sp>
      <p:sp>
        <p:nvSpPr>
          <p:cNvPr id="112" name="object 112"/>
          <p:cNvSpPr>
            <a:spLocks/>
          </p:cNvSpPr>
          <p:nvPr/>
        </p:nvSpPr>
        <p:spPr>
          <a:xfrm>
            <a:off x="8750807" y="3226307"/>
            <a:ext cx="0" cy="212725"/>
          </a:xfrm>
          <a:custGeom>
            <a:avLst/>
            <a:gdLst/>
            <a:ahLst/>
            <a:cxnLst/>
            <a:rect l="l" t="t" r="r" b="b"/>
            <a:pathLst>
              <a:path h="212725">
                <a:moveTo>
                  <a:pt x="0" y="0"/>
                </a:moveTo>
                <a:lnTo>
                  <a:pt x="0" y="212597"/>
                </a:lnTo>
              </a:path>
            </a:pathLst>
          </a:custGeom>
          <a:ln w="12192">
            <a:solidFill>
              <a:srgbClr val="6FAC46"/>
            </a:solidFill>
          </a:ln>
        </p:spPr>
        <p:txBody>
          <a:bodyPr wrap="square" lIns="0" tIns="0" rIns="0" bIns="0" rtlCol="0"/>
          <a:lstStyle/>
          <a:p>
            <a:endParaRPr dirty="0">
              <a:uFillTx/>
            </a:endParaRPr>
          </a:p>
        </p:txBody>
      </p:sp>
      <p:sp>
        <p:nvSpPr>
          <p:cNvPr id="113" name="object 113"/>
          <p:cNvSpPr>
            <a:spLocks/>
          </p:cNvSpPr>
          <p:nvPr/>
        </p:nvSpPr>
        <p:spPr>
          <a:xfrm>
            <a:off x="8181593" y="3438905"/>
            <a:ext cx="1140460" cy="532130"/>
          </a:xfrm>
          <a:custGeom>
            <a:avLst/>
            <a:gdLst/>
            <a:ahLst/>
            <a:cxnLst/>
            <a:rect l="l" t="t" r="r" b="b"/>
            <a:pathLst>
              <a:path w="1140459" h="532129">
                <a:moveTo>
                  <a:pt x="1086738" y="0"/>
                </a:moveTo>
                <a:lnTo>
                  <a:pt x="53212" y="0"/>
                </a:lnTo>
                <a:lnTo>
                  <a:pt x="32521" y="4171"/>
                </a:lnTo>
                <a:lnTo>
                  <a:pt x="15605" y="15557"/>
                </a:lnTo>
                <a:lnTo>
                  <a:pt x="4189" y="32468"/>
                </a:lnTo>
                <a:lnTo>
                  <a:pt x="0" y="53213"/>
                </a:lnTo>
                <a:lnTo>
                  <a:pt x="0" y="478663"/>
                </a:lnTo>
                <a:lnTo>
                  <a:pt x="4189" y="499354"/>
                </a:lnTo>
                <a:lnTo>
                  <a:pt x="15605" y="516270"/>
                </a:lnTo>
                <a:lnTo>
                  <a:pt x="32521" y="527686"/>
                </a:lnTo>
                <a:lnTo>
                  <a:pt x="53212" y="531876"/>
                </a:lnTo>
                <a:lnTo>
                  <a:pt x="1086738" y="531876"/>
                </a:lnTo>
                <a:lnTo>
                  <a:pt x="1107430" y="527686"/>
                </a:lnTo>
                <a:lnTo>
                  <a:pt x="1124346" y="516270"/>
                </a:lnTo>
                <a:lnTo>
                  <a:pt x="1135762" y="499354"/>
                </a:lnTo>
                <a:lnTo>
                  <a:pt x="1139952" y="478663"/>
                </a:lnTo>
                <a:lnTo>
                  <a:pt x="1139952" y="53213"/>
                </a:lnTo>
                <a:lnTo>
                  <a:pt x="1135762" y="32468"/>
                </a:lnTo>
                <a:lnTo>
                  <a:pt x="1124346" y="15557"/>
                </a:lnTo>
                <a:lnTo>
                  <a:pt x="1107430" y="4171"/>
                </a:lnTo>
                <a:lnTo>
                  <a:pt x="1086738" y="0"/>
                </a:lnTo>
                <a:close/>
              </a:path>
            </a:pathLst>
          </a:custGeom>
          <a:solidFill>
            <a:srgbClr val="6FAC46"/>
          </a:solidFill>
        </p:spPr>
        <p:txBody>
          <a:bodyPr wrap="square" lIns="0" tIns="0" rIns="0" bIns="0" rtlCol="0"/>
          <a:lstStyle/>
          <a:p>
            <a:endParaRPr dirty="0">
              <a:uFillTx/>
            </a:endParaRPr>
          </a:p>
        </p:txBody>
      </p:sp>
      <p:sp>
        <p:nvSpPr>
          <p:cNvPr id="114" name="object 114"/>
          <p:cNvSpPr>
            <a:spLocks/>
          </p:cNvSpPr>
          <p:nvPr/>
        </p:nvSpPr>
        <p:spPr>
          <a:xfrm>
            <a:off x="8181593" y="3438905"/>
            <a:ext cx="1140460" cy="532130"/>
          </a:xfrm>
          <a:custGeom>
            <a:avLst/>
            <a:gdLst/>
            <a:ahLst/>
            <a:cxnLst/>
            <a:rect l="l" t="t" r="r" b="b"/>
            <a:pathLst>
              <a:path w="1140459" h="532129">
                <a:moveTo>
                  <a:pt x="0" y="53213"/>
                </a:moveTo>
                <a:lnTo>
                  <a:pt x="4189" y="32468"/>
                </a:lnTo>
                <a:lnTo>
                  <a:pt x="15605" y="15557"/>
                </a:lnTo>
                <a:lnTo>
                  <a:pt x="32521" y="4171"/>
                </a:lnTo>
                <a:lnTo>
                  <a:pt x="53212" y="0"/>
                </a:lnTo>
                <a:lnTo>
                  <a:pt x="1086738" y="0"/>
                </a:lnTo>
                <a:lnTo>
                  <a:pt x="1107430" y="4171"/>
                </a:lnTo>
                <a:lnTo>
                  <a:pt x="1124346" y="15557"/>
                </a:lnTo>
                <a:lnTo>
                  <a:pt x="1135762" y="32468"/>
                </a:lnTo>
                <a:lnTo>
                  <a:pt x="1139952" y="53213"/>
                </a:lnTo>
                <a:lnTo>
                  <a:pt x="1139952" y="478663"/>
                </a:lnTo>
                <a:lnTo>
                  <a:pt x="1135762" y="499354"/>
                </a:lnTo>
                <a:lnTo>
                  <a:pt x="1124346" y="516270"/>
                </a:lnTo>
                <a:lnTo>
                  <a:pt x="1107430" y="527686"/>
                </a:lnTo>
                <a:lnTo>
                  <a:pt x="1086738" y="531876"/>
                </a:lnTo>
                <a:lnTo>
                  <a:pt x="53212" y="531876"/>
                </a:lnTo>
                <a:lnTo>
                  <a:pt x="32521" y="527686"/>
                </a:lnTo>
                <a:lnTo>
                  <a:pt x="15605" y="516270"/>
                </a:lnTo>
                <a:lnTo>
                  <a:pt x="4189" y="499354"/>
                </a:lnTo>
                <a:lnTo>
                  <a:pt x="0" y="478663"/>
                </a:lnTo>
                <a:lnTo>
                  <a:pt x="0" y="53213"/>
                </a:lnTo>
                <a:close/>
              </a:path>
            </a:pathLst>
          </a:custGeom>
          <a:ln w="19812">
            <a:solidFill>
              <a:srgbClr val="FFFFFF"/>
            </a:solidFill>
          </a:ln>
        </p:spPr>
        <p:txBody>
          <a:bodyPr wrap="square" lIns="0" tIns="0" rIns="0" bIns="0" rtlCol="0"/>
          <a:lstStyle/>
          <a:p>
            <a:endParaRPr dirty="0">
              <a:uFillTx/>
            </a:endParaRPr>
          </a:p>
        </p:txBody>
      </p:sp>
      <p:sp>
        <p:nvSpPr>
          <p:cNvPr id="115" name="object 115"/>
          <p:cNvSpPr txBox="1">
            <a:spLocks/>
          </p:cNvSpPr>
          <p:nvPr/>
        </p:nvSpPr>
        <p:spPr>
          <a:xfrm>
            <a:off x="8258302" y="3585717"/>
            <a:ext cx="989330" cy="197490"/>
          </a:xfrm>
          <a:prstGeom prst="rect">
            <a:avLst/>
          </a:prstGeom>
        </p:spPr>
        <p:txBody>
          <a:bodyPr vert="horz" wrap="square" lIns="0" tIns="12700" rIns="0" bIns="0" rtlCol="0">
            <a:spAutoFit/>
          </a:bodyPr>
          <a:lstStyle/>
          <a:p>
            <a:pPr marL="12700">
              <a:lnSpc>
                <a:spcPct val="100000"/>
              </a:lnSpc>
              <a:spcBef>
                <a:spcPts val="100"/>
              </a:spcBef>
            </a:pPr>
            <a:r>
              <a:rPr sz="1200" dirty="0">
                <a:solidFill>
                  <a:srgbClr val="FFFFFF"/>
                </a:solidFill>
                <a:uFillTx/>
                <a:cs typeface="Arial"/>
              </a:rPr>
              <a:t>Integrated</a:t>
            </a:r>
            <a:r>
              <a:rPr sz="1200" spc="-110" dirty="0">
                <a:solidFill>
                  <a:srgbClr val="FFFFFF"/>
                </a:solidFill>
                <a:uFillTx/>
                <a:cs typeface="Arial"/>
              </a:rPr>
              <a:t> </a:t>
            </a:r>
            <a:r>
              <a:rPr sz="1200" spc="-45" dirty="0">
                <a:solidFill>
                  <a:srgbClr val="FFFFFF"/>
                </a:solidFill>
                <a:uFillTx/>
                <a:cs typeface="Arial"/>
              </a:rPr>
              <a:t>Tax</a:t>
            </a:r>
            <a:endParaRPr sz="1200" dirty="0">
              <a:uFillTx/>
              <a:cs typeface="Arial"/>
            </a:endParaRPr>
          </a:p>
        </p:txBody>
      </p:sp>
      <p:sp>
        <p:nvSpPr>
          <p:cNvPr id="116" name="object 116"/>
          <p:cNvSpPr>
            <a:spLocks/>
          </p:cNvSpPr>
          <p:nvPr/>
        </p:nvSpPr>
        <p:spPr>
          <a:xfrm>
            <a:off x="8750807" y="3970020"/>
            <a:ext cx="0" cy="212725"/>
          </a:xfrm>
          <a:custGeom>
            <a:avLst/>
            <a:gdLst/>
            <a:ahLst/>
            <a:cxnLst/>
            <a:rect l="l" t="t" r="r" b="b"/>
            <a:pathLst>
              <a:path h="212725">
                <a:moveTo>
                  <a:pt x="0" y="0"/>
                </a:moveTo>
                <a:lnTo>
                  <a:pt x="0" y="212597"/>
                </a:lnTo>
              </a:path>
            </a:pathLst>
          </a:custGeom>
          <a:ln w="12192">
            <a:solidFill>
              <a:srgbClr val="6FAC46"/>
            </a:solidFill>
          </a:ln>
        </p:spPr>
        <p:txBody>
          <a:bodyPr wrap="square" lIns="0" tIns="0" rIns="0" bIns="0" rtlCol="0"/>
          <a:lstStyle/>
          <a:p>
            <a:endParaRPr dirty="0">
              <a:uFillTx/>
            </a:endParaRPr>
          </a:p>
        </p:txBody>
      </p:sp>
      <p:sp>
        <p:nvSpPr>
          <p:cNvPr id="117" name="object 117"/>
          <p:cNvSpPr>
            <a:spLocks/>
          </p:cNvSpPr>
          <p:nvPr/>
        </p:nvSpPr>
        <p:spPr>
          <a:xfrm>
            <a:off x="8181593" y="4182617"/>
            <a:ext cx="1140460" cy="532130"/>
          </a:xfrm>
          <a:custGeom>
            <a:avLst/>
            <a:gdLst/>
            <a:ahLst/>
            <a:cxnLst/>
            <a:rect l="l" t="t" r="r" b="b"/>
            <a:pathLst>
              <a:path w="1140459" h="532129">
                <a:moveTo>
                  <a:pt x="1086738" y="0"/>
                </a:moveTo>
                <a:lnTo>
                  <a:pt x="53212" y="0"/>
                </a:lnTo>
                <a:lnTo>
                  <a:pt x="32521" y="4171"/>
                </a:lnTo>
                <a:lnTo>
                  <a:pt x="15605" y="15557"/>
                </a:lnTo>
                <a:lnTo>
                  <a:pt x="4189" y="32468"/>
                </a:lnTo>
                <a:lnTo>
                  <a:pt x="0" y="53212"/>
                </a:lnTo>
                <a:lnTo>
                  <a:pt x="0" y="478662"/>
                </a:lnTo>
                <a:lnTo>
                  <a:pt x="4189" y="499354"/>
                </a:lnTo>
                <a:lnTo>
                  <a:pt x="15605" y="516270"/>
                </a:lnTo>
                <a:lnTo>
                  <a:pt x="32521" y="527686"/>
                </a:lnTo>
                <a:lnTo>
                  <a:pt x="53212" y="531875"/>
                </a:lnTo>
                <a:lnTo>
                  <a:pt x="1086738" y="531875"/>
                </a:lnTo>
                <a:lnTo>
                  <a:pt x="1107430" y="527686"/>
                </a:lnTo>
                <a:lnTo>
                  <a:pt x="1124346" y="516270"/>
                </a:lnTo>
                <a:lnTo>
                  <a:pt x="1135762" y="499354"/>
                </a:lnTo>
                <a:lnTo>
                  <a:pt x="1139952" y="478662"/>
                </a:lnTo>
                <a:lnTo>
                  <a:pt x="1139952" y="53212"/>
                </a:lnTo>
                <a:lnTo>
                  <a:pt x="1135762" y="32468"/>
                </a:lnTo>
                <a:lnTo>
                  <a:pt x="1124346" y="15557"/>
                </a:lnTo>
                <a:lnTo>
                  <a:pt x="1107430" y="4171"/>
                </a:lnTo>
                <a:lnTo>
                  <a:pt x="1086738" y="0"/>
                </a:lnTo>
                <a:close/>
              </a:path>
            </a:pathLst>
          </a:custGeom>
          <a:solidFill>
            <a:srgbClr val="6FAC46"/>
          </a:solidFill>
        </p:spPr>
        <p:txBody>
          <a:bodyPr wrap="square" lIns="0" tIns="0" rIns="0" bIns="0" rtlCol="0"/>
          <a:lstStyle/>
          <a:p>
            <a:endParaRPr dirty="0">
              <a:uFillTx/>
            </a:endParaRPr>
          </a:p>
        </p:txBody>
      </p:sp>
      <p:sp>
        <p:nvSpPr>
          <p:cNvPr id="118" name="object 118"/>
          <p:cNvSpPr>
            <a:spLocks/>
          </p:cNvSpPr>
          <p:nvPr/>
        </p:nvSpPr>
        <p:spPr>
          <a:xfrm>
            <a:off x="8181593" y="4182617"/>
            <a:ext cx="1140460" cy="532130"/>
          </a:xfrm>
          <a:custGeom>
            <a:avLst/>
            <a:gdLst/>
            <a:ahLst/>
            <a:cxnLst/>
            <a:rect l="l" t="t" r="r" b="b"/>
            <a:pathLst>
              <a:path w="1140459" h="532129">
                <a:moveTo>
                  <a:pt x="0" y="53212"/>
                </a:moveTo>
                <a:lnTo>
                  <a:pt x="4189" y="32468"/>
                </a:lnTo>
                <a:lnTo>
                  <a:pt x="15605" y="15557"/>
                </a:lnTo>
                <a:lnTo>
                  <a:pt x="32521" y="4171"/>
                </a:lnTo>
                <a:lnTo>
                  <a:pt x="53212" y="0"/>
                </a:lnTo>
                <a:lnTo>
                  <a:pt x="1086738" y="0"/>
                </a:lnTo>
                <a:lnTo>
                  <a:pt x="1107430" y="4171"/>
                </a:lnTo>
                <a:lnTo>
                  <a:pt x="1124346" y="15557"/>
                </a:lnTo>
                <a:lnTo>
                  <a:pt x="1135762" y="32468"/>
                </a:lnTo>
                <a:lnTo>
                  <a:pt x="1139952" y="53212"/>
                </a:lnTo>
                <a:lnTo>
                  <a:pt x="1139952" y="478662"/>
                </a:lnTo>
                <a:lnTo>
                  <a:pt x="1135762" y="499354"/>
                </a:lnTo>
                <a:lnTo>
                  <a:pt x="1124346" y="516270"/>
                </a:lnTo>
                <a:lnTo>
                  <a:pt x="1107430" y="527686"/>
                </a:lnTo>
                <a:lnTo>
                  <a:pt x="1086738" y="531875"/>
                </a:lnTo>
                <a:lnTo>
                  <a:pt x="53212" y="531875"/>
                </a:lnTo>
                <a:lnTo>
                  <a:pt x="32521" y="527686"/>
                </a:lnTo>
                <a:lnTo>
                  <a:pt x="15605" y="516270"/>
                </a:lnTo>
                <a:lnTo>
                  <a:pt x="4189" y="499354"/>
                </a:lnTo>
                <a:lnTo>
                  <a:pt x="0" y="478662"/>
                </a:lnTo>
                <a:lnTo>
                  <a:pt x="0" y="53212"/>
                </a:lnTo>
                <a:close/>
              </a:path>
            </a:pathLst>
          </a:custGeom>
          <a:ln w="19812">
            <a:solidFill>
              <a:srgbClr val="FFFFFF"/>
            </a:solidFill>
          </a:ln>
        </p:spPr>
        <p:txBody>
          <a:bodyPr wrap="square" lIns="0" tIns="0" rIns="0" bIns="0" rtlCol="0"/>
          <a:lstStyle/>
          <a:p>
            <a:endParaRPr dirty="0">
              <a:uFillTx/>
            </a:endParaRPr>
          </a:p>
        </p:txBody>
      </p:sp>
      <p:sp>
        <p:nvSpPr>
          <p:cNvPr id="119" name="object 119"/>
          <p:cNvSpPr txBox="1">
            <a:spLocks/>
          </p:cNvSpPr>
          <p:nvPr/>
        </p:nvSpPr>
        <p:spPr>
          <a:xfrm>
            <a:off x="8246109" y="4250893"/>
            <a:ext cx="1016000" cy="371897"/>
          </a:xfrm>
          <a:prstGeom prst="rect">
            <a:avLst/>
          </a:prstGeom>
        </p:spPr>
        <p:txBody>
          <a:bodyPr vert="horz" wrap="square" lIns="0" tIns="38100" rIns="0" bIns="0" rtlCol="0">
            <a:spAutoFit/>
          </a:bodyPr>
          <a:lstStyle/>
          <a:p>
            <a:pPr marL="387985" marR="5080" indent="-375285">
              <a:lnSpc>
                <a:spcPts val="1250"/>
              </a:lnSpc>
              <a:spcBef>
                <a:spcPts val="300"/>
              </a:spcBef>
            </a:pPr>
            <a:r>
              <a:rPr sz="1200" dirty="0">
                <a:solidFill>
                  <a:srgbClr val="FFFFFF"/>
                </a:solidFill>
                <a:uFillTx/>
                <a:cs typeface="Arial"/>
              </a:rPr>
              <a:t>Union</a:t>
            </a:r>
            <a:r>
              <a:rPr sz="1200" spc="-114" dirty="0">
                <a:solidFill>
                  <a:srgbClr val="FFFFFF"/>
                </a:solidFill>
                <a:uFillTx/>
                <a:cs typeface="Arial"/>
              </a:rPr>
              <a:t> </a:t>
            </a:r>
            <a:r>
              <a:rPr sz="1200" spc="-15" dirty="0">
                <a:solidFill>
                  <a:srgbClr val="FFFFFF"/>
                </a:solidFill>
                <a:uFillTx/>
                <a:cs typeface="Arial"/>
              </a:rPr>
              <a:t>Territory  </a:t>
            </a:r>
            <a:r>
              <a:rPr sz="1200" spc="-45" dirty="0">
                <a:solidFill>
                  <a:srgbClr val="FFFFFF"/>
                </a:solidFill>
                <a:uFillTx/>
                <a:cs typeface="Arial"/>
              </a:rPr>
              <a:t>Tax</a:t>
            </a:r>
            <a:endParaRPr sz="1200" dirty="0">
              <a:uFillTx/>
              <a:cs typeface="Arial"/>
            </a:endParaRPr>
          </a:p>
        </p:txBody>
      </p:sp>
      <p:sp>
        <p:nvSpPr>
          <p:cNvPr id="120" name="object 120"/>
          <p:cNvSpPr>
            <a:spLocks/>
          </p:cNvSpPr>
          <p:nvPr/>
        </p:nvSpPr>
        <p:spPr>
          <a:xfrm>
            <a:off x="8750807" y="4713732"/>
            <a:ext cx="0" cy="212725"/>
          </a:xfrm>
          <a:custGeom>
            <a:avLst/>
            <a:gdLst/>
            <a:ahLst/>
            <a:cxnLst/>
            <a:rect l="l" t="t" r="r" b="b"/>
            <a:pathLst>
              <a:path h="212725">
                <a:moveTo>
                  <a:pt x="0" y="0"/>
                </a:moveTo>
                <a:lnTo>
                  <a:pt x="0" y="212598"/>
                </a:lnTo>
              </a:path>
            </a:pathLst>
          </a:custGeom>
          <a:ln w="12192">
            <a:solidFill>
              <a:srgbClr val="6FAC46"/>
            </a:solidFill>
          </a:ln>
        </p:spPr>
        <p:txBody>
          <a:bodyPr wrap="square" lIns="0" tIns="0" rIns="0" bIns="0" rtlCol="0"/>
          <a:lstStyle/>
          <a:p>
            <a:endParaRPr dirty="0">
              <a:uFillTx/>
            </a:endParaRPr>
          </a:p>
        </p:txBody>
      </p:sp>
      <p:sp>
        <p:nvSpPr>
          <p:cNvPr id="121" name="object 121"/>
          <p:cNvSpPr>
            <a:spLocks/>
          </p:cNvSpPr>
          <p:nvPr/>
        </p:nvSpPr>
        <p:spPr>
          <a:xfrm>
            <a:off x="8181593" y="4927853"/>
            <a:ext cx="1140460" cy="530860"/>
          </a:xfrm>
          <a:custGeom>
            <a:avLst/>
            <a:gdLst/>
            <a:ahLst/>
            <a:cxnLst/>
            <a:rect l="l" t="t" r="r" b="b"/>
            <a:pathLst>
              <a:path w="1140459" h="530860">
                <a:moveTo>
                  <a:pt x="1086865" y="0"/>
                </a:moveTo>
                <a:lnTo>
                  <a:pt x="53085" y="0"/>
                </a:lnTo>
                <a:lnTo>
                  <a:pt x="32414" y="4169"/>
                </a:lnTo>
                <a:lnTo>
                  <a:pt x="15541" y="15541"/>
                </a:lnTo>
                <a:lnTo>
                  <a:pt x="4169" y="32414"/>
                </a:lnTo>
                <a:lnTo>
                  <a:pt x="0" y="53086"/>
                </a:lnTo>
                <a:lnTo>
                  <a:pt x="0" y="477266"/>
                </a:lnTo>
                <a:lnTo>
                  <a:pt x="4169" y="497937"/>
                </a:lnTo>
                <a:lnTo>
                  <a:pt x="15541" y="514810"/>
                </a:lnTo>
                <a:lnTo>
                  <a:pt x="32414" y="526182"/>
                </a:lnTo>
                <a:lnTo>
                  <a:pt x="53085" y="530352"/>
                </a:lnTo>
                <a:lnTo>
                  <a:pt x="1086865" y="530352"/>
                </a:lnTo>
                <a:lnTo>
                  <a:pt x="1107537" y="526182"/>
                </a:lnTo>
                <a:lnTo>
                  <a:pt x="1124410" y="514810"/>
                </a:lnTo>
                <a:lnTo>
                  <a:pt x="1135782" y="497937"/>
                </a:lnTo>
                <a:lnTo>
                  <a:pt x="1139952" y="477266"/>
                </a:lnTo>
                <a:lnTo>
                  <a:pt x="1139952" y="53086"/>
                </a:lnTo>
                <a:lnTo>
                  <a:pt x="1135782" y="32414"/>
                </a:lnTo>
                <a:lnTo>
                  <a:pt x="1124410" y="15541"/>
                </a:lnTo>
                <a:lnTo>
                  <a:pt x="1107537" y="4169"/>
                </a:lnTo>
                <a:lnTo>
                  <a:pt x="1086865" y="0"/>
                </a:lnTo>
                <a:close/>
              </a:path>
            </a:pathLst>
          </a:custGeom>
          <a:solidFill>
            <a:srgbClr val="6FAC46"/>
          </a:solidFill>
        </p:spPr>
        <p:txBody>
          <a:bodyPr wrap="square" lIns="0" tIns="0" rIns="0" bIns="0" rtlCol="0"/>
          <a:lstStyle/>
          <a:p>
            <a:endParaRPr dirty="0">
              <a:uFillTx/>
            </a:endParaRPr>
          </a:p>
        </p:txBody>
      </p:sp>
      <p:sp>
        <p:nvSpPr>
          <p:cNvPr id="122" name="object 122"/>
          <p:cNvSpPr>
            <a:spLocks/>
          </p:cNvSpPr>
          <p:nvPr/>
        </p:nvSpPr>
        <p:spPr>
          <a:xfrm>
            <a:off x="8181593" y="4927853"/>
            <a:ext cx="1140460" cy="530860"/>
          </a:xfrm>
          <a:custGeom>
            <a:avLst/>
            <a:gdLst/>
            <a:ahLst/>
            <a:cxnLst/>
            <a:rect l="l" t="t" r="r" b="b"/>
            <a:pathLst>
              <a:path w="1140459" h="530860">
                <a:moveTo>
                  <a:pt x="0" y="53086"/>
                </a:moveTo>
                <a:lnTo>
                  <a:pt x="4169" y="32414"/>
                </a:lnTo>
                <a:lnTo>
                  <a:pt x="15541" y="15541"/>
                </a:lnTo>
                <a:lnTo>
                  <a:pt x="32414" y="4169"/>
                </a:lnTo>
                <a:lnTo>
                  <a:pt x="53085" y="0"/>
                </a:lnTo>
                <a:lnTo>
                  <a:pt x="1086865" y="0"/>
                </a:lnTo>
                <a:lnTo>
                  <a:pt x="1107537" y="4169"/>
                </a:lnTo>
                <a:lnTo>
                  <a:pt x="1124410" y="15541"/>
                </a:lnTo>
                <a:lnTo>
                  <a:pt x="1135782" y="32414"/>
                </a:lnTo>
                <a:lnTo>
                  <a:pt x="1139952" y="53086"/>
                </a:lnTo>
                <a:lnTo>
                  <a:pt x="1139952" y="477266"/>
                </a:lnTo>
                <a:lnTo>
                  <a:pt x="1135782" y="497937"/>
                </a:lnTo>
                <a:lnTo>
                  <a:pt x="1124410" y="514810"/>
                </a:lnTo>
                <a:lnTo>
                  <a:pt x="1107537" y="526182"/>
                </a:lnTo>
                <a:lnTo>
                  <a:pt x="1086865" y="530352"/>
                </a:lnTo>
                <a:lnTo>
                  <a:pt x="53085" y="530352"/>
                </a:lnTo>
                <a:lnTo>
                  <a:pt x="32414" y="526182"/>
                </a:lnTo>
                <a:lnTo>
                  <a:pt x="15541" y="514810"/>
                </a:lnTo>
                <a:lnTo>
                  <a:pt x="4169" y="497937"/>
                </a:lnTo>
                <a:lnTo>
                  <a:pt x="0" y="477266"/>
                </a:lnTo>
                <a:lnTo>
                  <a:pt x="0" y="53086"/>
                </a:lnTo>
                <a:close/>
              </a:path>
            </a:pathLst>
          </a:custGeom>
          <a:ln w="19812">
            <a:solidFill>
              <a:srgbClr val="FFFFFF"/>
            </a:solidFill>
          </a:ln>
        </p:spPr>
        <p:txBody>
          <a:bodyPr wrap="square" lIns="0" tIns="0" rIns="0" bIns="0" rtlCol="0"/>
          <a:lstStyle/>
          <a:p>
            <a:endParaRPr dirty="0">
              <a:uFillTx/>
            </a:endParaRPr>
          </a:p>
        </p:txBody>
      </p:sp>
      <p:sp>
        <p:nvSpPr>
          <p:cNvPr id="123" name="object 123"/>
          <p:cNvSpPr txBox="1">
            <a:spLocks/>
          </p:cNvSpPr>
          <p:nvPr/>
        </p:nvSpPr>
        <p:spPr>
          <a:xfrm>
            <a:off x="8246109" y="4995417"/>
            <a:ext cx="1011555" cy="346249"/>
          </a:xfrm>
          <a:prstGeom prst="rect">
            <a:avLst/>
          </a:prstGeom>
        </p:spPr>
        <p:txBody>
          <a:bodyPr vert="horz" wrap="square" lIns="0" tIns="12700" rIns="0" bIns="0" rtlCol="0">
            <a:spAutoFit/>
          </a:bodyPr>
          <a:lstStyle/>
          <a:p>
            <a:pPr algn="ctr">
              <a:lnSpc>
                <a:spcPts val="1345"/>
              </a:lnSpc>
              <a:spcBef>
                <a:spcPts val="100"/>
              </a:spcBef>
            </a:pPr>
            <a:r>
              <a:rPr sz="1200" spc="-5" dirty="0">
                <a:solidFill>
                  <a:srgbClr val="FFFFFF"/>
                </a:solidFill>
                <a:uFillTx/>
                <a:cs typeface="Arial"/>
              </a:rPr>
              <a:t>Co</a:t>
            </a:r>
            <a:r>
              <a:rPr sz="1200" dirty="0">
                <a:solidFill>
                  <a:srgbClr val="FFFFFF"/>
                </a:solidFill>
                <a:uFillTx/>
                <a:cs typeface="Arial"/>
              </a:rPr>
              <a:t>m</a:t>
            </a:r>
            <a:r>
              <a:rPr sz="1200" spc="-5" dirty="0">
                <a:solidFill>
                  <a:srgbClr val="FFFFFF"/>
                </a:solidFill>
                <a:uFillTx/>
                <a:cs typeface="Arial"/>
              </a:rPr>
              <a:t>pensation</a:t>
            </a:r>
            <a:endParaRPr sz="1200" dirty="0">
              <a:uFillTx/>
              <a:cs typeface="Arial"/>
            </a:endParaRPr>
          </a:p>
          <a:p>
            <a:pPr marL="1905" algn="ctr">
              <a:lnSpc>
                <a:spcPts val="1345"/>
              </a:lnSpc>
            </a:pPr>
            <a:r>
              <a:rPr sz="1200" dirty="0">
                <a:solidFill>
                  <a:srgbClr val="FFFFFF"/>
                </a:solidFill>
                <a:uFillTx/>
                <a:cs typeface="Arial"/>
              </a:rPr>
              <a:t>Cess</a:t>
            </a:r>
            <a:endParaRPr sz="1200" dirty="0">
              <a:uFillTx/>
              <a:cs typeface="Arial"/>
            </a:endParaRPr>
          </a:p>
        </p:txBody>
      </p:sp>
      <p:sp>
        <p:nvSpPr>
          <p:cNvPr id="124" name="object 124"/>
          <p:cNvSpPr>
            <a:spLocks/>
          </p:cNvSpPr>
          <p:nvPr/>
        </p:nvSpPr>
        <p:spPr>
          <a:xfrm>
            <a:off x="8750807" y="5457444"/>
            <a:ext cx="0" cy="212725"/>
          </a:xfrm>
          <a:custGeom>
            <a:avLst/>
            <a:gdLst/>
            <a:ahLst/>
            <a:cxnLst/>
            <a:rect l="l" t="t" r="r" b="b"/>
            <a:pathLst>
              <a:path h="212725">
                <a:moveTo>
                  <a:pt x="0" y="0"/>
                </a:moveTo>
                <a:lnTo>
                  <a:pt x="0" y="212610"/>
                </a:lnTo>
              </a:path>
            </a:pathLst>
          </a:custGeom>
          <a:ln w="12192">
            <a:solidFill>
              <a:srgbClr val="6FAC46"/>
            </a:solidFill>
          </a:ln>
        </p:spPr>
        <p:txBody>
          <a:bodyPr wrap="square" lIns="0" tIns="0" rIns="0" bIns="0" rtlCol="0"/>
          <a:lstStyle/>
          <a:p>
            <a:endParaRPr dirty="0">
              <a:uFillTx/>
            </a:endParaRPr>
          </a:p>
        </p:txBody>
      </p:sp>
      <p:sp>
        <p:nvSpPr>
          <p:cNvPr id="125" name="object 125"/>
          <p:cNvSpPr>
            <a:spLocks/>
          </p:cNvSpPr>
          <p:nvPr/>
        </p:nvSpPr>
        <p:spPr>
          <a:xfrm>
            <a:off x="8181593" y="5671565"/>
            <a:ext cx="1140460" cy="532130"/>
          </a:xfrm>
          <a:custGeom>
            <a:avLst/>
            <a:gdLst/>
            <a:ahLst/>
            <a:cxnLst/>
            <a:rect l="l" t="t" r="r" b="b"/>
            <a:pathLst>
              <a:path w="1140459" h="532129">
                <a:moveTo>
                  <a:pt x="1086738" y="0"/>
                </a:moveTo>
                <a:lnTo>
                  <a:pt x="53212" y="0"/>
                </a:lnTo>
                <a:lnTo>
                  <a:pt x="32521" y="4179"/>
                </a:lnTo>
                <a:lnTo>
                  <a:pt x="15605" y="15578"/>
                </a:lnTo>
                <a:lnTo>
                  <a:pt x="4189" y="32484"/>
                </a:lnTo>
                <a:lnTo>
                  <a:pt x="0" y="53187"/>
                </a:lnTo>
                <a:lnTo>
                  <a:pt x="0" y="478688"/>
                </a:lnTo>
                <a:lnTo>
                  <a:pt x="4189" y="499391"/>
                </a:lnTo>
                <a:lnTo>
                  <a:pt x="15605" y="516297"/>
                </a:lnTo>
                <a:lnTo>
                  <a:pt x="32521" y="527696"/>
                </a:lnTo>
                <a:lnTo>
                  <a:pt x="53212" y="531876"/>
                </a:lnTo>
                <a:lnTo>
                  <a:pt x="1086738" y="531876"/>
                </a:lnTo>
                <a:lnTo>
                  <a:pt x="1107430" y="527696"/>
                </a:lnTo>
                <a:lnTo>
                  <a:pt x="1124346" y="516297"/>
                </a:lnTo>
                <a:lnTo>
                  <a:pt x="1135762" y="499391"/>
                </a:lnTo>
                <a:lnTo>
                  <a:pt x="1139952" y="478688"/>
                </a:lnTo>
                <a:lnTo>
                  <a:pt x="1139952" y="53187"/>
                </a:lnTo>
                <a:lnTo>
                  <a:pt x="1135762" y="32484"/>
                </a:lnTo>
                <a:lnTo>
                  <a:pt x="1124346" y="15578"/>
                </a:lnTo>
                <a:lnTo>
                  <a:pt x="1107430" y="4179"/>
                </a:lnTo>
                <a:lnTo>
                  <a:pt x="1086738" y="0"/>
                </a:lnTo>
                <a:close/>
              </a:path>
            </a:pathLst>
          </a:custGeom>
          <a:solidFill>
            <a:srgbClr val="6FAC46"/>
          </a:solidFill>
        </p:spPr>
        <p:txBody>
          <a:bodyPr wrap="square" lIns="0" tIns="0" rIns="0" bIns="0" rtlCol="0"/>
          <a:lstStyle/>
          <a:p>
            <a:endParaRPr dirty="0">
              <a:uFillTx/>
            </a:endParaRPr>
          </a:p>
        </p:txBody>
      </p:sp>
      <p:sp>
        <p:nvSpPr>
          <p:cNvPr id="126" name="object 126"/>
          <p:cNvSpPr>
            <a:spLocks/>
          </p:cNvSpPr>
          <p:nvPr/>
        </p:nvSpPr>
        <p:spPr>
          <a:xfrm>
            <a:off x="8181593" y="5671565"/>
            <a:ext cx="1140460" cy="532130"/>
          </a:xfrm>
          <a:custGeom>
            <a:avLst/>
            <a:gdLst/>
            <a:ahLst/>
            <a:cxnLst/>
            <a:rect l="l" t="t" r="r" b="b"/>
            <a:pathLst>
              <a:path w="1140459" h="532129">
                <a:moveTo>
                  <a:pt x="0" y="53187"/>
                </a:moveTo>
                <a:lnTo>
                  <a:pt x="4189" y="32484"/>
                </a:lnTo>
                <a:lnTo>
                  <a:pt x="15605" y="15578"/>
                </a:lnTo>
                <a:lnTo>
                  <a:pt x="32521" y="4179"/>
                </a:lnTo>
                <a:lnTo>
                  <a:pt x="53212" y="0"/>
                </a:lnTo>
                <a:lnTo>
                  <a:pt x="1086738" y="0"/>
                </a:lnTo>
                <a:lnTo>
                  <a:pt x="1107430" y="4179"/>
                </a:lnTo>
                <a:lnTo>
                  <a:pt x="1124346" y="15578"/>
                </a:lnTo>
                <a:lnTo>
                  <a:pt x="1135762" y="32484"/>
                </a:lnTo>
                <a:lnTo>
                  <a:pt x="1139952" y="53187"/>
                </a:lnTo>
                <a:lnTo>
                  <a:pt x="1139952" y="478688"/>
                </a:lnTo>
                <a:lnTo>
                  <a:pt x="1135762" y="499391"/>
                </a:lnTo>
                <a:lnTo>
                  <a:pt x="1124346" y="516297"/>
                </a:lnTo>
                <a:lnTo>
                  <a:pt x="1107430" y="527696"/>
                </a:lnTo>
                <a:lnTo>
                  <a:pt x="1086738" y="531876"/>
                </a:lnTo>
                <a:lnTo>
                  <a:pt x="53212" y="531876"/>
                </a:lnTo>
                <a:lnTo>
                  <a:pt x="32521" y="527696"/>
                </a:lnTo>
                <a:lnTo>
                  <a:pt x="15605" y="516297"/>
                </a:lnTo>
                <a:lnTo>
                  <a:pt x="4189" y="499391"/>
                </a:lnTo>
                <a:lnTo>
                  <a:pt x="0" y="478688"/>
                </a:lnTo>
                <a:lnTo>
                  <a:pt x="0" y="53187"/>
                </a:lnTo>
                <a:close/>
              </a:path>
            </a:pathLst>
          </a:custGeom>
          <a:ln w="19811">
            <a:solidFill>
              <a:srgbClr val="FFFFFF"/>
            </a:solidFill>
          </a:ln>
        </p:spPr>
        <p:txBody>
          <a:bodyPr wrap="square" lIns="0" tIns="0" rIns="0" bIns="0" rtlCol="0"/>
          <a:lstStyle/>
          <a:p>
            <a:endParaRPr dirty="0">
              <a:uFillTx/>
            </a:endParaRPr>
          </a:p>
        </p:txBody>
      </p:sp>
      <p:sp>
        <p:nvSpPr>
          <p:cNvPr id="127" name="object 127"/>
          <p:cNvSpPr txBox="1">
            <a:spLocks/>
          </p:cNvSpPr>
          <p:nvPr/>
        </p:nvSpPr>
        <p:spPr>
          <a:xfrm>
            <a:off x="8256778" y="5818733"/>
            <a:ext cx="990600" cy="197490"/>
          </a:xfrm>
          <a:prstGeom prst="rect">
            <a:avLst/>
          </a:prstGeom>
        </p:spPr>
        <p:txBody>
          <a:bodyPr vert="horz" wrap="square" lIns="0" tIns="12700" rIns="0" bIns="0" rtlCol="0">
            <a:spAutoFit/>
          </a:bodyPr>
          <a:lstStyle/>
          <a:p>
            <a:pPr marL="12700">
              <a:lnSpc>
                <a:spcPct val="100000"/>
              </a:lnSpc>
              <a:spcBef>
                <a:spcPts val="100"/>
              </a:spcBef>
            </a:pPr>
            <a:r>
              <a:rPr sz="1200" spc="-15" dirty="0">
                <a:solidFill>
                  <a:srgbClr val="FFFFFF"/>
                </a:solidFill>
                <a:uFillTx/>
                <a:cs typeface="Arial"/>
              </a:rPr>
              <a:t>Various</a:t>
            </a:r>
            <a:r>
              <a:rPr sz="1200" spc="-75" dirty="0">
                <a:solidFill>
                  <a:srgbClr val="FFFFFF"/>
                </a:solidFill>
                <a:uFillTx/>
                <a:cs typeface="Arial"/>
              </a:rPr>
              <a:t> </a:t>
            </a:r>
            <a:r>
              <a:rPr sz="1200" dirty="0">
                <a:solidFill>
                  <a:srgbClr val="FFFFFF"/>
                </a:solidFill>
                <a:uFillTx/>
                <a:cs typeface="Arial"/>
              </a:rPr>
              <a:t>SGST</a:t>
            </a:r>
            <a:endParaRPr sz="1200" dirty="0">
              <a:uFillTx/>
              <a:cs typeface="Arial"/>
            </a:endParaRPr>
          </a:p>
        </p:txBody>
      </p:sp>
      <p:sp>
        <p:nvSpPr>
          <p:cNvPr id="128" name="object 128"/>
          <p:cNvSpPr>
            <a:spLocks/>
          </p:cNvSpPr>
          <p:nvPr/>
        </p:nvSpPr>
        <p:spPr>
          <a:xfrm>
            <a:off x="6886956" y="993647"/>
            <a:ext cx="3933825" cy="212725"/>
          </a:xfrm>
          <a:custGeom>
            <a:avLst/>
            <a:gdLst/>
            <a:ahLst/>
            <a:cxnLst/>
            <a:rect l="l" t="t" r="r" b="b"/>
            <a:pathLst>
              <a:path w="3933825" h="212725">
                <a:moveTo>
                  <a:pt x="0" y="0"/>
                </a:moveTo>
                <a:lnTo>
                  <a:pt x="0" y="106299"/>
                </a:lnTo>
                <a:lnTo>
                  <a:pt x="3933825" y="106299"/>
                </a:lnTo>
                <a:lnTo>
                  <a:pt x="3933825" y="212598"/>
                </a:lnTo>
              </a:path>
            </a:pathLst>
          </a:custGeom>
          <a:ln w="12192">
            <a:solidFill>
              <a:srgbClr val="FFC000"/>
            </a:solidFill>
          </a:ln>
        </p:spPr>
        <p:txBody>
          <a:bodyPr wrap="square" lIns="0" tIns="0" rIns="0" bIns="0" rtlCol="0"/>
          <a:lstStyle/>
          <a:p>
            <a:endParaRPr dirty="0">
              <a:uFillTx/>
            </a:endParaRPr>
          </a:p>
        </p:txBody>
      </p:sp>
      <p:sp>
        <p:nvSpPr>
          <p:cNvPr id="129" name="object 129"/>
          <p:cNvSpPr>
            <a:spLocks/>
          </p:cNvSpPr>
          <p:nvPr/>
        </p:nvSpPr>
        <p:spPr>
          <a:xfrm>
            <a:off x="10251185" y="1206246"/>
            <a:ext cx="1140460" cy="532130"/>
          </a:xfrm>
          <a:custGeom>
            <a:avLst/>
            <a:gdLst/>
            <a:ahLst/>
            <a:cxnLst/>
            <a:rect l="l" t="t" r="r" b="b"/>
            <a:pathLst>
              <a:path w="1140459" h="532130">
                <a:moveTo>
                  <a:pt x="1086739" y="0"/>
                </a:moveTo>
                <a:lnTo>
                  <a:pt x="53213" y="0"/>
                </a:lnTo>
                <a:lnTo>
                  <a:pt x="32468" y="4189"/>
                </a:lnTo>
                <a:lnTo>
                  <a:pt x="15557" y="15605"/>
                </a:lnTo>
                <a:lnTo>
                  <a:pt x="4171" y="32521"/>
                </a:lnTo>
                <a:lnTo>
                  <a:pt x="0" y="53212"/>
                </a:lnTo>
                <a:lnTo>
                  <a:pt x="0" y="478663"/>
                </a:lnTo>
                <a:lnTo>
                  <a:pt x="4171" y="499354"/>
                </a:lnTo>
                <a:lnTo>
                  <a:pt x="15557" y="516270"/>
                </a:lnTo>
                <a:lnTo>
                  <a:pt x="32468" y="527686"/>
                </a:lnTo>
                <a:lnTo>
                  <a:pt x="53213" y="531876"/>
                </a:lnTo>
                <a:lnTo>
                  <a:pt x="1086739" y="531876"/>
                </a:lnTo>
                <a:lnTo>
                  <a:pt x="1107430" y="527686"/>
                </a:lnTo>
                <a:lnTo>
                  <a:pt x="1124346" y="516270"/>
                </a:lnTo>
                <a:lnTo>
                  <a:pt x="1135762" y="499354"/>
                </a:lnTo>
                <a:lnTo>
                  <a:pt x="1139952" y="478663"/>
                </a:lnTo>
                <a:lnTo>
                  <a:pt x="1139952" y="53212"/>
                </a:lnTo>
                <a:lnTo>
                  <a:pt x="1135762" y="32521"/>
                </a:lnTo>
                <a:lnTo>
                  <a:pt x="1124346" y="15605"/>
                </a:lnTo>
                <a:lnTo>
                  <a:pt x="1107430" y="4189"/>
                </a:lnTo>
                <a:lnTo>
                  <a:pt x="1086739" y="0"/>
                </a:lnTo>
                <a:close/>
              </a:path>
            </a:pathLst>
          </a:custGeom>
          <a:solidFill>
            <a:srgbClr val="FFC000"/>
          </a:solidFill>
        </p:spPr>
        <p:txBody>
          <a:bodyPr wrap="square" lIns="0" tIns="0" rIns="0" bIns="0" rtlCol="0"/>
          <a:lstStyle/>
          <a:p>
            <a:endParaRPr dirty="0">
              <a:uFillTx/>
            </a:endParaRPr>
          </a:p>
        </p:txBody>
      </p:sp>
      <p:sp>
        <p:nvSpPr>
          <p:cNvPr id="130" name="object 130"/>
          <p:cNvSpPr>
            <a:spLocks/>
          </p:cNvSpPr>
          <p:nvPr/>
        </p:nvSpPr>
        <p:spPr>
          <a:xfrm>
            <a:off x="10251185" y="1206246"/>
            <a:ext cx="1140460" cy="532130"/>
          </a:xfrm>
          <a:custGeom>
            <a:avLst/>
            <a:gdLst/>
            <a:ahLst/>
            <a:cxnLst/>
            <a:rect l="l" t="t" r="r" b="b"/>
            <a:pathLst>
              <a:path w="1140459" h="532130">
                <a:moveTo>
                  <a:pt x="0" y="53212"/>
                </a:moveTo>
                <a:lnTo>
                  <a:pt x="4171" y="32521"/>
                </a:lnTo>
                <a:lnTo>
                  <a:pt x="15557" y="15605"/>
                </a:lnTo>
                <a:lnTo>
                  <a:pt x="32468" y="4189"/>
                </a:lnTo>
                <a:lnTo>
                  <a:pt x="53213" y="0"/>
                </a:lnTo>
                <a:lnTo>
                  <a:pt x="1086739" y="0"/>
                </a:lnTo>
                <a:lnTo>
                  <a:pt x="1107430" y="4189"/>
                </a:lnTo>
                <a:lnTo>
                  <a:pt x="1124346" y="15605"/>
                </a:lnTo>
                <a:lnTo>
                  <a:pt x="1135762" y="32521"/>
                </a:lnTo>
                <a:lnTo>
                  <a:pt x="1139952" y="53212"/>
                </a:lnTo>
                <a:lnTo>
                  <a:pt x="1139952" y="478663"/>
                </a:lnTo>
                <a:lnTo>
                  <a:pt x="1135762" y="499354"/>
                </a:lnTo>
                <a:lnTo>
                  <a:pt x="1124346" y="516270"/>
                </a:lnTo>
                <a:lnTo>
                  <a:pt x="1107430" y="527686"/>
                </a:lnTo>
                <a:lnTo>
                  <a:pt x="1086739" y="531876"/>
                </a:lnTo>
                <a:lnTo>
                  <a:pt x="53213" y="531876"/>
                </a:lnTo>
                <a:lnTo>
                  <a:pt x="32468" y="527686"/>
                </a:lnTo>
                <a:lnTo>
                  <a:pt x="15557" y="516270"/>
                </a:lnTo>
                <a:lnTo>
                  <a:pt x="4171" y="499354"/>
                </a:lnTo>
                <a:lnTo>
                  <a:pt x="0" y="478663"/>
                </a:lnTo>
                <a:lnTo>
                  <a:pt x="0" y="53212"/>
                </a:lnTo>
                <a:close/>
              </a:path>
            </a:pathLst>
          </a:custGeom>
          <a:ln/>
        </p:spPr>
        <p:style>
          <a:lnRef idx="2">
            <a:schemeClr val="accent2">
              <a:shade val="50000"/>
            </a:schemeClr>
          </a:lnRef>
          <a:fillRef idx="1">
            <a:schemeClr val="accent2"/>
          </a:fillRef>
          <a:effectRef idx="0">
            <a:schemeClr val="accent2"/>
          </a:effectRef>
          <a:fontRef idx="minor">
            <a:schemeClr val="lt1"/>
          </a:fontRef>
        </p:style>
        <p:txBody>
          <a:bodyPr wrap="square" lIns="0" tIns="0" rIns="0" bIns="0" rtlCol="0"/>
          <a:lstStyle/>
          <a:p>
            <a:endParaRPr dirty="0">
              <a:uFillTx/>
            </a:endParaRPr>
          </a:p>
        </p:txBody>
      </p:sp>
      <p:sp>
        <p:nvSpPr>
          <p:cNvPr id="131" name="object 131"/>
          <p:cNvSpPr txBox="1">
            <a:spLocks/>
          </p:cNvSpPr>
          <p:nvPr/>
        </p:nvSpPr>
        <p:spPr>
          <a:xfrm>
            <a:off x="10379456" y="1213866"/>
            <a:ext cx="882650" cy="479425"/>
          </a:xfrm>
          <a:prstGeom prst="rect">
            <a:avLst/>
          </a:prstGeom>
        </p:spPr>
        <p:txBody>
          <a:bodyPr vert="horz" wrap="square" lIns="0" tIns="46355" rIns="0" bIns="0" rtlCol="0">
            <a:spAutoFit/>
          </a:bodyPr>
          <a:lstStyle/>
          <a:p>
            <a:pPr marL="132715" marR="5080" indent="-120650">
              <a:lnSpc>
                <a:spcPts val="1660"/>
              </a:lnSpc>
              <a:spcBef>
                <a:spcPts val="365"/>
              </a:spcBef>
            </a:pPr>
            <a:r>
              <a:rPr sz="1600" spc="-5" dirty="0">
                <a:solidFill>
                  <a:srgbClr val="FFFFFF"/>
                </a:solidFill>
                <a:uFillTx/>
                <a:cs typeface="Arial"/>
              </a:rPr>
              <a:t>Circu</a:t>
            </a:r>
            <a:r>
              <a:rPr sz="1600" dirty="0">
                <a:solidFill>
                  <a:srgbClr val="FFFFFF"/>
                </a:solidFill>
                <a:uFillTx/>
                <a:cs typeface="Arial"/>
              </a:rPr>
              <a:t>l</a:t>
            </a:r>
            <a:r>
              <a:rPr sz="1600" spc="-5" dirty="0">
                <a:solidFill>
                  <a:srgbClr val="FFFFFF"/>
                </a:solidFill>
                <a:uFillTx/>
                <a:cs typeface="Arial"/>
              </a:rPr>
              <a:t>ars/  </a:t>
            </a:r>
            <a:r>
              <a:rPr sz="1600" spc="-10" dirty="0">
                <a:solidFill>
                  <a:srgbClr val="FFFFFF"/>
                </a:solidFill>
                <a:uFillTx/>
                <a:cs typeface="Arial"/>
              </a:rPr>
              <a:t>Orders</a:t>
            </a:r>
            <a:endParaRPr sz="1600" dirty="0">
              <a:uFillTx/>
              <a:cs typeface="Arial"/>
            </a:endParaRPr>
          </a:p>
        </p:txBody>
      </p:sp>
      <p:sp>
        <p:nvSpPr>
          <p:cNvPr id="132" name="object 132"/>
          <p:cNvSpPr>
            <a:spLocks/>
          </p:cNvSpPr>
          <p:nvPr/>
        </p:nvSpPr>
        <p:spPr>
          <a:xfrm>
            <a:off x="10057613" y="1737360"/>
            <a:ext cx="762025" cy="212725"/>
          </a:xfrm>
          <a:custGeom>
            <a:avLst/>
            <a:gdLst/>
            <a:ahLst/>
            <a:cxnLst/>
            <a:rect l="l" t="t" r="r" b="b"/>
            <a:pathLst>
              <a:path w="689609" h="212725">
                <a:moveTo>
                  <a:pt x="689610" y="0"/>
                </a:moveTo>
                <a:lnTo>
                  <a:pt x="689610" y="106299"/>
                </a:lnTo>
                <a:lnTo>
                  <a:pt x="0" y="106299"/>
                </a:lnTo>
                <a:lnTo>
                  <a:pt x="0" y="212598"/>
                </a:lnTo>
              </a:path>
            </a:pathLst>
          </a:custGeom>
          <a:ln w="12192">
            <a:solidFill>
              <a:srgbClr val="4471C4"/>
            </a:solidFill>
          </a:ln>
        </p:spPr>
        <p:txBody>
          <a:bodyPr wrap="square" lIns="0" tIns="0" rIns="0" bIns="0" rtlCol="0"/>
          <a:lstStyle/>
          <a:p>
            <a:pPr algn="ctr"/>
            <a:endParaRPr sz="2000" dirty="0">
              <a:uFillTx/>
            </a:endParaRPr>
          </a:p>
        </p:txBody>
      </p:sp>
      <p:sp>
        <p:nvSpPr>
          <p:cNvPr id="133" name="object 133"/>
          <p:cNvSpPr>
            <a:spLocks/>
          </p:cNvSpPr>
          <p:nvPr/>
        </p:nvSpPr>
        <p:spPr>
          <a:xfrm>
            <a:off x="9441056" y="1951482"/>
            <a:ext cx="1260218" cy="530860"/>
          </a:xfrm>
          <a:custGeom>
            <a:avLst/>
            <a:gdLst/>
            <a:ahLst/>
            <a:cxnLst/>
            <a:rect l="l" t="t" r="r" b="b"/>
            <a:pathLst>
              <a:path w="1140459" h="530860">
                <a:moveTo>
                  <a:pt x="1086865" y="0"/>
                </a:moveTo>
                <a:lnTo>
                  <a:pt x="53085" y="0"/>
                </a:lnTo>
                <a:lnTo>
                  <a:pt x="32414" y="4169"/>
                </a:lnTo>
                <a:lnTo>
                  <a:pt x="15541" y="15541"/>
                </a:lnTo>
                <a:lnTo>
                  <a:pt x="4169" y="32414"/>
                </a:lnTo>
                <a:lnTo>
                  <a:pt x="0" y="53085"/>
                </a:lnTo>
                <a:lnTo>
                  <a:pt x="0" y="477265"/>
                </a:lnTo>
                <a:lnTo>
                  <a:pt x="4169" y="497937"/>
                </a:lnTo>
                <a:lnTo>
                  <a:pt x="15541" y="514810"/>
                </a:lnTo>
                <a:lnTo>
                  <a:pt x="32414" y="526182"/>
                </a:lnTo>
                <a:lnTo>
                  <a:pt x="53085" y="530351"/>
                </a:lnTo>
                <a:lnTo>
                  <a:pt x="1086865" y="530351"/>
                </a:lnTo>
                <a:lnTo>
                  <a:pt x="1107537" y="526182"/>
                </a:lnTo>
                <a:lnTo>
                  <a:pt x="1124410" y="514810"/>
                </a:lnTo>
                <a:lnTo>
                  <a:pt x="1135782" y="497937"/>
                </a:lnTo>
                <a:lnTo>
                  <a:pt x="1139952" y="477265"/>
                </a:lnTo>
                <a:lnTo>
                  <a:pt x="1139952" y="53085"/>
                </a:lnTo>
                <a:lnTo>
                  <a:pt x="1135782" y="32414"/>
                </a:lnTo>
                <a:lnTo>
                  <a:pt x="1124410" y="15541"/>
                </a:lnTo>
                <a:lnTo>
                  <a:pt x="1107537" y="4169"/>
                </a:lnTo>
                <a:lnTo>
                  <a:pt x="1086865" y="0"/>
                </a:lnTo>
                <a:close/>
              </a:path>
            </a:pathLst>
          </a:custGeom>
        </p:spPr>
        <p:style>
          <a:lnRef idx="2">
            <a:schemeClr val="accent5">
              <a:shade val="50000"/>
            </a:schemeClr>
          </a:lnRef>
          <a:fillRef idx="1">
            <a:schemeClr val="accent5"/>
          </a:fillRef>
          <a:effectRef idx="0">
            <a:schemeClr val="accent5"/>
          </a:effectRef>
          <a:fontRef idx="minor">
            <a:schemeClr val="lt1"/>
          </a:fontRef>
        </p:style>
        <p:txBody>
          <a:bodyPr wrap="square" lIns="0" tIns="0" rIns="0" bIns="0" rtlCol="0"/>
          <a:lstStyle/>
          <a:p>
            <a:pPr algn="ctr"/>
            <a:r>
              <a:rPr lang="en-IN" sz="2000" dirty="0"/>
              <a:t>Circulars</a:t>
            </a:r>
          </a:p>
        </p:txBody>
      </p:sp>
      <p:sp>
        <p:nvSpPr>
          <p:cNvPr id="134" name="object 134"/>
          <p:cNvSpPr>
            <a:spLocks/>
          </p:cNvSpPr>
          <p:nvPr/>
        </p:nvSpPr>
        <p:spPr>
          <a:xfrm>
            <a:off x="9441056" y="1951482"/>
            <a:ext cx="1260218" cy="530860"/>
          </a:xfrm>
          <a:custGeom>
            <a:avLst/>
            <a:gdLst/>
            <a:ahLst/>
            <a:cxnLst/>
            <a:rect l="l" t="t" r="r" b="b"/>
            <a:pathLst>
              <a:path w="1140459" h="530860">
                <a:moveTo>
                  <a:pt x="0" y="53085"/>
                </a:moveTo>
                <a:lnTo>
                  <a:pt x="4169" y="32414"/>
                </a:lnTo>
                <a:lnTo>
                  <a:pt x="15541" y="15541"/>
                </a:lnTo>
                <a:lnTo>
                  <a:pt x="32414" y="4169"/>
                </a:lnTo>
                <a:lnTo>
                  <a:pt x="53085" y="0"/>
                </a:lnTo>
                <a:lnTo>
                  <a:pt x="1086865" y="0"/>
                </a:lnTo>
                <a:lnTo>
                  <a:pt x="1107537" y="4169"/>
                </a:lnTo>
                <a:lnTo>
                  <a:pt x="1124410" y="15541"/>
                </a:lnTo>
                <a:lnTo>
                  <a:pt x="1135782" y="32414"/>
                </a:lnTo>
                <a:lnTo>
                  <a:pt x="1139952" y="53085"/>
                </a:lnTo>
                <a:lnTo>
                  <a:pt x="1139952" y="477265"/>
                </a:lnTo>
                <a:lnTo>
                  <a:pt x="1135782" y="497937"/>
                </a:lnTo>
                <a:lnTo>
                  <a:pt x="1124410" y="514810"/>
                </a:lnTo>
                <a:lnTo>
                  <a:pt x="1107537" y="526182"/>
                </a:lnTo>
                <a:lnTo>
                  <a:pt x="1086865" y="530351"/>
                </a:lnTo>
                <a:lnTo>
                  <a:pt x="53085" y="530351"/>
                </a:lnTo>
                <a:lnTo>
                  <a:pt x="32414" y="526182"/>
                </a:lnTo>
                <a:lnTo>
                  <a:pt x="15541" y="514810"/>
                </a:lnTo>
                <a:lnTo>
                  <a:pt x="4169" y="497937"/>
                </a:lnTo>
                <a:lnTo>
                  <a:pt x="0" y="477265"/>
                </a:lnTo>
                <a:lnTo>
                  <a:pt x="0" y="53085"/>
                </a:lnTo>
                <a:close/>
              </a:path>
            </a:pathLst>
          </a:custGeom>
          <a:ln w="19812">
            <a:solidFill>
              <a:srgbClr val="FFFFFF"/>
            </a:solidFill>
          </a:ln>
        </p:spPr>
        <p:txBody>
          <a:bodyPr wrap="square" lIns="0" tIns="0" rIns="0" bIns="0" rtlCol="0"/>
          <a:lstStyle/>
          <a:p>
            <a:pPr algn="ctr"/>
            <a:endParaRPr sz="2000" dirty="0">
              <a:uFillTx/>
            </a:endParaRPr>
          </a:p>
        </p:txBody>
      </p:sp>
      <p:sp>
        <p:nvSpPr>
          <p:cNvPr id="136" name="object 136"/>
          <p:cNvSpPr>
            <a:spLocks/>
          </p:cNvSpPr>
          <p:nvPr/>
        </p:nvSpPr>
        <p:spPr>
          <a:xfrm>
            <a:off x="10130028" y="2481072"/>
            <a:ext cx="0" cy="212725"/>
          </a:xfrm>
          <a:custGeom>
            <a:avLst/>
            <a:gdLst/>
            <a:ahLst/>
            <a:cxnLst/>
            <a:rect l="l" t="t" r="r" b="b"/>
            <a:pathLst>
              <a:path h="212725">
                <a:moveTo>
                  <a:pt x="0" y="0"/>
                </a:moveTo>
                <a:lnTo>
                  <a:pt x="0" y="212598"/>
                </a:lnTo>
              </a:path>
            </a:pathLst>
          </a:custGeom>
          <a:ln w="12192">
            <a:solidFill>
              <a:srgbClr val="6FAC46"/>
            </a:solidFill>
          </a:ln>
        </p:spPr>
        <p:txBody>
          <a:bodyPr wrap="square" lIns="0" tIns="0" rIns="0" bIns="0" rtlCol="0"/>
          <a:lstStyle/>
          <a:p>
            <a:endParaRPr dirty="0">
              <a:uFillTx/>
            </a:endParaRPr>
          </a:p>
        </p:txBody>
      </p:sp>
      <p:sp>
        <p:nvSpPr>
          <p:cNvPr id="137" name="object 137"/>
          <p:cNvSpPr>
            <a:spLocks/>
          </p:cNvSpPr>
          <p:nvPr/>
        </p:nvSpPr>
        <p:spPr>
          <a:xfrm>
            <a:off x="9560814" y="2695194"/>
            <a:ext cx="1140460" cy="532130"/>
          </a:xfrm>
          <a:custGeom>
            <a:avLst/>
            <a:gdLst/>
            <a:ahLst/>
            <a:cxnLst/>
            <a:rect l="l" t="t" r="r" b="b"/>
            <a:pathLst>
              <a:path w="1140459" h="532130">
                <a:moveTo>
                  <a:pt x="1086738" y="0"/>
                </a:moveTo>
                <a:lnTo>
                  <a:pt x="53212" y="0"/>
                </a:lnTo>
                <a:lnTo>
                  <a:pt x="32521" y="4189"/>
                </a:lnTo>
                <a:lnTo>
                  <a:pt x="15605" y="15605"/>
                </a:lnTo>
                <a:lnTo>
                  <a:pt x="4189" y="32521"/>
                </a:lnTo>
                <a:lnTo>
                  <a:pt x="0" y="53212"/>
                </a:lnTo>
                <a:lnTo>
                  <a:pt x="0" y="478663"/>
                </a:lnTo>
                <a:lnTo>
                  <a:pt x="4189" y="499354"/>
                </a:lnTo>
                <a:lnTo>
                  <a:pt x="15605" y="516270"/>
                </a:lnTo>
                <a:lnTo>
                  <a:pt x="32521" y="527686"/>
                </a:lnTo>
                <a:lnTo>
                  <a:pt x="53212" y="531876"/>
                </a:lnTo>
                <a:lnTo>
                  <a:pt x="1086738" y="531876"/>
                </a:lnTo>
                <a:lnTo>
                  <a:pt x="1107430" y="527686"/>
                </a:lnTo>
                <a:lnTo>
                  <a:pt x="1124346" y="516270"/>
                </a:lnTo>
                <a:lnTo>
                  <a:pt x="1135762" y="499354"/>
                </a:lnTo>
                <a:lnTo>
                  <a:pt x="1139952" y="478663"/>
                </a:lnTo>
                <a:lnTo>
                  <a:pt x="1139952" y="53212"/>
                </a:lnTo>
                <a:lnTo>
                  <a:pt x="1135762" y="32521"/>
                </a:lnTo>
                <a:lnTo>
                  <a:pt x="1124346" y="15605"/>
                </a:lnTo>
                <a:lnTo>
                  <a:pt x="1107430" y="4189"/>
                </a:lnTo>
                <a:lnTo>
                  <a:pt x="1086738" y="0"/>
                </a:lnTo>
                <a:close/>
              </a:path>
            </a:pathLst>
          </a:custGeom>
          <a:solidFill>
            <a:srgbClr val="6FAC46"/>
          </a:solidFill>
        </p:spPr>
        <p:txBody>
          <a:bodyPr wrap="square" lIns="0" tIns="0" rIns="0" bIns="0" rtlCol="0"/>
          <a:lstStyle/>
          <a:p>
            <a:endParaRPr dirty="0">
              <a:uFillTx/>
            </a:endParaRPr>
          </a:p>
        </p:txBody>
      </p:sp>
      <p:sp>
        <p:nvSpPr>
          <p:cNvPr id="138" name="object 138"/>
          <p:cNvSpPr>
            <a:spLocks/>
          </p:cNvSpPr>
          <p:nvPr/>
        </p:nvSpPr>
        <p:spPr>
          <a:xfrm>
            <a:off x="9560814" y="2695194"/>
            <a:ext cx="1140460" cy="532130"/>
          </a:xfrm>
          <a:custGeom>
            <a:avLst/>
            <a:gdLst/>
            <a:ahLst/>
            <a:cxnLst/>
            <a:rect l="l" t="t" r="r" b="b"/>
            <a:pathLst>
              <a:path w="1140459" h="532130">
                <a:moveTo>
                  <a:pt x="0" y="53212"/>
                </a:moveTo>
                <a:lnTo>
                  <a:pt x="4189" y="32521"/>
                </a:lnTo>
                <a:lnTo>
                  <a:pt x="15605" y="15605"/>
                </a:lnTo>
                <a:lnTo>
                  <a:pt x="32521" y="4189"/>
                </a:lnTo>
                <a:lnTo>
                  <a:pt x="53212" y="0"/>
                </a:lnTo>
                <a:lnTo>
                  <a:pt x="1086738" y="0"/>
                </a:lnTo>
                <a:lnTo>
                  <a:pt x="1107430" y="4189"/>
                </a:lnTo>
                <a:lnTo>
                  <a:pt x="1124346" y="15605"/>
                </a:lnTo>
                <a:lnTo>
                  <a:pt x="1135762" y="32521"/>
                </a:lnTo>
                <a:lnTo>
                  <a:pt x="1139952" y="53212"/>
                </a:lnTo>
                <a:lnTo>
                  <a:pt x="1139952" y="478663"/>
                </a:lnTo>
                <a:lnTo>
                  <a:pt x="1135762" y="499354"/>
                </a:lnTo>
                <a:lnTo>
                  <a:pt x="1124346" y="516270"/>
                </a:lnTo>
                <a:lnTo>
                  <a:pt x="1107430" y="527686"/>
                </a:lnTo>
                <a:lnTo>
                  <a:pt x="1086738" y="531876"/>
                </a:lnTo>
                <a:lnTo>
                  <a:pt x="53212" y="531876"/>
                </a:lnTo>
                <a:lnTo>
                  <a:pt x="32521" y="527686"/>
                </a:lnTo>
                <a:lnTo>
                  <a:pt x="15605" y="516270"/>
                </a:lnTo>
                <a:lnTo>
                  <a:pt x="4189" y="499354"/>
                </a:lnTo>
                <a:lnTo>
                  <a:pt x="0" y="478663"/>
                </a:lnTo>
                <a:lnTo>
                  <a:pt x="0" y="53212"/>
                </a:lnTo>
                <a:close/>
              </a:path>
            </a:pathLst>
          </a:custGeom>
          <a:ln w="19812">
            <a:solidFill>
              <a:srgbClr val="FFFFFF"/>
            </a:solidFill>
          </a:ln>
        </p:spPr>
        <p:txBody>
          <a:bodyPr wrap="square" lIns="0" tIns="0" rIns="0" bIns="0" rtlCol="0"/>
          <a:lstStyle/>
          <a:p>
            <a:endParaRPr dirty="0">
              <a:uFillTx/>
            </a:endParaRPr>
          </a:p>
        </p:txBody>
      </p:sp>
      <p:sp>
        <p:nvSpPr>
          <p:cNvPr id="139" name="object 139"/>
          <p:cNvSpPr txBox="1">
            <a:spLocks/>
          </p:cNvSpPr>
          <p:nvPr/>
        </p:nvSpPr>
        <p:spPr>
          <a:xfrm>
            <a:off x="9819258" y="2762199"/>
            <a:ext cx="626745" cy="346249"/>
          </a:xfrm>
          <a:prstGeom prst="rect">
            <a:avLst/>
          </a:prstGeom>
        </p:spPr>
        <p:txBody>
          <a:bodyPr vert="horz" wrap="square" lIns="0" tIns="12700" rIns="0" bIns="0" rtlCol="0">
            <a:spAutoFit/>
          </a:bodyPr>
          <a:lstStyle/>
          <a:p>
            <a:pPr algn="ctr">
              <a:lnSpc>
                <a:spcPts val="1345"/>
              </a:lnSpc>
              <a:spcBef>
                <a:spcPts val="100"/>
              </a:spcBef>
            </a:pPr>
            <a:r>
              <a:rPr sz="1200" dirty="0">
                <a:solidFill>
                  <a:srgbClr val="FFFFFF"/>
                </a:solidFill>
                <a:uFillTx/>
                <a:cs typeface="Arial"/>
              </a:rPr>
              <a:t>CGST</a:t>
            </a:r>
            <a:endParaRPr sz="1200" dirty="0">
              <a:uFillTx/>
              <a:cs typeface="Arial"/>
            </a:endParaRPr>
          </a:p>
          <a:p>
            <a:pPr algn="ctr">
              <a:lnSpc>
                <a:spcPts val="1345"/>
              </a:lnSpc>
            </a:pPr>
            <a:r>
              <a:rPr sz="1200" spc="-5" dirty="0">
                <a:solidFill>
                  <a:srgbClr val="FFFFFF"/>
                </a:solidFill>
                <a:uFillTx/>
                <a:cs typeface="Arial"/>
              </a:rPr>
              <a:t>Circulars</a:t>
            </a:r>
            <a:endParaRPr sz="1200" dirty="0">
              <a:uFillTx/>
              <a:cs typeface="Arial"/>
            </a:endParaRPr>
          </a:p>
        </p:txBody>
      </p:sp>
      <p:sp>
        <p:nvSpPr>
          <p:cNvPr id="140" name="object 140"/>
          <p:cNvSpPr>
            <a:spLocks/>
          </p:cNvSpPr>
          <p:nvPr/>
        </p:nvSpPr>
        <p:spPr>
          <a:xfrm>
            <a:off x="10130028" y="3226307"/>
            <a:ext cx="0" cy="212725"/>
          </a:xfrm>
          <a:custGeom>
            <a:avLst/>
            <a:gdLst/>
            <a:ahLst/>
            <a:cxnLst/>
            <a:rect l="l" t="t" r="r" b="b"/>
            <a:pathLst>
              <a:path h="212725">
                <a:moveTo>
                  <a:pt x="0" y="0"/>
                </a:moveTo>
                <a:lnTo>
                  <a:pt x="0" y="212597"/>
                </a:lnTo>
              </a:path>
            </a:pathLst>
          </a:custGeom>
          <a:ln w="12192">
            <a:solidFill>
              <a:srgbClr val="6FAC46"/>
            </a:solidFill>
          </a:ln>
        </p:spPr>
        <p:txBody>
          <a:bodyPr wrap="square" lIns="0" tIns="0" rIns="0" bIns="0" rtlCol="0"/>
          <a:lstStyle/>
          <a:p>
            <a:endParaRPr dirty="0">
              <a:uFillTx/>
            </a:endParaRPr>
          </a:p>
        </p:txBody>
      </p:sp>
      <p:sp>
        <p:nvSpPr>
          <p:cNvPr id="141" name="object 141"/>
          <p:cNvSpPr>
            <a:spLocks/>
          </p:cNvSpPr>
          <p:nvPr/>
        </p:nvSpPr>
        <p:spPr>
          <a:xfrm>
            <a:off x="9560814" y="3438905"/>
            <a:ext cx="1140460" cy="532130"/>
          </a:xfrm>
          <a:custGeom>
            <a:avLst/>
            <a:gdLst/>
            <a:ahLst/>
            <a:cxnLst/>
            <a:rect l="l" t="t" r="r" b="b"/>
            <a:pathLst>
              <a:path w="1140459" h="532129">
                <a:moveTo>
                  <a:pt x="1086738" y="0"/>
                </a:moveTo>
                <a:lnTo>
                  <a:pt x="53212" y="0"/>
                </a:lnTo>
                <a:lnTo>
                  <a:pt x="32521" y="4171"/>
                </a:lnTo>
                <a:lnTo>
                  <a:pt x="15605" y="15557"/>
                </a:lnTo>
                <a:lnTo>
                  <a:pt x="4189" y="32468"/>
                </a:lnTo>
                <a:lnTo>
                  <a:pt x="0" y="53213"/>
                </a:lnTo>
                <a:lnTo>
                  <a:pt x="0" y="478663"/>
                </a:lnTo>
                <a:lnTo>
                  <a:pt x="4189" y="499354"/>
                </a:lnTo>
                <a:lnTo>
                  <a:pt x="15605" y="516270"/>
                </a:lnTo>
                <a:lnTo>
                  <a:pt x="32521" y="527686"/>
                </a:lnTo>
                <a:lnTo>
                  <a:pt x="53212" y="531876"/>
                </a:lnTo>
                <a:lnTo>
                  <a:pt x="1086738" y="531876"/>
                </a:lnTo>
                <a:lnTo>
                  <a:pt x="1107430" y="527686"/>
                </a:lnTo>
                <a:lnTo>
                  <a:pt x="1124346" y="516270"/>
                </a:lnTo>
                <a:lnTo>
                  <a:pt x="1135762" y="499354"/>
                </a:lnTo>
                <a:lnTo>
                  <a:pt x="1139952" y="478663"/>
                </a:lnTo>
                <a:lnTo>
                  <a:pt x="1139952" y="53213"/>
                </a:lnTo>
                <a:lnTo>
                  <a:pt x="1135762" y="32468"/>
                </a:lnTo>
                <a:lnTo>
                  <a:pt x="1124346" y="15557"/>
                </a:lnTo>
                <a:lnTo>
                  <a:pt x="1107430" y="4171"/>
                </a:lnTo>
                <a:lnTo>
                  <a:pt x="1086738" y="0"/>
                </a:lnTo>
                <a:close/>
              </a:path>
            </a:pathLst>
          </a:custGeom>
          <a:solidFill>
            <a:srgbClr val="6FAC46"/>
          </a:solidFill>
        </p:spPr>
        <p:txBody>
          <a:bodyPr wrap="square" lIns="0" tIns="0" rIns="0" bIns="0" rtlCol="0"/>
          <a:lstStyle/>
          <a:p>
            <a:endParaRPr dirty="0">
              <a:uFillTx/>
            </a:endParaRPr>
          </a:p>
        </p:txBody>
      </p:sp>
      <p:sp>
        <p:nvSpPr>
          <p:cNvPr id="142" name="object 142"/>
          <p:cNvSpPr>
            <a:spLocks/>
          </p:cNvSpPr>
          <p:nvPr/>
        </p:nvSpPr>
        <p:spPr>
          <a:xfrm>
            <a:off x="9560814" y="3438905"/>
            <a:ext cx="1140460" cy="532130"/>
          </a:xfrm>
          <a:custGeom>
            <a:avLst/>
            <a:gdLst/>
            <a:ahLst/>
            <a:cxnLst/>
            <a:rect l="l" t="t" r="r" b="b"/>
            <a:pathLst>
              <a:path w="1140459" h="532129">
                <a:moveTo>
                  <a:pt x="0" y="53213"/>
                </a:moveTo>
                <a:lnTo>
                  <a:pt x="4189" y="32468"/>
                </a:lnTo>
                <a:lnTo>
                  <a:pt x="15605" y="15557"/>
                </a:lnTo>
                <a:lnTo>
                  <a:pt x="32521" y="4171"/>
                </a:lnTo>
                <a:lnTo>
                  <a:pt x="53212" y="0"/>
                </a:lnTo>
                <a:lnTo>
                  <a:pt x="1086738" y="0"/>
                </a:lnTo>
                <a:lnTo>
                  <a:pt x="1107430" y="4171"/>
                </a:lnTo>
                <a:lnTo>
                  <a:pt x="1124346" y="15557"/>
                </a:lnTo>
                <a:lnTo>
                  <a:pt x="1135762" y="32468"/>
                </a:lnTo>
                <a:lnTo>
                  <a:pt x="1139952" y="53213"/>
                </a:lnTo>
                <a:lnTo>
                  <a:pt x="1139952" y="478663"/>
                </a:lnTo>
                <a:lnTo>
                  <a:pt x="1135762" y="499354"/>
                </a:lnTo>
                <a:lnTo>
                  <a:pt x="1124346" y="516270"/>
                </a:lnTo>
                <a:lnTo>
                  <a:pt x="1107430" y="527686"/>
                </a:lnTo>
                <a:lnTo>
                  <a:pt x="1086738" y="531876"/>
                </a:lnTo>
                <a:lnTo>
                  <a:pt x="53212" y="531876"/>
                </a:lnTo>
                <a:lnTo>
                  <a:pt x="32521" y="527686"/>
                </a:lnTo>
                <a:lnTo>
                  <a:pt x="15605" y="516270"/>
                </a:lnTo>
                <a:lnTo>
                  <a:pt x="4189" y="499354"/>
                </a:lnTo>
                <a:lnTo>
                  <a:pt x="0" y="478663"/>
                </a:lnTo>
                <a:lnTo>
                  <a:pt x="0" y="53213"/>
                </a:lnTo>
                <a:close/>
              </a:path>
            </a:pathLst>
          </a:custGeom>
          <a:ln w="19812">
            <a:solidFill>
              <a:srgbClr val="FFFFFF"/>
            </a:solidFill>
          </a:ln>
        </p:spPr>
        <p:txBody>
          <a:bodyPr wrap="square" lIns="0" tIns="0" rIns="0" bIns="0" rtlCol="0"/>
          <a:lstStyle/>
          <a:p>
            <a:endParaRPr dirty="0">
              <a:uFillTx/>
            </a:endParaRPr>
          </a:p>
        </p:txBody>
      </p:sp>
      <p:sp>
        <p:nvSpPr>
          <p:cNvPr id="143" name="object 143"/>
          <p:cNvSpPr txBox="1">
            <a:spLocks/>
          </p:cNvSpPr>
          <p:nvPr/>
        </p:nvSpPr>
        <p:spPr>
          <a:xfrm>
            <a:off x="9621139" y="3585717"/>
            <a:ext cx="1021080" cy="197490"/>
          </a:xfrm>
          <a:prstGeom prst="rect">
            <a:avLst/>
          </a:prstGeom>
        </p:spPr>
        <p:txBody>
          <a:bodyPr vert="horz" wrap="square" lIns="0" tIns="12700" rIns="0" bIns="0" rtlCol="0">
            <a:spAutoFit/>
          </a:bodyPr>
          <a:lstStyle/>
          <a:p>
            <a:pPr marL="12700">
              <a:lnSpc>
                <a:spcPct val="100000"/>
              </a:lnSpc>
              <a:spcBef>
                <a:spcPts val="100"/>
              </a:spcBef>
            </a:pPr>
            <a:r>
              <a:rPr sz="1200" dirty="0">
                <a:solidFill>
                  <a:srgbClr val="FFFFFF"/>
                </a:solidFill>
                <a:uFillTx/>
                <a:cs typeface="Arial"/>
              </a:rPr>
              <a:t>IGST</a:t>
            </a:r>
            <a:r>
              <a:rPr sz="1200" spc="-80" dirty="0">
                <a:solidFill>
                  <a:srgbClr val="FFFFFF"/>
                </a:solidFill>
                <a:uFillTx/>
                <a:cs typeface="Arial"/>
              </a:rPr>
              <a:t> </a:t>
            </a:r>
            <a:r>
              <a:rPr sz="1200" spc="-5" dirty="0">
                <a:solidFill>
                  <a:srgbClr val="FFFFFF"/>
                </a:solidFill>
                <a:uFillTx/>
                <a:cs typeface="Arial"/>
              </a:rPr>
              <a:t>Circulars</a:t>
            </a:r>
            <a:endParaRPr sz="1200" dirty="0">
              <a:uFillTx/>
              <a:cs typeface="Arial"/>
            </a:endParaRPr>
          </a:p>
        </p:txBody>
      </p:sp>
      <p:sp>
        <p:nvSpPr>
          <p:cNvPr id="144" name="object 144"/>
          <p:cNvSpPr>
            <a:spLocks/>
          </p:cNvSpPr>
          <p:nvPr/>
        </p:nvSpPr>
        <p:spPr>
          <a:xfrm>
            <a:off x="10130028" y="3970020"/>
            <a:ext cx="0" cy="212725"/>
          </a:xfrm>
          <a:custGeom>
            <a:avLst/>
            <a:gdLst/>
            <a:ahLst/>
            <a:cxnLst/>
            <a:rect l="l" t="t" r="r" b="b"/>
            <a:pathLst>
              <a:path h="212725">
                <a:moveTo>
                  <a:pt x="0" y="0"/>
                </a:moveTo>
                <a:lnTo>
                  <a:pt x="0" y="212597"/>
                </a:lnTo>
              </a:path>
            </a:pathLst>
          </a:custGeom>
          <a:ln w="12192">
            <a:solidFill>
              <a:srgbClr val="6FAC46"/>
            </a:solidFill>
          </a:ln>
        </p:spPr>
        <p:txBody>
          <a:bodyPr wrap="square" lIns="0" tIns="0" rIns="0" bIns="0" rtlCol="0"/>
          <a:lstStyle/>
          <a:p>
            <a:endParaRPr dirty="0">
              <a:uFillTx/>
            </a:endParaRPr>
          </a:p>
        </p:txBody>
      </p:sp>
      <p:sp>
        <p:nvSpPr>
          <p:cNvPr id="145" name="object 145"/>
          <p:cNvSpPr>
            <a:spLocks/>
          </p:cNvSpPr>
          <p:nvPr/>
        </p:nvSpPr>
        <p:spPr>
          <a:xfrm>
            <a:off x="9560814" y="4182617"/>
            <a:ext cx="1140460" cy="532130"/>
          </a:xfrm>
          <a:custGeom>
            <a:avLst/>
            <a:gdLst/>
            <a:ahLst/>
            <a:cxnLst/>
            <a:rect l="l" t="t" r="r" b="b"/>
            <a:pathLst>
              <a:path w="1140459" h="532129">
                <a:moveTo>
                  <a:pt x="1086738" y="0"/>
                </a:moveTo>
                <a:lnTo>
                  <a:pt x="53212" y="0"/>
                </a:lnTo>
                <a:lnTo>
                  <a:pt x="32521" y="4171"/>
                </a:lnTo>
                <a:lnTo>
                  <a:pt x="15605" y="15557"/>
                </a:lnTo>
                <a:lnTo>
                  <a:pt x="4189" y="32468"/>
                </a:lnTo>
                <a:lnTo>
                  <a:pt x="0" y="53212"/>
                </a:lnTo>
                <a:lnTo>
                  <a:pt x="0" y="478662"/>
                </a:lnTo>
                <a:lnTo>
                  <a:pt x="4189" y="499354"/>
                </a:lnTo>
                <a:lnTo>
                  <a:pt x="15605" y="516270"/>
                </a:lnTo>
                <a:lnTo>
                  <a:pt x="32521" y="527686"/>
                </a:lnTo>
                <a:lnTo>
                  <a:pt x="53212" y="531875"/>
                </a:lnTo>
                <a:lnTo>
                  <a:pt x="1086738" y="531875"/>
                </a:lnTo>
                <a:lnTo>
                  <a:pt x="1107430" y="527686"/>
                </a:lnTo>
                <a:lnTo>
                  <a:pt x="1124346" y="516270"/>
                </a:lnTo>
                <a:lnTo>
                  <a:pt x="1135762" y="499354"/>
                </a:lnTo>
                <a:lnTo>
                  <a:pt x="1139952" y="478662"/>
                </a:lnTo>
                <a:lnTo>
                  <a:pt x="1139952" y="53212"/>
                </a:lnTo>
                <a:lnTo>
                  <a:pt x="1135762" y="32468"/>
                </a:lnTo>
                <a:lnTo>
                  <a:pt x="1124346" y="15557"/>
                </a:lnTo>
                <a:lnTo>
                  <a:pt x="1107430" y="4171"/>
                </a:lnTo>
                <a:lnTo>
                  <a:pt x="1086738" y="0"/>
                </a:lnTo>
                <a:close/>
              </a:path>
            </a:pathLst>
          </a:custGeom>
          <a:solidFill>
            <a:srgbClr val="6FAC46"/>
          </a:solidFill>
        </p:spPr>
        <p:txBody>
          <a:bodyPr wrap="square" lIns="0" tIns="0" rIns="0" bIns="0" rtlCol="0"/>
          <a:lstStyle/>
          <a:p>
            <a:endParaRPr dirty="0">
              <a:uFillTx/>
            </a:endParaRPr>
          </a:p>
        </p:txBody>
      </p:sp>
      <p:sp>
        <p:nvSpPr>
          <p:cNvPr id="146" name="object 146"/>
          <p:cNvSpPr>
            <a:spLocks/>
          </p:cNvSpPr>
          <p:nvPr/>
        </p:nvSpPr>
        <p:spPr>
          <a:xfrm>
            <a:off x="9560814" y="4182617"/>
            <a:ext cx="1140460" cy="532130"/>
          </a:xfrm>
          <a:custGeom>
            <a:avLst/>
            <a:gdLst/>
            <a:ahLst/>
            <a:cxnLst/>
            <a:rect l="l" t="t" r="r" b="b"/>
            <a:pathLst>
              <a:path w="1140459" h="532129">
                <a:moveTo>
                  <a:pt x="0" y="53212"/>
                </a:moveTo>
                <a:lnTo>
                  <a:pt x="4189" y="32468"/>
                </a:lnTo>
                <a:lnTo>
                  <a:pt x="15605" y="15557"/>
                </a:lnTo>
                <a:lnTo>
                  <a:pt x="32521" y="4171"/>
                </a:lnTo>
                <a:lnTo>
                  <a:pt x="53212" y="0"/>
                </a:lnTo>
                <a:lnTo>
                  <a:pt x="1086738" y="0"/>
                </a:lnTo>
                <a:lnTo>
                  <a:pt x="1107430" y="4171"/>
                </a:lnTo>
                <a:lnTo>
                  <a:pt x="1124346" y="15557"/>
                </a:lnTo>
                <a:lnTo>
                  <a:pt x="1135762" y="32468"/>
                </a:lnTo>
                <a:lnTo>
                  <a:pt x="1139952" y="53212"/>
                </a:lnTo>
                <a:lnTo>
                  <a:pt x="1139952" y="478662"/>
                </a:lnTo>
                <a:lnTo>
                  <a:pt x="1135762" y="499354"/>
                </a:lnTo>
                <a:lnTo>
                  <a:pt x="1124346" y="516270"/>
                </a:lnTo>
                <a:lnTo>
                  <a:pt x="1107430" y="527686"/>
                </a:lnTo>
                <a:lnTo>
                  <a:pt x="1086738" y="531875"/>
                </a:lnTo>
                <a:lnTo>
                  <a:pt x="53212" y="531875"/>
                </a:lnTo>
                <a:lnTo>
                  <a:pt x="32521" y="527686"/>
                </a:lnTo>
                <a:lnTo>
                  <a:pt x="15605" y="516270"/>
                </a:lnTo>
                <a:lnTo>
                  <a:pt x="4189" y="499354"/>
                </a:lnTo>
                <a:lnTo>
                  <a:pt x="0" y="478662"/>
                </a:lnTo>
                <a:lnTo>
                  <a:pt x="0" y="53212"/>
                </a:lnTo>
                <a:close/>
              </a:path>
            </a:pathLst>
          </a:custGeom>
          <a:ln w="19812">
            <a:solidFill>
              <a:srgbClr val="FFFFFF"/>
            </a:solidFill>
          </a:ln>
        </p:spPr>
        <p:txBody>
          <a:bodyPr wrap="square" lIns="0" tIns="0" rIns="0" bIns="0" rtlCol="0"/>
          <a:lstStyle/>
          <a:p>
            <a:endParaRPr dirty="0">
              <a:uFillTx/>
            </a:endParaRPr>
          </a:p>
        </p:txBody>
      </p:sp>
      <p:sp>
        <p:nvSpPr>
          <p:cNvPr id="147" name="object 147"/>
          <p:cNvSpPr txBox="1">
            <a:spLocks/>
          </p:cNvSpPr>
          <p:nvPr/>
        </p:nvSpPr>
        <p:spPr>
          <a:xfrm>
            <a:off x="9819258" y="4250893"/>
            <a:ext cx="626745" cy="346249"/>
          </a:xfrm>
          <a:prstGeom prst="rect">
            <a:avLst/>
          </a:prstGeom>
        </p:spPr>
        <p:txBody>
          <a:bodyPr vert="horz" wrap="square" lIns="0" tIns="12700" rIns="0" bIns="0" rtlCol="0">
            <a:spAutoFit/>
          </a:bodyPr>
          <a:lstStyle/>
          <a:p>
            <a:pPr marL="53340">
              <a:lnSpc>
                <a:spcPts val="1345"/>
              </a:lnSpc>
              <a:spcBef>
                <a:spcPts val="100"/>
              </a:spcBef>
            </a:pPr>
            <a:r>
              <a:rPr sz="1200" dirty="0">
                <a:solidFill>
                  <a:srgbClr val="FFFFFF"/>
                </a:solidFill>
                <a:uFillTx/>
                <a:cs typeface="Arial"/>
              </a:rPr>
              <a:t>UTGST</a:t>
            </a:r>
            <a:endParaRPr sz="1200" dirty="0">
              <a:uFillTx/>
              <a:cs typeface="Arial"/>
            </a:endParaRPr>
          </a:p>
          <a:p>
            <a:pPr marL="12700">
              <a:lnSpc>
                <a:spcPts val="1345"/>
              </a:lnSpc>
            </a:pPr>
            <a:r>
              <a:rPr sz="1200" spc="-5" dirty="0">
                <a:solidFill>
                  <a:srgbClr val="FFFFFF"/>
                </a:solidFill>
                <a:uFillTx/>
                <a:cs typeface="Arial"/>
              </a:rPr>
              <a:t>Circulars</a:t>
            </a:r>
            <a:endParaRPr sz="1200" dirty="0">
              <a:uFillTx/>
              <a:cs typeface="Arial"/>
            </a:endParaRPr>
          </a:p>
        </p:txBody>
      </p:sp>
      <p:sp>
        <p:nvSpPr>
          <p:cNvPr id="148" name="object 148"/>
          <p:cNvSpPr>
            <a:spLocks/>
          </p:cNvSpPr>
          <p:nvPr/>
        </p:nvSpPr>
        <p:spPr>
          <a:xfrm>
            <a:off x="10130028" y="4713732"/>
            <a:ext cx="0" cy="212725"/>
          </a:xfrm>
          <a:custGeom>
            <a:avLst/>
            <a:gdLst/>
            <a:ahLst/>
            <a:cxnLst/>
            <a:rect l="l" t="t" r="r" b="b"/>
            <a:pathLst>
              <a:path h="212725">
                <a:moveTo>
                  <a:pt x="0" y="0"/>
                </a:moveTo>
                <a:lnTo>
                  <a:pt x="0" y="212598"/>
                </a:lnTo>
              </a:path>
            </a:pathLst>
          </a:custGeom>
          <a:ln w="12192">
            <a:solidFill>
              <a:srgbClr val="6FAC46"/>
            </a:solidFill>
          </a:ln>
        </p:spPr>
        <p:txBody>
          <a:bodyPr wrap="square" lIns="0" tIns="0" rIns="0" bIns="0" rtlCol="0"/>
          <a:lstStyle/>
          <a:p>
            <a:endParaRPr dirty="0">
              <a:uFillTx/>
            </a:endParaRPr>
          </a:p>
        </p:txBody>
      </p:sp>
      <p:sp>
        <p:nvSpPr>
          <p:cNvPr id="149" name="object 149"/>
          <p:cNvSpPr>
            <a:spLocks/>
          </p:cNvSpPr>
          <p:nvPr/>
        </p:nvSpPr>
        <p:spPr>
          <a:xfrm>
            <a:off x="9560814" y="4927853"/>
            <a:ext cx="1140460" cy="530860"/>
          </a:xfrm>
          <a:custGeom>
            <a:avLst/>
            <a:gdLst/>
            <a:ahLst/>
            <a:cxnLst/>
            <a:rect l="l" t="t" r="r" b="b"/>
            <a:pathLst>
              <a:path w="1140459" h="530860">
                <a:moveTo>
                  <a:pt x="1086865" y="0"/>
                </a:moveTo>
                <a:lnTo>
                  <a:pt x="53085" y="0"/>
                </a:lnTo>
                <a:lnTo>
                  <a:pt x="32414" y="4169"/>
                </a:lnTo>
                <a:lnTo>
                  <a:pt x="15541" y="15541"/>
                </a:lnTo>
                <a:lnTo>
                  <a:pt x="4169" y="32414"/>
                </a:lnTo>
                <a:lnTo>
                  <a:pt x="0" y="53086"/>
                </a:lnTo>
                <a:lnTo>
                  <a:pt x="0" y="477266"/>
                </a:lnTo>
                <a:lnTo>
                  <a:pt x="4169" y="497937"/>
                </a:lnTo>
                <a:lnTo>
                  <a:pt x="15541" y="514810"/>
                </a:lnTo>
                <a:lnTo>
                  <a:pt x="32414" y="526182"/>
                </a:lnTo>
                <a:lnTo>
                  <a:pt x="53085" y="530352"/>
                </a:lnTo>
                <a:lnTo>
                  <a:pt x="1086865" y="530352"/>
                </a:lnTo>
                <a:lnTo>
                  <a:pt x="1107537" y="526182"/>
                </a:lnTo>
                <a:lnTo>
                  <a:pt x="1124410" y="514810"/>
                </a:lnTo>
                <a:lnTo>
                  <a:pt x="1135782" y="497937"/>
                </a:lnTo>
                <a:lnTo>
                  <a:pt x="1139952" y="477266"/>
                </a:lnTo>
                <a:lnTo>
                  <a:pt x="1139952" y="53086"/>
                </a:lnTo>
                <a:lnTo>
                  <a:pt x="1135782" y="32414"/>
                </a:lnTo>
                <a:lnTo>
                  <a:pt x="1124410" y="15541"/>
                </a:lnTo>
                <a:lnTo>
                  <a:pt x="1107537" y="4169"/>
                </a:lnTo>
                <a:lnTo>
                  <a:pt x="1086865" y="0"/>
                </a:lnTo>
                <a:close/>
              </a:path>
            </a:pathLst>
          </a:custGeom>
          <a:solidFill>
            <a:srgbClr val="6FAC46"/>
          </a:solidFill>
        </p:spPr>
        <p:txBody>
          <a:bodyPr wrap="square" lIns="0" tIns="0" rIns="0" bIns="0" rtlCol="0"/>
          <a:lstStyle/>
          <a:p>
            <a:endParaRPr dirty="0">
              <a:uFillTx/>
            </a:endParaRPr>
          </a:p>
        </p:txBody>
      </p:sp>
      <p:sp>
        <p:nvSpPr>
          <p:cNvPr id="150" name="object 150"/>
          <p:cNvSpPr>
            <a:spLocks/>
          </p:cNvSpPr>
          <p:nvPr/>
        </p:nvSpPr>
        <p:spPr>
          <a:xfrm>
            <a:off x="9560814" y="4927853"/>
            <a:ext cx="1140460" cy="530860"/>
          </a:xfrm>
          <a:custGeom>
            <a:avLst/>
            <a:gdLst/>
            <a:ahLst/>
            <a:cxnLst/>
            <a:rect l="l" t="t" r="r" b="b"/>
            <a:pathLst>
              <a:path w="1140459" h="530860">
                <a:moveTo>
                  <a:pt x="0" y="53086"/>
                </a:moveTo>
                <a:lnTo>
                  <a:pt x="4169" y="32414"/>
                </a:lnTo>
                <a:lnTo>
                  <a:pt x="15541" y="15541"/>
                </a:lnTo>
                <a:lnTo>
                  <a:pt x="32414" y="4169"/>
                </a:lnTo>
                <a:lnTo>
                  <a:pt x="53085" y="0"/>
                </a:lnTo>
                <a:lnTo>
                  <a:pt x="1086865" y="0"/>
                </a:lnTo>
                <a:lnTo>
                  <a:pt x="1107537" y="4169"/>
                </a:lnTo>
                <a:lnTo>
                  <a:pt x="1124410" y="15541"/>
                </a:lnTo>
                <a:lnTo>
                  <a:pt x="1135782" y="32414"/>
                </a:lnTo>
                <a:lnTo>
                  <a:pt x="1139952" y="53086"/>
                </a:lnTo>
                <a:lnTo>
                  <a:pt x="1139952" y="477266"/>
                </a:lnTo>
                <a:lnTo>
                  <a:pt x="1135782" y="497937"/>
                </a:lnTo>
                <a:lnTo>
                  <a:pt x="1124410" y="514810"/>
                </a:lnTo>
                <a:lnTo>
                  <a:pt x="1107537" y="526182"/>
                </a:lnTo>
                <a:lnTo>
                  <a:pt x="1086865" y="530352"/>
                </a:lnTo>
                <a:lnTo>
                  <a:pt x="53085" y="530352"/>
                </a:lnTo>
                <a:lnTo>
                  <a:pt x="32414" y="526182"/>
                </a:lnTo>
                <a:lnTo>
                  <a:pt x="15541" y="514810"/>
                </a:lnTo>
                <a:lnTo>
                  <a:pt x="4169" y="497937"/>
                </a:lnTo>
                <a:lnTo>
                  <a:pt x="0" y="477266"/>
                </a:lnTo>
                <a:lnTo>
                  <a:pt x="0" y="53086"/>
                </a:lnTo>
                <a:close/>
              </a:path>
            </a:pathLst>
          </a:custGeom>
          <a:ln w="19812">
            <a:solidFill>
              <a:srgbClr val="FFFFFF"/>
            </a:solidFill>
          </a:ln>
        </p:spPr>
        <p:txBody>
          <a:bodyPr wrap="square" lIns="0" tIns="0" rIns="0" bIns="0" rtlCol="0"/>
          <a:lstStyle/>
          <a:p>
            <a:endParaRPr dirty="0">
              <a:uFillTx/>
            </a:endParaRPr>
          </a:p>
        </p:txBody>
      </p:sp>
      <p:sp>
        <p:nvSpPr>
          <p:cNvPr id="151" name="object 151"/>
          <p:cNvSpPr txBox="1">
            <a:spLocks/>
          </p:cNvSpPr>
          <p:nvPr/>
        </p:nvSpPr>
        <p:spPr>
          <a:xfrm>
            <a:off x="9624186" y="4995417"/>
            <a:ext cx="1016635" cy="346249"/>
          </a:xfrm>
          <a:prstGeom prst="rect">
            <a:avLst/>
          </a:prstGeom>
        </p:spPr>
        <p:txBody>
          <a:bodyPr vert="horz" wrap="square" lIns="0" tIns="12700" rIns="0" bIns="0" rtlCol="0">
            <a:spAutoFit/>
          </a:bodyPr>
          <a:lstStyle/>
          <a:p>
            <a:pPr marL="13970">
              <a:lnSpc>
                <a:spcPts val="1345"/>
              </a:lnSpc>
              <a:spcBef>
                <a:spcPts val="100"/>
              </a:spcBef>
            </a:pPr>
            <a:r>
              <a:rPr sz="1200" dirty="0">
                <a:solidFill>
                  <a:srgbClr val="FFFFFF"/>
                </a:solidFill>
                <a:uFillTx/>
                <a:cs typeface="Arial"/>
              </a:rPr>
              <a:t>Compensation</a:t>
            </a:r>
            <a:endParaRPr sz="1200" dirty="0">
              <a:uFillTx/>
              <a:cs typeface="Arial"/>
            </a:endParaRPr>
          </a:p>
          <a:p>
            <a:pPr marL="12700">
              <a:lnSpc>
                <a:spcPts val="1345"/>
              </a:lnSpc>
            </a:pPr>
            <a:r>
              <a:rPr sz="1200" dirty="0">
                <a:solidFill>
                  <a:srgbClr val="FFFFFF"/>
                </a:solidFill>
                <a:uFillTx/>
                <a:cs typeface="Arial"/>
              </a:rPr>
              <a:t>Cess</a:t>
            </a:r>
            <a:r>
              <a:rPr sz="1200" spc="-60" dirty="0">
                <a:solidFill>
                  <a:srgbClr val="FFFFFF"/>
                </a:solidFill>
                <a:uFillTx/>
                <a:cs typeface="Arial"/>
              </a:rPr>
              <a:t> </a:t>
            </a:r>
            <a:r>
              <a:rPr sz="1200" spc="-5" dirty="0">
                <a:solidFill>
                  <a:srgbClr val="FFFFFF"/>
                </a:solidFill>
                <a:uFillTx/>
                <a:cs typeface="Arial"/>
              </a:rPr>
              <a:t>Circulars</a:t>
            </a:r>
            <a:endParaRPr sz="1200" dirty="0">
              <a:uFillTx/>
              <a:cs typeface="Arial"/>
            </a:endParaRPr>
          </a:p>
        </p:txBody>
      </p:sp>
      <p:sp>
        <p:nvSpPr>
          <p:cNvPr id="152" name="object 152"/>
          <p:cNvSpPr>
            <a:spLocks/>
          </p:cNvSpPr>
          <p:nvPr/>
        </p:nvSpPr>
        <p:spPr>
          <a:xfrm>
            <a:off x="10130028" y="5457444"/>
            <a:ext cx="0" cy="212725"/>
          </a:xfrm>
          <a:custGeom>
            <a:avLst/>
            <a:gdLst/>
            <a:ahLst/>
            <a:cxnLst/>
            <a:rect l="l" t="t" r="r" b="b"/>
            <a:pathLst>
              <a:path h="212725">
                <a:moveTo>
                  <a:pt x="0" y="0"/>
                </a:moveTo>
                <a:lnTo>
                  <a:pt x="0" y="212610"/>
                </a:lnTo>
              </a:path>
            </a:pathLst>
          </a:custGeom>
          <a:ln w="12192">
            <a:solidFill>
              <a:srgbClr val="6FAC46"/>
            </a:solidFill>
          </a:ln>
        </p:spPr>
        <p:txBody>
          <a:bodyPr wrap="square" lIns="0" tIns="0" rIns="0" bIns="0" rtlCol="0"/>
          <a:lstStyle/>
          <a:p>
            <a:endParaRPr dirty="0">
              <a:uFillTx/>
            </a:endParaRPr>
          </a:p>
        </p:txBody>
      </p:sp>
      <p:sp>
        <p:nvSpPr>
          <p:cNvPr id="153" name="object 153"/>
          <p:cNvSpPr>
            <a:spLocks/>
          </p:cNvSpPr>
          <p:nvPr/>
        </p:nvSpPr>
        <p:spPr>
          <a:xfrm>
            <a:off x="9560814" y="5671565"/>
            <a:ext cx="1140460" cy="532130"/>
          </a:xfrm>
          <a:custGeom>
            <a:avLst/>
            <a:gdLst/>
            <a:ahLst/>
            <a:cxnLst/>
            <a:rect l="l" t="t" r="r" b="b"/>
            <a:pathLst>
              <a:path w="1140459" h="532129">
                <a:moveTo>
                  <a:pt x="1086738" y="0"/>
                </a:moveTo>
                <a:lnTo>
                  <a:pt x="53212" y="0"/>
                </a:lnTo>
                <a:lnTo>
                  <a:pt x="32521" y="4179"/>
                </a:lnTo>
                <a:lnTo>
                  <a:pt x="15605" y="15578"/>
                </a:lnTo>
                <a:lnTo>
                  <a:pt x="4189" y="32484"/>
                </a:lnTo>
                <a:lnTo>
                  <a:pt x="0" y="53187"/>
                </a:lnTo>
                <a:lnTo>
                  <a:pt x="0" y="478688"/>
                </a:lnTo>
                <a:lnTo>
                  <a:pt x="4189" y="499391"/>
                </a:lnTo>
                <a:lnTo>
                  <a:pt x="15605" y="516297"/>
                </a:lnTo>
                <a:lnTo>
                  <a:pt x="32521" y="527696"/>
                </a:lnTo>
                <a:lnTo>
                  <a:pt x="53212" y="531876"/>
                </a:lnTo>
                <a:lnTo>
                  <a:pt x="1086738" y="531876"/>
                </a:lnTo>
                <a:lnTo>
                  <a:pt x="1107430" y="527696"/>
                </a:lnTo>
                <a:lnTo>
                  <a:pt x="1124346" y="516297"/>
                </a:lnTo>
                <a:lnTo>
                  <a:pt x="1135762" y="499391"/>
                </a:lnTo>
                <a:lnTo>
                  <a:pt x="1139952" y="478688"/>
                </a:lnTo>
                <a:lnTo>
                  <a:pt x="1139952" y="53187"/>
                </a:lnTo>
                <a:lnTo>
                  <a:pt x="1135762" y="32484"/>
                </a:lnTo>
                <a:lnTo>
                  <a:pt x="1124346" y="15578"/>
                </a:lnTo>
                <a:lnTo>
                  <a:pt x="1107430" y="4179"/>
                </a:lnTo>
                <a:lnTo>
                  <a:pt x="1086738" y="0"/>
                </a:lnTo>
                <a:close/>
              </a:path>
            </a:pathLst>
          </a:custGeom>
          <a:solidFill>
            <a:srgbClr val="6FAC46"/>
          </a:solidFill>
        </p:spPr>
        <p:txBody>
          <a:bodyPr wrap="square" lIns="0" tIns="0" rIns="0" bIns="0" rtlCol="0"/>
          <a:lstStyle/>
          <a:p>
            <a:endParaRPr dirty="0">
              <a:uFillTx/>
            </a:endParaRPr>
          </a:p>
        </p:txBody>
      </p:sp>
      <p:sp>
        <p:nvSpPr>
          <p:cNvPr id="154" name="object 154"/>
          <p:cNvSpPr>
            <a:spLocks/>
          </p:cNvSpPr>
          <p:nvPr/>
        </p:nvSpPr>
        <p:spPr>
          <a:xfrm>
            <a:off x="9560814" y="5671565"/>
            <a:ext cx="1140460" cy="532130"/>
          </a:xfrm>
          <a:custGeom>
            <a:avLst/>
            <a:gdLst/>
            <a:ahLst/>
            <a:cxnLst/>
            <a:rect l="l" t="t" r="r" b="b"/>
            <a:pathLst>
              <a:path w="1140459" h="532129">
                <a:moveTo>
                  <a:pt x="0" y="53187"/>
                </a:moveTo>
                <a:lnTo>
                  <a:pt x="4189" y="32484"/>
                </a:lnTo>
                <a:lnTo>
                  <a:pt x="15605" y="15578"/>
                </a:lnTo>
                <a:lnTo>
                  <a:pt x="32521" y="4179"/>
                </a:lnTo>
                <a:lnTo>
                  <a:pt x="53212" y="0"/>
                </a:lnTo>
                <a:lnTo>
                  <a:pt x="1086738" y="0"/>
                </a:lnTo>
                <a:lnTo>
                  <a:pt x="1107430" y="4179"/>
                </a:lnTo>
                <a:lnTo>
                  <a:pt x="1124346" y="15578"/>
                </a:lnTo>
                <a:lnTo>
                  <a:pt x="1135762" y="32484"/>
                </a:lnTo>
                <a:lnTo>
                  <a:pt x="1139952" y="53187"/>
                </a:lnTo>
                <a:lnTo>
                  <a:pt x="1139952" y="478688"/>
                </a:lnTo>
                <a:lnTo>
                  <a:pt x="1135762" y="499391"/>
                </a:lnTo>
                <a:lnTo>
                  <a:pt x="1124346" y="516297"/>
                </a:lnTo>
                <a:lnTo>
                  <a:pt x="1107430" y="527696"/>
                </a:lnTo>
                <a:lnTo>
                  <a:pt x="1086738" y="531876"/>
                </a:lnTo>
                <a:lnTo>
                  <a:pt x="53212" y="531876"/>
                </a:lnTo>
                <a:lnTo>
                  <a:pt x="32521" y="527696"/>
                </a:lnTo>
                <a:lnTo>
                  <a:pt x="15605" y="516297"/>
                </a:lnTo>
                <a:lnTo>
                  <a:pt x="4189" y="499391"/>
                </a:lnTo>
                <a:lnTo>
                  <a:pt x="0" y="478688"/>
                </a:lnTo>
                <a:lnTo>
                  <a:pt x="0" y="53187"/>
                </a:lnTo>
                <a:close/>
              </a:path>
            </a:pathLst>
          </a:custGeom>
          <a:ln w="19811">
            <a:solidFill>
              <a:srgbClr val="FFFFFF"/>
            </a:solidFill>
          </a:ln>
        </p:spPr>
        <p:txBody>
          <a:bodyPr wrap="square" lIns="0" tIns="0" rIns="0" bIns="0" rtlCol="0"/>
          <a:lstStyle/>
          <a:p>
            <a:endParaRPr dirty="0">
              <a:uFillTx/>
            </a:endParaRPr>
          </a:p>
        </p:txBody>
      </p:sp>
      <p:sp>
        <p:nvSpPr>
          <p:cNvPr id="155" name="object 155"/>
          <p:cNvSpPr txBox="1">
            <a:spLocks/>
          </p:cNvSpPr>
          <p:nvPr/>
        </p:nvSpPr>
        <p:spPr>
          <a:xfrm>
            <a:off x="9637903" y="5739790"/>
            <a:ext cx="988060" cy="346249"/>
          </a:xfrm>
          <a:prstGeom prst="rect">
            <a:avLst/>
          </a:prstGeom>
        </p:spPr>
        <p:txBody>
          <a:bodyPr vert="horz" wrap="square" lIns="0" tIns="12700" rIns="0" bIns="0" rtlCol="0">
            <a:spAutoFit/>
          </a:bodyPr>
          <a:lstStyle/>
          <a:p>
            <a:pPr algn="ctr">
              <a:lnSpc>
                <a:spcPts val="1345"/>
              </a:lnSpc>
              <a:spcBef>
                <a:spcPts val="100"/>
              </a:spcBef>
            </a:pPr>
            <a:r>
              <a:rPr sz="1200" spc="-15" dirty="0">
                <a:solidFill>
                  <a:srgbClr val="FFFFFF"/>
                </a:solidFill>
                <a:uFillTx/>
                <a:cs typeface="Arial"/>
              </a:rPr>
              <a:t>Various</a:t>
            </a:r>
            <a:r>
              <a:rPr sz="1200" spc="-95" dirty="0">
                <a:solidFill>
                  <a:srgbClr val="FFFFFF"/>
                </a:solidFill>
                <a:uFillTx/>
                <a:cs typeface="Arial"/>
              </a:rPr>
              <a:t> </a:t>
            </a:r>
            <a:r>
              <a:rPr sz="1200" dirty="0">
                <a:solidFill>
                  <a:srgbClr val="FFFFFF"/>
                </a:solidFill>
                <a:uFillTx/>
                <a:cs typeface="Arial"/>
              </a:rPr>
              <a:t>SGST</a:t>
            </a:r>
            <a:endParaRPr sz="1200" dirty="0">
              <a:uFillTx/>
              <a:cs typeface="Arial"/>
            </a:endParaRPr>
          </a:p>
          <a:p>
            <a:pPr marL="635" algn="ctr">
              <a:lnSpc>
                <a:spcPts val="1345"/>
              </a:lnSpc>
            </a:pPr>
            <a:r>
              <a:rPr sz="1200" spc="-5" dirty="0">
                <a:solidFill>
                  <a:srgbClr val="FFFFFF"/>
                </a:solidFill>
                <a:uFillTx/>
                <a:cs typeface="Arial"/>
              </a:rPr>
              <a:t>Circulars</a:t>
            </a:r>
            <a:endParaRPr sz="1200" dirty="0">
              <a:uFillTx/>
              <a:cs typeface="Arial"/>
            </a:endParaRPr>
          </a:p>
        </p:txBody>
      </p:sp>
      <p:sp>
        <p:nvSpPr>
          <p:cNvPr id="156" name="object 156"/>
          <p:cNvSpPr>
            <a:spLocks/>
          </p:cNvSpPr>
          <p:nvPr/>
        </p:nvSpPr>
        <p:spPr>
          <a:xfrm>
            <a:off x="10747985" y="1737360"/>
            <a:ext cx="762025" cy="212725"/>
          </a:xfrm>
          <a:custGeom>
            <a:avLst/>
            <a:gdLst/>
            <a:ahLst/>
            <a:cxnLst/>
            <a:rect l="l" t="t" r="r" b="b"/>
            <a:pathLst>
              <a:path w="689609" h="212725">
                <a:moveTo>
                  <a:pt x="0" y="0"/>
                </a:moveTo>
                <a:lnTo>
                  <a:pt x="0" y="106299"/>
                </a:lnTo>
                <a:lnTo>
                  <a:pt x="689609" y="106299"/>
                </a:lnTo>
                <a:lnTo>
                  <a:pt x="689609" y="212598"/>
                </a:lnTo>
              </a:path>
            </a:pathLst>
          </a:custGeom>
          <a:ln w="12192">
            <a:solidFill>
              <a:srgbClr val="4471C4"/>
            </a:solidFill>
          </a:ln>
        </p:spPr>
        <p:txBody>
          <a:bodyPr wrap="square" lIns="0" tIns="0" rIns="0" bIns="0" rtlCol="0"/>
          <a:lstStyle/>
          <a:p>
            <a:pPr algn="ctr"/>
            <a:endParaRPr sz="2000" dirty="0">
              <a:uFillTx/>
            </a:endParaRPr>
          </a:p>
        </p:txBody>
      </p:sp>
      <p:sp>
        <p:nvSpPr>
          <p:cNvPr id="157" name="object 157"/>
          <p:cNvSpPr>
            <a:spLocks/>
          </p:cNvSpPr>
          <p:nvPr/>
        </p:nvSpPr>
        <p:spPr>
          <a:xfrm>
            <a:off x="10820275" y="1951482"/>
            <a:ext cx="1260218" cy="530860"/>
          </a:xfrm>
          <a:custGeom>
            <a:avLst/>
            <a:gdLst/>
            <a:ahLst/>
            <a:cxnLst/>
            <a:rect l="l" t="t" r="r" b="b"/>
            <a:pathLst>
              <a:path w="1140459" h="530860">
                <a:moveTo>
                  <a:pt x="1086866" y="0"/>
                </a:moveTo>
                <a:lnTo>
                  <a:pt x="53086" y="0"/>
                </a:lnTo>
                <a:lnTo>
                  <a:pt x="32414" y="4169"/>
                </a:lnTo>
                <a:lnTo>
                  <a:pt x="15541" y="15541"/>
                </a:lnTo>
                <a:lnTo>
                  <a:pt x="4169" y="32414"/>
                </a:lnTo>
                <a:lnTo>
                  <a:pt x="0" y="53085"/>
                </a:lnTo>
                <a:lnTo>
                  <a:pt x="0" y="477265"/>
                </a:lnTo>
                <a:lnTo>
                  <a:pt x="4169" y="497937"/>
                </a:lnTo>
                <a:lnTo>
                  <a:pt x="15541" y="514810"/>
                </a:lnTo>
                <a:lnTo>
                  <a:pt x="32414" y="526182"/>
                </a:lnTo>
                <a:lnTo>
                  <a:pt x="53086" y="530351"/>
                </a:lnTo>
                <a:lnTo>
                  <a:pt x="1086866" y="530351"/>
                </a:lnTo>
                <a:lnTo>
                  <a:pt x="1107537" y="526182"/>
                </a:lnTo>
                <a:lnTo>
                  <a:pt x="1124410" y="514810"/>
                </a:lnTo>
                <a:lnTo>
                  <a:pt x="1135782" y="497937"/>
                </a:lnTo>
                <a:lnTo>
                  <a:pt x="1139952" y="477265"/>
                </a:lnTo>
                <a:lnTo>
                  <a:pt x="1139952" y="53085"/>
                </a:lnTo>
                <a:lnTo>
                  <a:pt x="1135782" y="32414"/>
                </a:lnTo>
                <a:lnTo>
                  <a:pt x="1124410" y="15541"/>
                </a:lnTo>
                <a:lnTo>
                  <a:pt x="1107537" y="4169"/>
                </a:lnTo>
                <a:lnTo>
                  <a:pt x="1086866" y="0"/>
                </a:lnTo>
                <a:close/>
              </a:path>
            </a:pathLst>
          </a:custGeom>
          <a:solidFill>
            <a:srgbClr val="4471C4"/>
          </a:solidFill>
        </p:spPr>
        <p:txBody>
          <a:bodyPr wrap="square" lIns="0" tIns="0" rIns="0" bIns="0" rtlCol="0"/>
          <a:lstStyle/>
          <a:p>
            <a:pPr marL="12700" algn="ctr">
              <a:lnSpc>
                <a:spcPct val="100000"/>
              </a:lnSpc>
              <a:spcBef>
                <a:spcPts val="100"/>
              </a:spcBef>
            </a:pPr>
            <a:r>
              <a:rPr lang="en-IN" sz="2000" dirty="0">
                <a:solidFill>
                  <a:srgbClr val="FFFFFF"/>
                </a:solidFill>
                <a:cs typeface="Arial"/>
              </a:rPr>
              <a:t>Ord</a:t>
            </a:r>
            <a:r>
              <a:rPr lang="en-IN" sz="2000" spc="-5" dirty="0">
                <a:solidFill>
                  <a:srgbClr val="FFFFFF"/>
                </a:solidFill>
                <a:cs typeface="Arial"/>
              </a:rPr>
              <a:t>e</a:t>
            </a:r>
            <a:r>
              <a:rPr lang="en-IN" sz="2000" dirty="0">
                <a:solidFill>
                  <a:srgbClr val="FFFFFF"/>
                </a:solidFill>
                <a:cs typeface="Arial"/>
              </a:rPr>
              <a:t>rs</a:t>
            </a:r>
            <a:endParaRPr lang="en-IN" sz="2000" dirty="0">
              <a:cs typeface="Arial"/>
            </a:endParaRPr>
          </a:p>
        </p:txBody>
      </p:sp>
      <p:sp>
        <p:nvSpPr>
          <p:cNvPr id="158" name="object 158"/>
          <p:cNvSpPr>
            <a:spLocks/>
          </p:cNvSpPr>
          <p:nvPr/>
        </p:nvSpPr>
        <p:spPr>
          <a:xfrm>
            <a:off x="10820275" y="1951482"/>
            <a:ext cx="1260218" cy="530860"/>
          </a:xfrm>
          <a:custGeom>
            <a:avLst/>
            <a:gdLst/>
            <a:ahLst/>
            <a:cxnLst/>
            <a:rect l="l" t="t" r="r" b="b"/>
            <a:pathLst>
              <a:path w="1140459" h="530860">
                <a:moveTo>
                  <a:pt x="0" y="53085"/>
                </a:moveTo>
                <a:lnTo>
                  <a:pt x="4169" y="32414"/>
                </a:lnTo>
                <a:lnTo>
                  <a:pt x="15541" y="15541"/>
                </a:lnTo>
                <a:lnTo>
                  <a:pt x="32414" y="4169"/>
                </a:lnTo>
                <a:lnTo>
                  <a:pt x="53086" y="0"/>
                </a:lnTo>
                <a:lnTo>
                  <a:pt x="1086866" y="0"/>
                </a:lnTo>
                <a:lnTo>
                  <a:pt x="1107537" y="4169"/>
                </a:lnTo>
                <a:lnTo>
                  <a:pt x="1124410" y="15541"/>
                </a:lnTo>
                <a:lnTo>
                  <a:pt x="1135782" y="32414"/>
                </a:lnTo>
                <a:lnTo>
                  <a:pt x="1139952" y="53085"/>
                </a:lnTo>
                <a:lnTo>
                  <a:pt x="1139952" y="477265"/>
                </a:lnTo>
                <a:lnTo>
                  <a:pt x="1135782" y="497937"/>
                </a:lnTo>
                <a:lnTo>
                  <a:pt x="1124410" y="514810"/>
                </a:lnTo>
                <a:lnTo>
                  <a:pt x="1107537" y="526182"/>
                </a:lnTo>
                <a:lnTo>
                  <a:pt x="1086866" y="530351"/>
                </a:lnTo>
                <a:lnTo>
                  <a:pt x="53086" y="530351"/>
                </a:lnTo>
                <a:lnTo>
                  <a:pt x="32414" y="526182"/>
                </a:lnTo>
                <a:lnTo>
                  <a:pt x="15541" y="514810"/>
                </a:lnTo>
                <a:lnTo>
                  <a:pt x="4169" y="497937"/>
                </a:lnTo>
                <a:lnTo>
                  <a:pt x="0" y="477265"/>
                </a:lnTo>
                <a:lnTo>
                  <a:pt x="0" y="53085"/>
                </a:lnTo>
                <a:close/>
              </a:path>
            </a:pathLst>
          </a:custGeom>
          <a:ln w="19812">
            <a:solidFill>
              <a:srgbClr val="FFFFFF"/>
            </a:solidFill>
          </a:ln>
        </p:spPr>
        <p:txBody>
          <a:bodyPr wrap="square" lIns="0" tIns="0" rIns="0" bIns="0" rtlCol="0"/>
          <a:lstStyle/>
          <a:p>
            <a:pPr algn="ctr"/>
            <a:endParaRPr sz="2000" dirty="0">
              <a:uFillTx/>
            </a:endParaRPr>
          </a:p>
        </p:txBody>
      </p:sp>
      <p:sp>
        <p:nvSpPr>
          <p:cNvPr id="160" name="object 160"/>
          <p:cNvSpPr>
            <a:spLocks/>
          </p:cNvSpPr>
          <p:nvPr/>
        </p:nvSpPr>
        <p:spPr>
          <a:xfrm>
            <a:off x="11509247" y="2481072"/>
            <a:ext cx="0" cy="212725"/>
          </a:xfrm>
          <a:custGeom>
            <a:avLst/>
            <a:gdLst/>
            <a:ahLst/>
            <a:cxnLst/>
            <a:rect l="l" t="t" r="r" b="b"/>
            <a:pathLst>
              <a:path h="212725">
                <a:moveTo>
                  <a:pt x="0" y="0"/>
                </a:moveTo>
                <a:lnTo>
                  <a:pt x="0" y="212598"/>
                </a:lnTo>
              </a:path>
            </a:pathLst>
          </a:custGeom>
          <a:ln w="12192">
            <a:solidFill>
              <a:srgbClr val="6FAC46"/>
            </a:solidFill>
          </a:ln>
        </p:spPr>
        <p:txBody>
          <a:bodyPr wrap="square" lIns="0" tIns="0" rIns="0" bIns="0" rtlCol="0"/>
          <a:lstStyle/>
          <a:p>
            <a:endParaRPr dirty="0">
              <a:uFillTx/>
            </a:endParaRPr>
          </a:p>
        </p:txBody>
      </p:sp>
      <p:sp>
        <p:nvSpPr>
          <p:cNvPr id="161" name="object 161"/>
          <p:cNvSpPr>
            <a:spLocks/>
          </p:cNvSpPr>
          <p:nvPr/>
        </p:nvSpPr>
        <p:spPr>
          <a:xfrm>
            <a:off x="10940033" y="2695194"/>
            <a:ext cx="1140460" cy="532130"/>
          </a:xfrm>
          <a:custGeom>
            <a:avLst/>
            <a:gdLst/>
            <a:ahLst/>
            <a:cxnLst/>
            <a:rect l="l" t="t" r="r" b="b"/>
            <a:pathLst>
              <a:path w="1140459" h="532130">
                <a:moveTo>
                  <a:pt x="1086739" y="0"/>
                </a:moveTo>
                <a:lnTo>
                  <a:pt x="53213" y="0"/>
                </a:lnTo>
                <a:lnTo>
                  <a:pt x="32468" y="4189"/>
                </a:lnTo>
                <a:lnTo>
                  <a:pt x="15557" y="15605"/>
                </a:lnTo>
                <a:lnTo>
                  <a:pt x="4171" y="32521"/>
                </a:lnTo>
                <a:lnTo>
                  <a:pt x="0" y="53212"/>
                </a:lnTo>
                <a:lnTo>
                  <a:pt x="0" y="478663"/>
                </a:lnTo>
                <a:lnTo>
                  <a:pt x="4171" y="499354"/>
                </a:lnTo>
                <a:lnTo>
                  <a:pt x="15557" y="516270"/>
                </a:lnTo>
                <a:lnTo>
                  <a:pt x="32468" y="527686"/>
                </a:lnTo>
                <a:lnTo>
                  <a:pt x="53213" y="531876"/>
                </a:lnTo>
                <a:lnTo>
                  <a:pt x="1086739" y="531876"/>
                </a:lnTo>
                <a:lnTo>
                  <a:pt x="1107430" y="527686"/>
                </a:lnTo>
                <a:lnTo>
                  <a:pt x="1124346" y="516270"/>
                </a:lnTo>
                <a:lnTo>
                  <a:pt x="1135762" y="499354"/>
                </a:lnTo>
                <a:lnTo>
                  <a:pt x="1139952" y="478663"/>
                </a:lnTo>
                <a:lnTo>
                  <a:pt x="1139952" y="53212"/>
                </a:lnTo>
                <a:lnTo>
                  <a:pt x="1135762" y="32521"/>
                </a:lnTo>
                <a:lnTo>
                  <a:pt x="1124346" y="15605"/>
                </a:lnTo>
                <a:lnTo>
                  <a:pt x="1107430" y="4189"/>
                </a:lnTo>
                <a:lnTo>
                  <a:pt x="1086739" y="0"/>
                </a:lnTo>
                <a:close/>
              </a:path>
            </a:pathLst>
          </a:custGeom>
          <a:solidFill>
            <a:srgbClr val="6FAC46"/>
          </a:solidFill>
        </p:spPr>
        <p:txBody>
          <a:bodyPr wrap="square" lIns="0" tIns="0" rIns="0" bIns="0" rtlCol="0"/>
          <a:lstStyle/>
          <a:p>
            <a:endParaRPr dirty="0">
              <a:uFillTx/>
            </a:endParaRPr>
          </a:p>
        </p:txBody>
      </p:sp>
      <p:sp>
        <p:nvSpPr>
          <p:cNvPr id="162" name="object 162"/>
          <p:cNvSpPr>
            <a:spLocks/>
          </p:cNvSpPr>
          <p:nvPr/>
        </p:nvSpPr>
        <p:spPr>
          <a:xfrm>
            <a:off x="10940033" y="2695194"/>
            <a:ext cx="1140460" cy="532130"/>
          </a:xfrm>
          <a:custGeom>
            <a:avLst/>
            <a:gdLst/>
            <a:ahLst/>
            <a:cxnLst/>
            <a:rect l="l" t="t" r="r" b="b"/>
            <a:pathLst>
              <a:path w="1140459" h="532130">
                <a:moveTo>
                  <a:pt x="0" y="53212"/>
                </a:moveTo>
                <a:lnTo>
                  <a:pt x="4171" y="32521"/>
                </a:lnTo>
                <a:lnTo>
                  <a:pt x="15557" y="15605"/>
                </a:lnTo>
                <a:lnTo>
                  <a:pt x="32468" y="4189"/>
                </a:lnTo>
                <a:lnTo>
                  <a:pt x="53213" y="0"/>
                </a:lnTo>
                <a:lnTo>
                  <a:pt x="1086739" y="0"/>
                </a:lnTo>
                <a:lnTo>
                  <a:pt x="1107430" y="4189"/>
                </a:lnTo>
                <a:lnTo>
                  <a:pt x="1124346" y="15605"/>
                </a:lnTo>
                <a:lnTo>
                  <a:pt x="1135762" y="32521"/>
                </a:lnTo>
                <a:lnTo>
                  <a:pt x="1139952" y="53212"/>
                </a:lnTo>
                <a:lnTo>
                  <a:pt x="1139952" y="478663"/>
                </a:lnTo>
                <a:lnTo>
                  <a:pt x="1135762" y="499354"/>
                </a:lnTo>
                <a:lnTo>
                  <a:pt x="1124346" y="516270"/>
                </a:lnTo>
                <a:lnTo>
                  <a:pt x="1107430" y="527686"/>
                </a:lnTo>
                <a:lnTo>
                  <a:pt x="1086739" y="531876"/>
                </a:lnTo>
                <a:lnTo>
                  <a:pt x="53213" y="531876"/>
                </a:lnTo>
                <a:lnTo>
                  <a:pt x="32468" y="527686"/>
                </a:lnTo>
                <a:lnTo>
                  <a:pt x="15557" y="516270"/>
                </a:lnTo>
                <a:lnTo>
                  <a:pt x="4171" y="499354"/>
                </a:lnTo>
                <a:lnTo>
                  <a:pt x="0" y="478663"/>
                </a:lnTo>
                <a:lnTo>
                  <a:pt x="0" y="53212"/>
                </a:lnTo>
                <a:close/>
              </a:path>
            </a:pathLst>
          </a:custGeom>
          <a:ln w="19812">
            <a:solidFill>
              <a:srgbClr val="FFFFFF"/>
            </a:solidFill>
          </a:ln>
        </p:spPr>
        <p:txBody>
          <a:bodyPr wrap="square" lIns="0" tIns="0" rIns="0" bIns="0" rtlCol="0"/>
          <a:lstStyle/>
          <a:p>
            <a:endParaRPr dirty="0">
              <a:uFillTx/>
            </a:endParaRPr>
          </a:p>
        </p:txBody>
      </p:sp>
      <p:sp>
        <p:nvSpPr>
          <p:cNvPr id="163" name="object 163"/>
          <p:cNvSpPr txBox="1">
            <a:spLocks/>
          </p:cNvSpPr>
          <p:nvPr/>
        </p:nvSpPr>
        <p:spPr>
          <a:xfrm>
            <a:off x="11034141" y="2841497"/>
            <a:ext cx="955040" cy="197490"/>
          </a:xfrm>
          <a:prstGeom prst="rect">
            <a:avLst/>
          </a:prstGeom>
        </p:spPr>
        <p:txBody>
          <a:bodyPr vert="horz" wrap="square" lIns="0" tIns="12700" rIns="0" bIns="0" rtlCol="0">
            <a:spAutoFit/>
          </a:bodyPr>
          <a:lstStyle/>
          <a:p>
            <a:pPr marL="12700">
              <a:lnSpc>
                <a:spcPct val="100000"/>
              </a:lnSpc>
              <a:spcBef>
                <a:spcPts val="100"/>
              </a:spcBef>
            </a:pPr>
            <a:r>
              <a:rPr sz="1200" dirty="0">
                <a:solidFill>
                  <a:srgbClr val="FFFFFF"/>
                </a:solidFill>
                <a:uFillTx/>
                <a:cs typeface="Arial"/>
              </a:rPr>
              <a:t>CGST</a:t>
            </a:r>
            <a:r>
              <a:rPr sz="1200" spc="-100" dirty="0">
                <a:solidFill>
                  <a:srgbClr val="FFFFFF"/>
                </a:solidFill>
                <a:uFillTx/>
                <a:cs typeface="Arial"/>
              </a:rPr>
              <a:t> </a:t>
            </a:r>
            <a:r>
              <a:rPr sz="1200" dirty="0">
                <a:solidFill>
                  <a:srgbClr val="FFFFFF"/>
                </a:solidFill>
                <a:uFillTx/>
                <a:cs typeface="Arial"/>
              </a:rPr>
              <a:t>Orders</a:t>
            </a:r>
            <a:endParaRPr sz="1200" dirty="0">
              <a:uFillTx/>
              <a:cs typeface="Arial"/>
            </a:endParaRPr>
          </a:p>
        </p:txBody>
      </p:sp>
      <p:sp>
        <p:nvSpPr>
          <p:cNvPr id="164" name="object 164"/>
          <p:cNvSpPr>
            <a:spLocks/>
          </p:cNvSpPr>
          <p:nvPr/>
        </p:nvSpPr>
        <p:spPr>
          <a:xfrm>
            <a:off x="11509247" y="3226307"/>
            <a:ext cx="0" cy="212725"/>
          </a:xfrm>
          <a:custGeom>
            <a:avLst/>
            <a:gdLst/>
            <a:ahLst/>
            <a:cxnLst/>
            <a:rect l="l" t="t" r="r" b="b"/>
            <a:pathLst>
              <a:path h="212725">
                <a:moveTo>
                  <a:pt x="0" y="0"/>
                </a:moveTo>
                <a:lnTo>
                  <a:pt x="0" y="212597"/>
                </a:lnTo>
              </a:path>
            </a:pathLst>
          </a:custGeom>
          <a:ln w="12192">
            <a:solidFill>
              <a:srgbClr val="6FAC46"/>
            </a:solidFill>
          </a:ln>
        </p:spPr>
        <p:txBody>
          <a:bodyPr wrap="square" lIns="0" tIns="0" rIns="0" bIns="0" rtlCol="0"/>
          <a:lstStyle/>
          <a:p>
            <a:endParaRPr dirty="0">
              <a:uFillTx/>
            </a:endParaRPr>
          </a:p>
        </p:txBody>
      </p:sp>
      <p:sp>
        <p:nvSpPr>
          <p:cNvPr id="165" name="object 165"/>
          <p:cNvSpPr>
            <a:spLocks/>
          </p:cNvSpPr>
          <p:nvPr/>
        </p:nvSpPr>
        <p:spPr>
          <a:xfrm>
            <a:off x="10940033" y="3438905"/>
            <a:ext cx="1140460" cy="532130"/>
          </a:xfrm>
          <a:custGeom>
            <a:avLst/>
            <a:gdLst/>
            <a:ahLst/>
            <a:cxnLst/>
            <a:rect l="l" t="t" r="r" b="b"/>
            <a:pathLst>
              <a:path w="1140459" h="532129">
                <a:moveTo>
                  <a:pt x="1086739" y="0"/>
                </a:moveTo>
                <a:lnTo>
                  <a:pt x="53213" y="0"/>
                </a:lnTo>
                <a:lnTo>
                  <a:pt x="32468" y="4171"/>
                </a:lnTo>
                <a:lnTo>
                  <a:pt x="15557" y="15557"/>
                </a:lnTo>
                <a:lnTo>
                  <a:pt x="4171" y="32468"/>
                </a:lnTo>
                <a:lnTo>
                  <a:pt x="0" y="53213"/>
                </a:lnTo>
                <a:lnTo>
                  <a:pt x="0" y="478663"/>
                </a:lnTo>
                <a:lnTo>
                  <a:pt x="4171" y="499354"/>
                </a:lnTo>
                <a:lnTo>
                  <a:pt x="15557" y="516270"/>
                </a:lnTo>
                <a:lnTo>
                  <a:pt x="32468" y="527686"/>
                </a:lnTo>
                <a:lnTo>
                  <a:pt x="53213" y="531876"/>
                </a:lnTo>
                <a:lnTo>
                  <a:pt x="1086739" y="531876"/>
                </a:lnTo>
                <a:lnTo>
                  <a:pt x="1107430" y="527686"/>
                </a:lnTo>
                <a:lnTo>
                  <a:pt x="1124346" y="516270"/>
                </a:lnTo>
                <a:lnTo>
                  <a:pt x="1135762" y="499354"/>
                </a:lnTo>
                <a:lnTo>
                  <a:pt x="1139952" y="478663"/>
                </a:lnTo>
                <a:lnTo>
                  <a:pt x="1139952" y="53213"/>
                </a:lnTo>
                <a:lnTo>
                  <a:pt x="1135762" y="32468"/>
                </a:lnTo>
                <a:lnTo>
                  <a:pt x="1124346" y="15557"/>
                </a:lnTo>
                <a:lnTo>
                  <a:pt x="1107430" y="4171"/>
                </a:lnTo>
                <a:lnTo>
                  <a:pt x="1086739" y="0"/>
                </a:lnTo>
                <a:close/>
              </a:path>
            </a:pathLst>
          </a:custGeom>
          <a:solidFill>
            <a:srgbClr val="6FAC46"/>
          </a:solidFill>
        </p:spPr>
        <p:txBody>
          <a:bodyPr wrap="square" lIns="0" tIns="0" rIns="0" bIns="0" rtlCol="0"/>
          <a:lstStyle/>
          <a:p>
            <a:endParaRPr dirty="0">
              <a:uFillTx/>
            </a:endParaRPr>
          </a:p>
        </p:txBody>
      </p:sp>
      <p:sp>
        <p:nvSpPr>
          <p:cNvPr id="166" name="object 166"/>
          <p:cNvSpPr>
            <a:spLocks/>
          </p:cNvSpPr>
          <p:nvPr/>
        </p:nvSpPr>
        <p:spPr>
          <a:xfrm>
            <a:off x="10940033" y="3438905"/>
            <a:ext cx="1140460" cy="532130"/>
          </a:xfrm>
          <a:custGeom>
            <a:avLst/>
            <a:gdLst/>
            <a:ahLst/>
            <a:cxnLst/>
            <a:rect l="l" t="t" r="r" b="b"/>
            <a:pathLst>
              <a:path w="1140459" h="532129">
                <a:moveTo>
                  <a:pt x="0" y="53213"/>
                </a:moveTo>
                <a:lnTo>
                  <a:pt x="4171" y="32468"/>
                </a:lnTo>
                <a:lnTo>
                  <a:pt x="15557" y="15557"/>
                </a:lnTo>
                <a:lnTo>
                  <a:pt x="32468" y="4171"/>
                </a:lnTo>
                <a:lnTo>
                  <a:pt x="53213" y="0"/>
                </a:lnTo>
                <a:lnTo>
                  <a:pt x="1086739" y="0"/>
                </a:lnTo>
                <a:lnTo>
                  <a:pt x="1107430" y="4171"/>
                </a:lnTo>
                <a:lnTo>
                  <a:pt x="1124346" y="15557"/>
                </a:lnTo>
                <a:lnTo>
                  <a:pt x="1135762" y="32468"/>
                </a:lnTo>
                <a:lnTo>
                  <a:pt x="1139952" y="53213"/>
                </a:lnTo>
                <a:lnTo>
                  <a:pt x="1139952" y="478663"/>
                </a:lnTo>
                <a:lnTo>
                  <a:pt x="1135762" y="499354"/>
                </a:lnTo>
                <a:lnTo>
                  <a:pt x="1124346" y="516270"/>
                </a:lnTo>
                <a:lnTo>
                  <a:pt x="1107430" y="527686"/>
                </a:lnTo>
                <a:lnTo>
                  <a:pt x="1086739" y="531876"/>
                </a:lnTo>
                <a:lnTo>
                  <a:pt x="53213" y="531876"/>
                </a:lnTo>
                <a:lnTo>
                  <a:pt x="32468" y="527686"/>
                </a:lnTo>
                <a:lnTo>
                  <a:pt x="15557" y="516270"/>
                </a:lnTo>
                <a:lnTo>
                  <a:pt x="4171" y="499354"/>
                </a:lnTo>
                <a:lnTo>
                  <a:pt x="0" y="478663"/>
                </a:lnTo>
                <a:lnTo>
                  <a:pt x="0" y="53213"/>
                </a:lnTo>
                <a:close/>
              </a:path>
            </a:pathLst>
          </a:custGeom>
          <a:ln w="19812">
            <a:solidFill>
              <a:srgbClr val="FFFFFF"/>
            </a:solidFill>
          </a:ln>
        </p:spPr>
        <p:txBody>
          <a:bodyPr wrap="square" lIns="0" tIns="0" rIns="0" bIns="0" rtlCol="0"/>
          <a:lstStyle/>
          <a:p>
            <a:endParaRPr dirty="0">
              <a:uFillTx/>
            </a:endParaRPr>
          </a:p>
        </p:txBody>
      </p:sp>
      <p:sp>
        <p:nvSpPr>
          <p:cNvPr id="167" name="object 167"/>
          <p:cNvSpPr txBox="1">
            <a:spLocks/>
          </p:cNvSpPr>
          <p:nvPr/>
        </p:nvSpPr>
        <p:spPr>
          <a:xfrm>
            <a:off x="11239881" y="3506546"/>
            <a:ext cx="543560" cy="346249"/>
          </a:xfrm>
          <a:prstGeom prst="rect">
            <a:avLst/>
          </a:prstGeom>
        </p:spPr>
        <p:txBody>
          <a:bodyPr vert="horz" wrap="square" lIns="0" tIns="12700" rIns="0" bIns="0" rtlCol="0">
            <a:spAutoFit/>
          </a:bodyPr>
          <a:lstStyle/>
          <a:p>
            <a:pPr marL="12700">
              <a:lnSpc>
                <a:spcPts val="1345"/>
              </a:lnSpc>
              <a:spcBef>
                <a:spcPts val="100"/>
              </a:spcBef>
            </a:pPr>
            <a:r>
              <a:rPr sz="1200" spc="-5" dirty="0">
                <a:solidFill>
                  <a:srgbClr val="FFFFFF"/>
                </a:solidFill>
                <a:uFillTx/>
                <a:cs typeface="Arial"/>
              </a:rPr>
              <a:t>U</a:t>
            </a:r>
            <a:r>
              <a:rPr sz="1200" spc="5" dirty="0">
                <a:solidFill>
                  <a:srgbClr val="FFFFFF"/>
                </a:solidFill>
                <a:uFillTx/>
                <a:cs typeface="Arial"/>
              </a:rPr>
              <a:t>T</a:t>
            </a:r>
            <a:r>
              <a:rPr sz="1200" dirty="0">
                <a:solidFill>
                  <a:srgbClr val="FFFFFF"/>
                </a:solidFill>
                <a:uFillTx/>
                <a:cs typeface="Arial"/>
              </a:rPr>
              <a:t>GST</a:t>
            </a:r>
            <a:endParaRPr sz="1200" dirty="0">
              <a:uFillTx/>
              <a:cs typeface="Arial"/>
            </a:endParaRPr>
          </a:p>
          <a:p>
            <a:pPr marL="38100">
              <a:lnSpc>
                <a:spcPts val="1345"/>
              </a:lnSpc>
            </a:pPr>
            <a:r>
              <a:rPr sz="1200" dirty="0">
                <a:solidFill>
                  <a:srgbClr val="FFFFFF"/>
                </a:solidFill>
                <a:uFillTx/>
                <a:cs typeface="Arial"/>
              </a:rPr>
              <a:t>Orders</a:t>
            </a:r>
            <a:endParaRPr sz="1200" dirty="0">
              <a:uFillTx/>
              <a:cs typeface="Arial"/>
            </a:endParaRPr>
          </a:p>
        </p:txBody>
      </p:sp>
      <p:sp>
        <p:nvSpPr>
          <p:cNvPr id="169" name="Slide Number Placeholder 168"/>
          <p:cNvSpPr>
            <a:spLocks noGrp="1"/>
          </p:cNvSpPr>
          <p:nvPr>
            <p:ph type="sldNum" sz="quarter" idx="12"/>
          </p:nvPr>
        </p:nvSpPr>
        <p:spPr/>
        <p:txBody>
          <a:bodyPr/>
          <a:lstStyle/>
          <a:p>
            <a:fld id="{72CC1286-1CFD-434F-91E2-447085530BDC}" type="slidenum">
              <a:rPr lang="en-IN" smtClean="0">
                <a:uFillTx/>
              </a:rPr>
              <a:pPr/>
              <a:t>6</a:t>
            </a:fld>
            <a:endParaRPr lang="en-IN" dirty="0">
              <a:uFillTx/>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C0F52-6221-49C1-A8DC-9EED2E48EABA}"/>
              </a:ext>
            </a:extLst>
          </p:cNvPr>
          <p:cNvSpPr>
            <a:spLocks noGrp="1"/>
          </p:cNvSpPr>
          <p:nvPr>
            <p:ph type="title"/>
          </p:nvPr>
        </p:nvSpPr>
        <p:spPr/>
        <p:txBody>
          <a:bodyPr/>
          <a:lstStyle/>
          <a:p>
            <a:r>
              <a:rPr lang="en-US" dirty="0"/>
              <a:t>ITC on Missing Invoices - </a:t>
            </a:r>
            <a:r>
              <a:rPr lang="en-IN" dirty="0"/>
              <a:t>Rule 36(4) </a:t>
            </a:r>
          </a:p>
        </p:txBody>
      </p:sp>
      <p:sp>
        <p:nvSpPr>
          <p:cNvPr id="3" name="Content Placeholder 2">
            <a:extLst>
              <a:ext uri="{FF2B5EF4-FFF2-40B4-BE49-F238E27FC236}">
                <a16:creationId xmlns:a16="http://schemas.microsoft.com/office/drawing/2014/main" id="{4C65414A-13E4-4E88-BCD6-B0A01F212827}"/>
              </a:ext>
            </a:extLst>
          </p:cNvPr>
          <p:cNvSpPr>
            <a:spLocks noGrp="1"/>
          </p:cNvSpPr>
          <p:nvPr>
            <p:ph idx="1"/>
          </p:nvPr>
        </p:nvSpPr>
        <p:spPr>
          <a:xfrm>
            <a:off x="838200" y="977642"/>
            <a:ext cx="10515600" cy="5199322"/>
          </a:xfrm>
        </p:spPr>
        <p:txBody>
          <a:bodyPr/>
          <a:lstStyle/>
          <a:p>
            <a:pPr marL="0" indent="0">
              <a:buNone/>
            </a:pPr>
            <a:r>
              <a:rPr lang="en-IN" sz="2200" dirty="0">
                <a:solidFill>
                  <a:schemeClr val="tx1"/>
                </a:solidFill>
              </a:rPr>
              <a:t>Value of Credit on document Not uploaded &lt;= 20% of Uploaded credits which are eligible</a:t>
            </a:r>
          </a:p>
          <a:p>
            <a:endParaRPr lang="en-IN" dirty="0"/>
          </a:p>
        </p:txBody>
      </p:sp>
      <p:sp>
        <p:nvSpPr>
          <p:cNvPr id="4" name="Slide Number Placeholder 3">
            <a:extLst>
              <a:ext uri="{FF2B5EF4-FFF2-40B4-BE49-F238E27FC236}">
                <a16:creationId xmlns:a16="http://schemas.microsoft.com/office/drawing/2014/main" id="{5E3F85BE-E6CD-4612-B6E9-7740E0AD54D1}"/>
              </a:ext>
            </a:extLst>
          </p:cNvPr>
          <p:cNvSpPr>
            <a:spLocks noGrp="1"/>
          </p:cNvSpPr>
          <p:nvPr>
            <p:ph type="sldNum" sz="quarter" idx="12"/>
          </p:nvPr>
        </p:nvSpPr>
        <p:spPr/>
        <p:txBody>
          <a:bodyPr/>
          <a:lstStyle/>
          <a:p>
            <a:fld id="{72CC1286-1CFD-434F-91E2-447085530BDC}" type="slidenum">
              <a:rPr lang="en-IN" smtClean="0">
                <a:uFillTx/>
              </a:rPr>
              <a:t>60</a:t>
            </a:fld>
            <a:endParaRPr lang="en-IN" dirty="0">
              <a:uFillTx/>
            </a:endParaRPr>
          </a:p>
        </p:txBody>
      </p:sp>
      <p:graphicFrame>
        <p:nvGraphicFramePr>
          <p:cNvPr id="5" name="Diagram 4">
            <a:extLst>
              <a:ext uri="{FF2B5EF4-FFF2-40B4-BE49-F238E27FC236}">
                <a16:creationId xmlns:a16="http://schemas.microsoft.com/office/drawing/2014/main" id="{1C261DA9-02B3-48E7-99AC-957DADAAEA65}"/>
              </a:ext>
            </a:extLst>
          </p:cNvPr>
          <p:cNvGraphicFramePr/>
          <p:nvPr>
            <p:extLst>
              <p:ext uri="{D42A27DB-BD31-4B8C-83A1-F6EECF244321}">
                <p14:modId xmlns:p14="http://schemas.microsoft.com/office/powerpoint/2010/main" val="817032471"/>
              </p:ext>
            </p:extLst>
          </p:nvPr>
        </p:nvGraphicFramePr>
        <p:xfrm>
          <a:off x="1257993" y="1504908"/>
          <a:ext cx="9509760" cy="45301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7998946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ITC on SCH III Supplies</a:t>
            </a:r>
          </a:p>
        </p:txBody>
      </p:sp>
      <p:sp>
        <p:nvSpPr>
          <p:cNvPr id="2" name="Content Placeholder 1"/>
          <p:cNvSpPr>
            <a:spLocks noGrp="1"/>
          </p:cNvSpPr>
          <p:nvPr>
            <p:ph idx="1"/>
          </p:nvPr>
        </p:nvSpPr>
        <p:spPr/>
        <p:txBody>
          <a:bodyPr>
            <a:normAutofit/>
          </a:bodyPr>
          <a:lstStyle/>
          <a:p>
            <a:pPr algn="just"/>
            <a:r>
              <a:rPr lang="en-IN" dirty="0">
                <a:latin typeface="+mj-lt"/>
              </a:rPr>
              <a:t>Section 17(3)  Exempt Supply include…</a:t>
            </a:r>
          </a:p>
          <a:p>
            <a:pPr lvl="1" algn="just"/>
            <a:r>
              <a:rPr lang="en-IN" b="1" dirty="0">
                <a:latin typeface="+mj-lt"/>
              </a:rPr>
              <a:t>Explanation</a:t>
            </a:r>
            <a:r>
              <a:rPr lang="en-IN" dirty="0">
                <a:latin typeface="+mj-lt"/>
              </a:rPr>
              <a:t>:</a:t>
            </a:r>
            <a:r>
              <a:rPr lang="en-IN" dirty="0"/>
              <a:t> “Value of exempt supply”</a:t>
            </a:r>
            <a:r>
              <a:rPr lang="en-IN" dirty="0">
                <a:latin typeface="+mj-lt"/>
              </a:rPr>
              <a:t> </a:t>
            </a:r>
            <a:r>
              <a:rPr lang="en-IN" dirty="0">
                <a:solidFill>
                  <a:srgbClr val="FF0000"/>
                </a:solidFill>
                <a:latin typeface="+mj-lt"/>
              </a:rPr>
              <a:t>shall not include </a:t>
            </a:r>
            <a:r>
              <a:rPr lang="en-IN" dirty="0">
                <a:latin typeface="+mj-lt"/>
              </a:rPr>
              <a:t>the value of activities or transactions (other than sale of land and, subject to clause (b) of paragraph 5 of Schedule II, sale of building) specified in Schedule III. </a:t>
            </a:r>
          </a:p>
          <a:p>
            <a:pPr algn="just"/>
            <a:r>
              <a:rPr lang="en-IN" dirty="0">
                <a:latin typeface="+mj-lt"/>
              </a:rPr>
              <a:t>Impact</a:t>
            </a:r>
          </a:p>
          <a:p>
            <a:pPr marL="971550" lvl="1" indent="-514350" algn="just">
              <a:buFont typeface="+mj-lt"/>
              <a:buAutoNum type="arabicPeriod"/>
            </a:pPr>
            <a:r>
              <a:rPr lang="en-IN" dirty="0">
                <a:latin typeface="+mj-lt"/>
              </a:rPr>
              <a:t>The new provision has been inserted so as to allow ITC on activities  mentioned in Schedule III (other than sale of land and subject to  clause(b) of paragraph 5 of Schedule II, sale of building) by removing it  from the ambit of exempt supplies. Hence, these clauses will not entail any reversal of credit. </a:t>
            </a:r>
          </a:p>
          <a:p>
            <a:pPr marL="971550" lvl="1" indent="-514350" algn="just">
              <a:buFont typeface="+mj-lt"/>
              <a:buAutoNum type="arabicPeriod"/>
            </a:pPr>
            <a:r>
              <a:rPr lang="en-IN" dirty="0">
                <a:latin typeface="+mj-lt"/>
              </a:rPr>
              <a:t>Excluding of supplies covered under Schedule III from the scope of  exempt supplies under Section 17(3) will result in lower reversal of credit   particularly in case of high sea sales, merchant trade transactions and  supply of warehoused goods Then clearance for home consumption 	 </a:t>
            </a:r>
          </a:p>
          <a:p>
            <a:pPr algn="just"/>
            <a:endParaRPr lang="en-US" dirty="0">
              <a:latin typeface="+mj-lt"/>
            </a:endParaRPr>
          </a:p>
        </p:txBody>
      </p:sp>
    </p:spTree>
    <p:extLst>
      <p:ext uri="{BB962C8B-B14F-4D97-AF65-F5344CB8AC3E}">
        <p14:creationId xmlns:p14="http://schemas.microsoft.com/office/powerpoint/2010/main" val="61438639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IN" b="1" dirty="0"/>
              <a:t>Expansion of Scope of ITC on motor vehicles </a:t>
            </a:r>
            <a:endParaRPr lang="en-US" dirty="0"/>
          </a:p>
        </p:txBody>
      </p:sp>
      <p:sp>
        <p:nvSpPr>
          <p:cNvPr id="2" name="Content Placeholder 1"/>
          <p:cNvSpPr>
            <a:spLocks noGrp="1"/>
          </p:cNvSpPr>
          <p:nvPr>
            <p:ph idx="1"/>
          </p:nvPr>
        </p:nvSpPr>
        <p:spPr/>
        <p:txBody>
          <a:bodyPr>
            <a:normAutofit/>
          </a:bodyPr>
          <a:lstStyle/>
          <a:p>
            <a:pPr marL="0" indent="0" algn="just">
              <a:buNone/>
            </a:pPr>
            <a:r>
              <a:rPr lang="en-US" dirty="0"/>
              <a:t>New </a:t>
            </a:r>
          </a:p>
          <a:p>
            <a:pPr lvl="1" algn="just"/>
            <a:r>
              <a:rPr lang="en-IN" dirty="0"/>
              <a:t>(a) motor vehicles for transportation of persons having approved seating capacity of not more than thirteen persons (including the driver) except when they are used–……..A,B,C</a:t>
            </a:r>
            <a:endParaRPr lang="en-US" dirty="0"/>
          </a:p>
          <a:p>
            <a:pPr marL="0" indent="0" algn="just">
              <a:buNone/>
            </a:pPr>
            <a:r>
              <a:rPr lang="en-US" dirty="0"/>
              <a:t>Impact : the words ‘other conveyances’ have been removed. </a:t>
            </a:r>
          </a:p>
          <a:p>
            <a:pPr marL="914400" lvl="1" indent="-457200" algn="just">
              <a:buFont typeface="+mj-lt"/>
              <a:buAutoNum type="arabicPeriod"/>
            </a:pPr>
            <a:r>
              <a:rPr lang="en-US" dirty="0"/>
              <a:t>ITC would now be available in respect of dumpers, work-trucks, fork-lift trucks and other </a:t>
            </a:r>
            <a:r>
              <a:rPr lang="en-US" b="1" dirty="0"/>
              <a:t>special purpose </a:t>
            </a:r>
            <a:r>
              <a:rPr lang="en-US" dirty="0"/>
              <a:t>motor vehicles.</a:t>
            </a:r>
          </a:p>
          <a:p>
            <a:pPr marL="914400" lvl="1" indent="-457200" algn="just">
              <a:buFont typeface="+mj-lt"/>
              <a:buAutoNum type="arabicPeriod"/>
            </a:pPr>
            <a:r>
              <a:rPr lang="en-IN" dirty="0"/>
              <a:t>All Passenger Vehicles: ITC shall not be available in respect of motor vehicles having capacity </a:t>
            </a:r>
            <a:r>
              <a:rPr lang="en-IN" b="1" dirty="0"/>
              <a:t> </a:t>
            </a:r>
            <a:r>
              <a:rPr lang="en-IN" dirty="0"/>
              <a:t>of not more than 13 persons (including the drivers), vessels and </a:t>
            </a:r>
            <a:r>
              <a:rPr lang="en-IN" b="1" dirty="0"/>
              <a:t> </a:t>
            </a:r>
            <a:r>
              <a:rPr lang="en-IN" dirty="0"/>
              <a:t>aircrafts if they are used for personal purpose.</a:t>
            </a:r>
          </a:p>
          <a:p>
            <a:pPr marL="914400" lvl="1" indent="-457200" algn="just">
              <a:buFont typeface="+mj-lt"/>
              <a:buAutoNum type="arabicPeriod"/>
            </a:pPr>
            <a:r>
              <a:rPr lang="en-IN" dirty="0"/>
              <a:t>Goods Vehicle : No Conditions attached on usage</a:t>
            </a:r>
          </a:p>
        </p:txBody>
      </p:sp>
    </p:spTree>
    <p:extLst>
      <p:ext uri="{BB962C8B-B14F-4D97-AF65-F5344CB8AC3E}">
        <p14:creationId xmlns:p14="http://schemas.microsoft.com/office/powerpoint/2010/main" val="148857104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IN" b="1" dirty="0"/>
              <a:t>Expansion of Scope of ITC on motor vehicles </a:t>
            </a:r>
            <a:endParaRPr lang="en-US" dirty="0"/>
          </a:p>
        </p:txBody>
      </p:sp>
      <p:sp>
        <p:nvSpPr>
          <p:cNvPr id="2" name="Content Placeholder 1"/>
          <p:cNvSpPr>
            <a:spLocks noGrp="1"/>
          </p:cNvSpPr>
          <p:nvPr>
            <p:ph idx="1"/>
          </p:nvPr>
        </p:nvSpPr>
        <p:spPr/>
        <p:txBody>
          <a:bodyPr>
            <a:normAutofit/>
          </a:bodyPr>
          <a:lstStyle/>
          <a:p>
            <a:pPr marL="0" indent="0">
              <a:buNone/>
            </a:pPr>
            <a:r>
              <a:rPr lang="en-US" dirty="0"/>
              <a:t>Repairs n Maintenance</a:t>
            </a:r>
          </a:p>
          <a:p>
            <a:pPr marL="457200" lvl="1" indent="0" algn="just" fontAlgn="base">
              <a:buNone/>
            </a:pPr>
            <a:r>
              <a:rPr lang="en-IN" i="1" dirty="0"/>
              <a:t>ITC in respect of services of general insurance, servicing, repair and </a:t>
            </a:r>
            <a:r>
              <a:rPr lang="en-IN" b="1" i="1" dirty="0"/>
              <a:t> </a:t>
            </a:r>
            <a:r>
              <a:rPr lang="en-IN" i="1" dirty="0"/>
              <a:t>maintenance in respect of those motor vehicles, vessels and aircraft </a:t>
            </a:r>
            <a:r>
              <a:rPr lang="en-IN" b="1" i="1" dirty="0"/>
              <a:t> </a:t>
            </a:r>
            <a:r>
              <a:rPr lang="en-IN" i="1" dirty="0"/>
              <a:t>on which ITC is</a:t>
            </a:r>
            <a:r>
              <a:rPr lang="en-IN" b="1" i="1" dirty="0"/>
              <a:t> not available</a:t>
            </a:r>
            <a:r>
              <a:rPr lang="en-IN" i="1" dirty="0"/>
              <a:t> under clause (a) or (aa) </a:t>
            </a:r>
          </a:p>
          <a:p>
            <a:pPr lvl="1" fontAlgn="base"/>
            <a:endParaRPr lang="en-IN" sz="2000" i="1" dirty="0"/>
          </a:p>
          <a:p>
            <a:pPr lvl="1" fontAlgn="base"/>
            <a:r>
              <a:rPr lang="en-IN" dirty="0"/>
              <a:t>In respect of vessels and aircrafts, ITC will be blocked except if it is </a:t>
            </a:r>
            <a:r>
              <a:rPr lang="en-IN" b="1" dirty="0"/>
              <a:t> </a:t>
            </a:r>
            <a:r>
              <a:rPr lang="en-IN" dirty="0"/>
              <a:t>used for A, B, C</a:t>
            </a:r>
          </a:p>
          <a:p>
            <a:pPr lvl="1" fontAlgn="base"/>
            <a:endParaRPr lang="en-IN" sz="2000" dirty="0"/>
          </a:p>
          <a:p>
            <a:pPr lvl="1" fontAlgn="base"/>
            <a:r>
              <a:rPr lang="en-IN" b="1" dirty="0"/>
              <a:t>For an insurance company</a:t>
            </a:r>
            <a:r>
              <a:rPr lang="en-IN" dirty="0"/>
              <a:t> for supply of insurance services, </a:t>
            </a:r>
            <a:r>
              <a:rPr lang="en-IN" b="1" dirty="0"/>
              <a:t> </a:t>
            </a:r>
            <a:r>
              <a:rPr lang="en-IN" dirty="0"/>
              <a:t>ITC will be available in respect of motor vehicles, vessels </a:t>
            </a:r>
            <a:r>
              <a:rPr lang="en-IN" b="1" dirty="0"/>
              <a:t> </a:t>
            </a:r>
            <a:r>
              <a:rPr lang="en-IN" dirty="0"/>
              <a:t>or aircraft insured by him. </a:t>
            </a:r>
          </a:p>
          <a:p>
            <a:pPr lvl="1" fontAlgn="base"/>
            <a:endParaRPr lang="en-IN" sz="2000" dirty="0"/>
          </a:p>
          <a:p>
            <a:pPr lvl="1"/>
            <a:r>
              <a:rPr lang="en-IN" dirty="0"/>
              <a:t>For all other conveyances, Input tax credit will be freely available   </a:t>
            </a:r>
            <a:r>
              <a:rPr lang="en-IN" b="1" dirty="0"/>
              <a:t> </a:t>
            </a:r>
          </a:p>
          <a:p>
            <a:pPr marL="457200" lvl="1" indent="0">
              <a:buNone/>
            </a:pPr>
            <a:r>
              <a:rPr lang="en-IN" dirty="0"/>
              <a:t>(e.g. motor vehicles for transportation of persons &gt; 13 persons) </a:t>
            </a:r>
            <a:endParaRPr lang="en-US" dirty="0"/>
          </a:p>
          <a:p>
            <a:pPr lvl="1"/>
            <a:endParaRPr lang="en-US" dirty="0"/>
          </a:p>
          <a:p>
            <a:endParaRPr lang="en-US" dirty="0"/>
          </a:p>
          <a:p>
            <a:pPr lvl="0"/>
            <a:endParaRPr lang="en-US" dirty="0"/>
          </a:p>
          <a:p>
            <a:pPr lvl="0"/>
            <a:endParaRPr lang="en-US" dirty="0"/>
          </a:p>
          <a:p>
            <a:endParaRPr lang="en-US" dirty="0"/>
          </a:p>
        </p:txBody>
      </p:sp>
    </p:spTree>
    <p:extLst>
      <p:ext uri="{BB962C8B-B14F-4D97-AF65-F5344CB8AC3E}">
        <p14:creationId xmlns:p14="http://schemas.microsoft.com/office/powerpoint/2010/main" val="34188594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3A700-697E-4F48-B8DE-B03F7C09F275}"/>
              </a:ext>
            </a:extLst>
          </p:cNvPr>
          <p:cNvSpPr>
            <a:spLocks noGrp="1"/>
          </p:cNvSpPr>
          <p:nvPr>
            <p:ph type="title"/>
          </p:nvPr>
        </p:nvSpPr>
        <p:spPr/>
        <p:txBody>
          <a:bodyPr>
            <a:normAutofit fontScale="90000"/>
          </a:bodyPr>
          <a:lstStyle/>
          <a:p>
            <a:r>
              <a:rPr lang="en-US" dirty="0"/>
              <a:t>17(5)(b) Food, Health, Travel etc.</a:t>
            </a:r>
            <a:endParaRPr lang="en-IN" dirty="0"/>
          </a:p>
        </p:txBody>
      </p:sp>
      <p:graphicFrame>
        <p:nvGraphicFramePr>
          <p:cNvPr id="4" name="Content Placeholder 3">
            <a:extLst>
              <a:ext uri="{FF2B5EF4-FFF2-40B4-BE49-F238E27FC236}">
                <a16:creationId xmlns:a16="http://schemas.microsoft.com/office/drawing/2014/main" id="{88CE5DC7-FDDF-4761-8D4C-F72107C6D57B}"/>
              </a:ext>
            </a:extLst>
          </p:cNvPr>
          <p:cNvGraphicFramePr>
            <a:graphicFrameLocks noGrp="1"/>
          </p:cNvGraphicFramePr>
          <p:nvPr>
            <p:ph idx="1"/>
          </p:nvPr>
        </p:nvGraphicFramePr>
        <p:xfrm>
          <a:off x="838200" y="1015874"/>
          <a:ext cx="10597308" cy="4883658"/>
        </p:xfrm>
        <a:graphic>
          <a:graphicData uri="http://schemas.openxmlformats.org/drawingml/2006/table">
            <a:tbl>
              <a:tblPr firstRow="1" firstCol="1" bandRow="1">
                <a:tableStyleId>{5C22544A-7EE6-4342-B048-85BDC9FD1C3A}</a:tableStyleId>
              </a:tblPr>
              <a:tblGrid>
                <a:gridCol w="5248200">
                  <a:extLst>
                    <a:ext uri="{9D8B030D-6E8A-4147-A177-3AD203B41FA5}">
                      <a16:colId xmlns:a16="http://schemas.microsoft.com/office/drawing/2014/main" val="2047402509"/>
                    </a:ext>
                  </a:extLst>
                </a:gridCol>
                <a:gridCol w="5349108">
                  <a:extLst>
                    <a:ext uri="{9D8B030D-6E8A-4147-A177-3AD203B41FA5}">
                      <a16:colId xmlns:a16="http://schemas.microsoft.com/office/drawing/2014/main" val="1358243631"/>
                    </a:ext>
                  </a:extLst>
                </a:gridCol>
              </a:tblGrid>
              <a:tr h="122750">
                <a:tc>
                  <a:txBody>
                    <a:bodyPr/>
                    <a:lstStyle/>
                    <a:p>
                      <a:pPr algn="ctr">
                        <a:lnSpc>
                          <a:spcPct val="107000"/>
                        </a:lnSpc>
                        <a:spcAft>
                          <a:spcPts val="0"/>
                        </a:spcAft>
                      </a:pPr>
                      <a:r>
                        <a:rPr lang="en-IN" sz="2000" dirty="0">
                          <a:solidFill>
                            <a:schemeClr val="tx1"/>
                          </a:solidFill>
                        </a:rPr>
                        <a:t>Then</a:t>
                      </a:r>
                      <a:endParaRPr lang="en-IN" sz="2000" b="0" dirty="0">
                        <a:solidFill>
                          <a:schemeClr val="tx1"/>
                        </a:solidFill>
                        <a:effectLst/>
                        <a:latin typeface="+mj-lt"/>
                        <a:ea typeface="Calibri" panose="020F0502020204030204" pitchFamily="34" charset="0"/>
                        <a:cs typeface="Times New Roman" panose="02020603050405020304" pitchFamily="18" charset="0"/>
                      </a:endParaRPr>
                    </a:p>
                  </a:txBody>
                  <a:tcPr marL="61769" marR="61769"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c>
                  <a:txBody>
                    <a:bodyPr/>
                    <a:lstStyle/>
                    <a:p>
                      <a:pPr algn="ctr">
                        <a:lnSpc>
                          <a:spcPct val="107000"/>
                        </a:lnSpc>
                        <a:spcAft>
                          <a:spcPts val="0"/>
                        </a:spcAft>
                      </a:pPr>
                      <a:r>
                        <a:rPr lang="en-IN" sz="2000" b="1" dirty="0">
                          <a:solidFill>
                            <a:schemeClr val="tx1"/>
                          </a:solidFill>
                          <a:effectLst/>
                          <a:latin typeface="+mj-lt"/>
                        </a:rPr>
                        <a:t>Now</a:t>
                      </a:r>
                      <a:endParaRPr lang="en-IN" sz="2000" b="1" dirty="0">
                        <a:solidFill>
                          <a:schemeClr val="tx1"/>
                        </a:solidFill>
                        <a:effectLst/>
                        <a:latin typeface="+mj-lt"/>
                        <a:ea typeface="Calibri" panose="020F0502020204030204" pitchFamily="34" charset="0"/>
                        <a:cs typeface="Times New Roman" panose="02020603050405020304" pitchFamily="18" charset="0"/>
                      </a:endParaRPr>
                    </a:p>
                  </a:txBody>
                  <a:tcPr marL="61769" marR="61769"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extLst>
                  <a:ext uri="{0D108BD9-81ED-4DB2-BD59-A6C34878D82A}">
                    <a16:rowId xmlns:a16="http://schemas.microsoft.com/office/drawing/2014/main" val="3066536909"/>
                  </a:ext>
                </a:extLst>
              </a:tr>
              <a:tr h="2673212">
                <a:tc>
                  <a:txBody>
                    <a:bodyPr/>
                    <a:lstStyle/>
                    <a:p>
                      <a:pPr algn="just"/>
                      <a:r>
                        <a:rPr lang="en-IN" sz="2000" b="0" dirty="0">
                          <a:solidFill>
                            <a:schemeClr val="tx1"/>
                          </a:solidFill>
                          <a:effectLst/>
                          <a:latin typeface="+mj-lt"/>
                        </a:rPr>
                        <a:t>(b) the following supply of goods or services or both—</a:t>
                      </a:r>
                    </a:p>
                    <a:p>
                      <a:pPr algn="just"/>
                      <a:r>
                        <a:rPr lang="en-IN" sz="2000" b="0" dirty="0">
                          <a:solidFill>
                            <a:schemeClr val="tx1"/>
                          </a:solidFill>
                          <a:effectLst/>
                          <a:latin typeface="+mj-lt"/>
                        </a:rPr>
                        <a:t>(i) food and beverages, outdoor catering, beauty treatment, health services, cosmetic and plastic surgery except where an inward supply of goods or services or both of a particular category is used by a registered person for making an outward taxable supply of the same category of goods or services or both or as an element of a taxable composite or mixed supply;</a:t>
                      </a:r>
                    </a:p>
                    <a:p>
                      <a:pPr algn="just"/>
                      <a:r>
                        <a:rPr lang="en-IN" sz="2000" b="0" dirty="0">
                          <a:solidFill>
                            <a:schemeClr val="tx1"/>
                          </a:solidFill>
                          <a:effectLst/>
                          <a:latin typeface="+mj-lt"/>
                        </a:rPr>
                        <a:t> </a:t>
                      </a:r>
                    </a:p>
                    <a:p>
                      <a:pPr algn="just"/>
                      <a:r>
                        <a:rPr lang="en-IN" sz="2000" b="0" dirty="0">
                          <a:solidFill>
                            <a:schemeClr val="tx1"/>
                          </a:solidFill>
                          <a:effectLst/>
                          <a:latin typeface="+mj-lt"/>
                        </a:rPr>
                        <a:t> </a:t>
                      </a:r>
                    </a:p>
                    <a:p>
                      <a:pPr algn="just"/>
                      <a:r>
                        <a:rPr lang="en-IN" sz="2000" b="0" dirty="0">
                          <a:solidFill>
                            <a:schemeClr val="tx1"/>
                          </a:solidFill>
                          <a:effectLst/>
                          <a:latin typeface="+mj-lt"/>
                        </a:rPr>
                        <a:t> </a:t>
                      </a:r>
                    </a:p>
                    <a:p>
                      <a:pPr>
                        <a:spcAft>
                          <a:spcPts val="0"/>
                        </a:spcAft>
                      </a:pPr>
                      <a:r>
                        <a:rPr lang="en-IN" sz="2000" b="0" dirty="0">
                          <a:solidFill>
                            <a:schemeClr val="tx1"/>
                          </a:solidFill>
                          <a:effectLst/>
                          <a:latin typeface="+mj-lt"/>
                        </a:rPr>
                        <a:t> </a:t>
                      </a:r>
                    </a:p>
                  </a:txBody>
                  <a:tcPr marL="61769" marR="61769"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c>
                  <a:txBody>
                    <a:bodyPr/>
                    <a:lstStyle/>
                    <a:p>
                      <a:pPr algn="just"/>
                      <a:r>
                        <a:rPr lang="en-IN" sz="2000" b="0" dirty="0">
                          <a:solidFill>
                            <a:schemeClr val="tx1"/>
                          </a:solidFill>
                          <a:effectLst/>
                          <a:latin typeface="+mj-lt"/>
                        </a:rPr>
                        <a:t>(b) the following supply of goods or services or both—</a:t>
                      </a:r>
                    </a:p>
                    <a:p>
                      <a:pPr algn="just"/>
                      <a:r>
                        <a:rPr lang="en-IN" sz="2000" b="0" dirty="0">
                          <a:solidFill>
                            <a:schemeClr val="tx1"/>
                          </a:solidFill>
                          <a:effectLst/>
                          <a:latin typeface="+mj-lt"/>
                        </a:rPr>
                        <a:t>(i) food and beverages, outdoor catering, beauty treatment, health services, cosmetic and plastic surgery, leasing, renting or hiring of motor vehicles, vessels or aircraft referred to in clause (a) or clause (aa) except when used for the purposes specified therein, life insurance and health insurance:</a:t>
                      </a:r>
                    </a:p>
                    <a:p>
                      <a:pPr algn="just"/>
                      <a:r>
                        <a:rPr lang="en-IN" sz="2000" b="0" dirty="0">
                          <a:solidFill>
                            <a:schemeClr val="tx1"/>
                          </a:solidFill>
                          <a:effectLst/>
                          <a:latin typeface="+mj-lt"/>
                        </a:rPr>
                        <a:t>Provided that the input tax credit in respect of such goods or services or both shall be available where an inward supply of such goods or services or both is used by a registered person for making an outward taxable supply of the same category of goods or services or both or as an element of a taxable composite or mixed supply;</a:t>
                      </a:r>
                    </a:p>
                  </a:txBody>
                  <a:tcPr marL="61769" marR="61769"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extLst>
                  <a:ext uri="{0D108BD9-81ED-4DB2-BD59-A6C34878D82A}">
                    <a16:rowId xmlns:a16="http://schemas.microsoft.com/office/drawing/2014/main" val="1871525209"/>
                  </a:ext>
                </a:extLst>
              </a:tr>
            </a:tbl>
          </a:graphicData>
        </a:graphic>
      </p:graphicFrame>
    </p:spTree>
    <p:extLst>
      <p:ext uri="{BB962C8B-B14F-4D97-AF65-F5344CB8AC3E}">
        <p14:creationId xmlns:p14="http://schemas.microsoft.com/office/powerpoint/2010/main" val="284625107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3A700-697E-4F48-B8DE-B03F7C09F275}"/>
              </a:ext>
            </a:extLst>
          </p:cNvPr>
          <p:cNvSpPr>
            <a:spLocks noGrp="1"/>
          </p:cNvSpPr>
          <p:nvPr>
            <p:ph type="title"/>
          </p:nvPr>
        </p:nvSpPr>
        <p:spPr/>
        <p:txBody>
          <a:bodyPr>
            <a:normAutofit fontScale="90000"/>
          </a:bodyPr>
          <a:lstStyle/>
          <a:p>
            <a:r>
              <a:rPr lang="en-US" dirty="0"/>
              <a:t>17(5)(b) Food, Health, Travel etc.</a:t>
            </a:r>
            <a:endParaRPr lang="en-IN" dirty="0"/>
          </a:p>
        </p:txBody>
      </p:sp>
      <p:graphicFrame>
        <p:nvGraphicFramePr>
          <p:cNvPr id="4" name="Content Placeholder 3">
            <a:extLst>
              <a:ext uri="{FF2B5EF4-FFF2-40B4-BE49-F238E27FC236}">
                <a16:creationId xmlns:a16="http://schemas.microsoft.com/office/drawing/2014/main" id="{88CE5DC7-FDDF-4761-8D4C-F72107C6D57B}"/>
              </a:ext>
            </a:extLst>
          </p:cNvPr>
          <p:cNvGraphicFramePr>
            <a:graphicFrameLocks noGrp="1"/>
          </p:cNvGraphicFramePr>
          <p:nvPr>
            <p:ph idx="1"/>
          </p:nvPr>
        </p:nvGraphicFramePr>
        <p:xfrm>
          <a:off x="838200" y="1015874"/>
          <a:ext cx="10597308" cy="5218240"/>
        </p:xfrm>
        <a:graphic>
          <a:graphicData uri="http://schemas.openxmlformats.org/drawingml/2006/table">
            <a:tbl>
              <a:tblPr firstRow="1" firstCol="1" bandRow="1">
                <a:tableStyleId>{5C22544A-7EE6-4342-B048-85BDC9FD1C3A}</a:tableStyleId>
              </a:tblPr>
              <a:tblGrid>
                <a:gridCol w="5248200">
                  <a:extLst>
                    <a:ext uri="{9D8B030D-6E8A-4147-A177-3AD203B41FA5}">
                      <a16:colId xmlns:a16="http://schemas.microsoft.com/office/drawing/2014/main" val="2047402509"/>
                    </a:ext>
                  </a:extLst>
                </a:gridCol>
                <a:gridCol w="5349108">
                  <a:extLst>
                    <a:ext uri="{9D8B030D-6E8A-4147-A177-3AD203B41FA5}">
                      <a16:colId xmlns:a16="http://schemas.microsoft.com/office/drawing/2014/main" val="1358243631"/>
                    </a:ext>
                  </a:extLst>
                </a:gridCol>
              </a:tblGrid>
              <a:tr h="148600">
                <a:tc>
                  <a:txBody>
                    <a:bodyPr/>
                    <a:lstStyle/>
                    <a:p>
                      <a:pPr algn="ctr">
                        <a:lnSpc>
                          <a:spcPct val="107000"/>
                        </a:lnSpc>
                        <a:spcAft>
                          <a:spcPts val="0"/>
                        </a:spcAft>
                      </a:pPr>
                      <a:r>
                        <a:rPr lang="en-IN" sz="1800" dirty="0">
                          <a:solidFill>
                            <a:schemeClr val="tx1"/>
                          </a:solidFill>
                        </a:rPr>
                        <a:t>Then</a:t>
                      </a:r>
                      <a:endParaRPr lang="en-IN" sz="1800" b="0" dirty="0">
                        <a:solidFill>
                          <a:schemeClr val="tx1"/>
                        </a:solidFill>
                        <a:effectLst/>
                        <a:latin typeface="+mj-lt"/>
                        <a:ea typeface="Calibri" panose="020F0502020204030204" pitchFamily="34" charset="0"/>
                        <a:cs typeface="Times New Roman" panose="02020603050405020304" pitchFamily="18" charset="0"/>
                      </a:endParaRPr>
                    </a:p>
                  </a:txBody>
                  <a:tcPr marL="61769" marR="61769"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c>
                  <a:txBody>
                    <a:bodyPr/>
                    <a:lstStyle/>
                    <a:p>
                      <a:pPr algn="ctr">
                        <a:lnSpc>
                          <a:spcPct val="107000"/>
                        </a:lnSpc>
                        <a:spcAft>
                          <a:spcPts val="0"/>
                        </a:spcAft>
                      </a:pPr>
                      <a:r>
                        <a:rPr lang="en-IN" sz="1800" b="1" dirty="0">
                          <a:solidFill>
                            <a:schemeClr val="tx1"/>
                          </a:solidFill>
                          <a:effectLst/>
                          <a:latin typeface="+mj-lt"/>
                        </a:rPr>
                        <a:t>Now</a:t>
                      </a:r>
                      <a:endParaRPr lang="en-IN" sz="1800" b="1" dirty="0">
                        <a:solidFill>
                          <a:schemeClr val="tx1"/>
                        </a:solidFill>
                        <a:effectLst/>
                        <a:latin typeface="+mj-lt"/>
                        <a:ea typeface="Calibri" panose="020F0502020204030204" pitchFamily="34" charset="0"/>
                        <a:cs typeface="Times New Roman" panose="02020603050405020304" pitchFamily="18" charset="0"/>
                      </a:endParaRPr>
                    </a:p>
                  </a:txBody>
                  <a:tcPr marL="61769" marR="61769"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extLst>
                  <a:ext uri="{0D108BD9-81ED-4DB2-BD59-A6C34878D82A}">
                    <a16:rowId xmlns:a16="http://schemas.microsoft.com/office/drawing/2014/main" val="3066536909"/>
                  </a:ext>
                </a:extLst>
              </a:tr>
              <a:tr h="4751584">
                <a:tc>
                  <a:txBody>
                    <a:bodyPr/>
                    <a:lstStyle/>
                    <a:p>
                      <a:pPr algn="just"/>
                      <a:r>
                        <a:rPr lang="en-IN" sz="1800" b="0" dirty="0">
                          <a:solidFill>
                            <a:schemeClr val="tx1"/>
                          </a:solidFill>
                          <a:effectLst/>
                          <a:latin typeface="+mj-lt"/>
                        </a:rPr>
                        <a:t>(ii) membership of a club, health and fitness centre;</a:t>
                      </a:r>
                    </a:p>
                    <a:p>
                      <a:pPr algn="just"/>
                      <a:r>
                        <a:rPr lang="en-IN" sz="1800" b="0" dirty="0">
                          <a:solidFill>
                            <a:schemeClr val="tx1"/>
                          </a:solidFill>
                          <a:effectLst/>
                          <a:latin typeface="+mj-lt"/>
                        </a:rPr>
                        <a:t>(</a:t>
                      </a:r>
                      <a:r>
                        <a:rPr lang="en-IN" sz="1800" b="0" strike="dblStrike" dirty="0">
                          <a:solidFill>
                            <a:schemeClr val="tx1"/>
                          </a:solidFill>
                          <a:effectLst/>
                          <a:latin typeface="+mj-lt"/>
                        </a:rPr>
                        <a:t>iii) rent-a-cab, life insurance and health insurance except where––</a:t>
                      </a:r>
                      <a:endParaRPr lang="en-IN" sz="1800" b="0" dirty="0">
                        <a:solidFill>
                          <a:schemeClr val="tx1"/>
                        </a:solidFill>
                        <a:effectLst/>
                        <a:latin typeface="+mj-lt"/>
                      </a:endParaRPr>
                    </a:p>
                    <a:p>
                      <a:pPr algn="just"/>
                      <a:r>
                        <a:rPr lang="en-IN" sz="1800" b="0" strike="dblStrike" dirty="0">
                          <a:solidFill>
                            <a:schemeClr val="tx1"/>
                          </a:solidFill>
                          <a:effectLst/>
                          <a:latin typeface="+mj-lt"/>
                        </a:rPr>
                        <a:t>(A) the Government notifies the services which are obligatory for an employer to provide to its employees under any law for the time being in force; or (B) such inward supply of goods or services or both of a particular category is used by a registered person for making an outward taxable supply of the same category of goods or services or both or as part of a taxable composite or mixed supply; and</a:t>
                      </a:r>
                    </a:p>
                    <a:p>
                      <a:pPr algn="just"/>
                      <a:endParaRPr lang="en-IN" sz="1800" b="0" dirty="0">
                        <a:solidFill>
                          <a:schemeClr val="tx1"/>
                        </a:solidFill>
                        <a:effectLst/>
                        <a:latin typeface="+mj-lt"/>
                      </a:endParaRPr>
                    </a:p>
                    <a:p>
                      <a:pPr algn="just"/>
                      <a:r>
                        <a:rPr lang="en-IN" sz="1800" b="0" dirty="0">
                          <a:solidFill>
                            <a:schemeClr val="tx1"/>
                          </a:solidFill>
                          <a:effectLst/>
                          <a:latin typeface="+mj-lt"/>
                        </a:rPr>
                        <a:t>(iv) travel benefits extended to employees on vacation such as leave or home travel concession;</a:t>
                      </a:r>
                    </a:p>
                    <a:p>
                      <a:pPr algn="just"/>
                      <a:r>
                        <a:rPr lang="en-IN" sz="1800" b="0" dirty="0">
                          <a:solidFill>
                            <a:schemeClr val="tx1"/>
                          </a:solidFill>
                          <a:effectLst/>
                          <a:latin typeface="+mj-lt"/>
                        </a:rPr>
                        <a:t> </a:t>
                      </a:r>
                      <a:endParaRPr lang="en-IN" sz="1800" b="0" dirty="0">
                        <a:solidFill>
                          <a:schemeClr val="tx1"/>
                        </a:solidFill>
                        <a:effectLst/>
                        <a:latin typeface="+mj-lt"/>
                        <a:ea typeface="Times New Roman" panose="02020603050405020304" pitchFamily="18" charset="0"/>
                        <a:cs typeface="Times New Roman" panose="02020603050405020304" pitchFamily="18" charset="0"/>
                      </a:endParaRPr>
                    </a:p>
                  </a:txBody>
                  <a:tcPr marL="61769" marR="61769"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c>
                  <a:txBody>
                    <a:bodyPr/>
                    <a:lstStyle/>
                    <a:p>
                      <a:pPr algn="just"/>
                      <a:r>
                        <a:rPr lang="en-IN" sz="1800" b="0" dirty="0">
                          <a:solidFill>
                            <a:schemeClr val="tx1"/>
                          </a:solidFill>
                          <a:effectLst/>
                          <a:latin typeface="+mj-lt"/>
                        </a:rPr>
                        <a:t>(ii) membership of a club, health and fitness centre; and</a:t>
                      </a:r>
                    </a:p>
                    <a:p>
                      <a:pPr algn="just"/>
                      <a:r>
                        <a:rPr lang="en-IN" sz="1800" b="0" dirty="0">
                          <a:solidFill>
                            <a:schemeClr val="tx1"/>
                          </a:solidFill>
                          <a:effectLst/>
                          <a:latin typeface="+mj-lt"/>
                        </a:rPr>
                        <a:t> </a:t>
                      </a:r>
                    </a:p>
                    <a:p>
                      <a:pPr algn="just"/>
                      <a:r>
                        <a:rPr lang="en-IN" sz="1800" b="0" dirty="0">
                          <a:solidFill>
                            <a:schemeClr val="tx1"/>
                          </a:solidFill>
                          <a:effectLst/>
                          <a:latin typeface="+mj-lt"/>
                        </a:rPr>
                        <a:t> </a:t>
                      </a:r>
                    </a:p>
                    <a:p>
                      <a:pPr algn="just"/>
                      <a:r>
                        <a:rPr lang="en-IN" sz="1800" b="0" dirty="0">
                          <a:solidFill>
                            <a:schemeClr val="tx1"/>
                          </a:solidFill>
                          <a:effectLst/>
                          <a:latin typeface="+mj-lt"/>
                        </a:rPr>
                        <a:t> </a:t>
                      </a:r>
                    </a:p>
                    <a:p>
                      <a:pPr algn="just"/>
                      <a:r>
                        <a:rPr lang="en-IN" sz="1800" b="0" dirty="0">
                          <a:solidFill>
                            <a:schemeClr val="tx1"/>
                          </a:solidFill>
                          <a:effectLst/>
                          <a:latin typeface="+mj-lt"/>
                        </a:rPr>
                        <a:t> </a:t>
                      </a:r>
                    </a:p>
                    <a:p>
                      <a:pPr algn="just"/>
                      <a:endParaRPr lang="en-IN" sz="1800" b="0" dirty="0">
                        <a:solidFill>
                          <a:schemeClr val="tx1"/>
                        </a:solidFill>
                        <a:effectLst/>
                        <a:latin typeface="+mj-lt"/>
                      </a:endParaRPr>
                    </a:p>
                    <a:p>
                      <a:pPr algn="just"/>
                      <a:endParaRPr lang="en-IN" sz="1800" b="0" dirty="0">
                        <a:solidFill>
                          <a:schemeClr val="tx1"/>
                        </a:solidFill>
                        <a:effectLst/>
                        <a:latin typeface="+mj-lt"/>
                      </a:endParaRPr>
                    </a:p>
                    <a:p>
                      <a:pPr algn="just"/>
                      <a:endParaRPr lang="en-IN" sz="1800" b="0" dirty="0">
                        <a:solidFill>
                          <a:schemeClr val="tx1"/>
                        </a:solidFill>
                        <a:effectLst/>
                        <a:latin typeface="+mj-lt"/>
                      </a:endParaRPr>
                    </a:p>
                    <a:p>
                      <a:pPr algn="just"/>
                      <a:r>
                        <a:rPr lang="en-IN" sz="1800" b="0" dirty="0">
                          <a:solidFill>
                            <a:schemeClr val="tx1"/>
                          </a:solidFill>
                          <a:effectLst/>
                          <a:latin typeface="+mj-lt"/>
                        </a:rPr>
                        <a:t> </a:t>
                      </a:r>
                    </a:p>
                    <a:p>
                      <a:pPr>
                        <a:spcAft>
                          <a:spcPts val="0"/>
                        </a:spcAft>
                      </a:pPr>
                      <a:r>
                        <a:rPr lang="en-IN" sz="1800" b="0" dirty="0">
                          <a:solidFill>
                            <a:schemeClr val="tx1"/>
                          </a:solidFill>
                          <a:effectLst/>
                          <a:latin typeface="+mj-lt"/>
                        </a:rPr>
                        <a:t> </a:t>
                      </a:r>
                    </a:p>
                    <a:p>
                      <a:pPr>
                        <a:spcAft>
                          <a:spcPts val="0"/>
                        </a:spcAft>
                      </a:pPr>
                      <a:endParaRPr lang="en-IN" sz="1800" b="0" dirty="0">
                        <a:solidFill>
                          <a:schemeClr val="tx1"/>
                        </a:solidFill>
                        <a:effectLst/>
                        <a:latin typeface="+mj-lt"/>
                      </a:endParaRPr>
                    </a:p>
                    <a:p>
                      <a:pPr>
                        <a:spcAft>
                          <a:spcPts val="0"/>
                        </a:spcAft>
                      </a:pPr>
                      <a:endParaRPr lang="en-IN" sz="1800" b="0" dirty="0">
                        <a:solidFill>
                          <a:schemeClr val="tx1"/>
                        </a:solidFill>
                        <a:effectLst/>
                        <a:latin typeface="+mj-lt"/>
                      </a:endParaRPr>
                    </a:p>
                    <a:p>
                      <a:pPr algn="just"/>
                      <a:r>
                        <a:rPr lang="en-IN" sz="1800" b="0" dirty="0">
                          <a:solidFill>
                            <a:schemeClr val="tx1"/>
                          </a:solidFill>
                          <a:effectLst/>
                          <a:latin typeface="+mj-lt"/>
                        </a:rPr>
                        <a:t>(iii) travel benefits extended to employees on vacation such as leave or home travel concession:</a:t>
                      </a:r>
                    </a:p>
                    <a:p>
                      <a:pPr algn="just"/>
                      <a:r>
                        <a:rPr lang="en-IN" sz="1800" b="0" dirty="0">
                          <a:solidFill>
                            <a:schemeClr val="tx1"/>
                          </a:solidFill>
                          <a:effectLst/>
                          <a:latin typeface="+mj-lt"/>
                        </a:rPr>
                        <a:t>Provided that the input tax credit in respect of such goods or services or both shall be available, where it is </a:t>
                      </a:r>
                      <a:r>
                        <a:rPr lang="en-IN" sz="1800" b="1" dirty="0">
                          <a:solidFill>
                            <a:schemeClr val="tx1"/>
                          </a:solidFill>
                          <a:effectLst/>
                          <a:latin typeface="+mj-lt"/>
                        </a:rPr>
                        <a:t>obligatory for an employer to provide to its employees under any law for the time being in force</a:t>
                      </a:r>
                      <a:r>
                        <a:rPr lang="en-IN" sz="1800" b="0" dirty="0">
                          <a:solidFill>
                            <a:schemeClr val="tx1"/>
                          </a:solidFill>
                          <a:effectLst/>
                          <a:latin typeface="+mj-lt"/>
                        </a:rPr>
                        <a:t>.</a:t>
                      </a:r>
                      <a:endParaRPr lang="en-IN" sz="1800" b="0" dirty="0">
                        <a:solidFill>
                          <a:schemeClr val="tx1"/>
                        </a:solidFill>
                        <a:effectLst/>
                        <a:latin typeface="+mj-lt"/>
                        <a:ea typeface="Times New Roman" panose="02020603050405020304" pitchFamily="18" charset="0"/>
                        <a:cs typeface="Times New Roman" panose="02020603050405020304" pitchFamily="18" charset="0"/>
                      </a:endParaRPr>
                    </a:p>
                  </a:txBody>
                  <a:tcPr marL="61769" marR="61769" marT="0" marB="0">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extLst>
                  <a:ext uri="{0D108BD9-81ED-4DB2-BD59-A6C34878D82A}">
                    <a16:rowId xmlns:a16="http://schemas.microsoft.com/office/drawing/2014/main" val="1871525209"/>
                  </a:ext>
                </a:extLst>
              </a:tr>
            </a:tbl>
          </a:graphicData>
        </a:graphic>
      </p:graphicFrame>
    </p:spTree>
    <p:extLst>
      <p:ext uri="{BB962C8B-B14F-4D97-AF65-F5344CB8AC3E}">
        <p14:creationId xmlns:p14="http://schemas.microsoft.com/office/powerpoint/2010/main" val="210059123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17(5)(b) Food, Health, Travel etc.</a:t>
            </a:r>
          </a:p>
        </p:txBody>
      </p:sp>
      <p:sp>
        <p:nvSpPr>
          <p:cNvPr id="2" name="Content Placeholder 1"/>
          <p:cNvSpPr>
            <a:spLocks noGrp="1"/>
          </p:cNvSpPr>
          <p:nvPr>
            <p:ph idx="1"/>
          </p:nvPr>
        </p:nvSpPr>
        <p:spPr/>
        <p:txBody>
          <a:bodyPr>
            <a:normAutofit/>
          </a:bodyPr>
          <a:lstStyle/>
          <a:p>
            <a:r>
              <a:rPr lang="en-US" dirty="0"/>
              <a:t>ITC not eligible, </a:t>
            </a:r>
          </a:p>
          <a:p>
            <a:pPr lvl="1"/>
            <a:r>
              <a:rPr lang="en-US" dirty="0"/>
              <a:t>in accordance with the provisions of Section 17(5)(b), ITC is not available in respect of food and beverages, health services, travel benefits to employees etc... </a:t>
            </a:r>
          </a:p>
          <a:p>
            <a:r>
              <a:rPr lang="en-US" dirty="0"/>
              <a:t>Exception, </a:t>
            </a:r>
          </a:p>
          <a:p>
            <a:pPr lvl="1" algn="just"/>
            <a:r>
              <a:rPr lang="en-US" dirty="0"/>
              <a:t>ITC in respect of food and beverages, health services, renting or hiring of motor vehicles, vessels and aircraft, travel benefits to employees etc..., can be availed where the provision of such goods or services </a:t>
            </a:r>
            <a:r>
              <a:rPr lang="en-US" i="1" u="sng" dirty="0"/>
              <a:t>is obligatory for an employer </a:t>
            </a:r>
            <a:r>
              <a:rPr lang="en-US" dirty="0"/>
              <a:t>to provide to its employees under any law for time being in force. </a:t>
            </a:r>
          </a:p>
          <a:p>
            <a:pPr lvl="1" algn="just"/>
            <a:endParaRPr lang="en-US" dirty="0"/>
          </a:p>
          <a:p>
            <a:pPr lvl="1" algn="just"/>
            <a:r>
              <a:rPr lang="en-IN" dirty="0"/>
              <a:t>Renting or hiring of motor vehicles, vessels and aircraft are blocked only if the purchase of such motor vehicles, vehicles and aircrafts are blocked as per clause (a) of (aa)</a:t>
            </a:r>
          </a:p>
        </p:txBody>
      </p:sp>
    </p:spTree>
    <p:extLst>
      <p:ext uri="{BB962C8B-B14F-4D97-AF65-F5344CB8AC3E}">
        <p14:creationId xmlns:p14="http://schemas.microsoft.com/office/powerpoint/2010/main" val="1851308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Sales Promotion Schemes : Circular No. 92/11/2019</a:t>
            </a:r>
          </a:p>
        </p:txBody>
      </p:sp>
      <p:sp>
        <p:nvSpPr>
          <p:cNvPr id="3" name="Content Placeholder 2"/>
          <p:cNvSpPr>
            <a:spLocks noGrp="1"/>
          </p:cNvSpPr>
          <p:nvPr>
            <p:ph idx="1"/>
          </p:nvPr>
        </p:nvSpPr>
        <p:spPr/>
        <p:txBody>
          <a:bodyPr>
            <a:normAutofit fontScale="92500" lnSpcReduction="20000"/>
          </a:bodyPr>
          <a:lstStyle/>
          <a:p>
            <a:r>
              <a:rPr lang="en-US" dirty="0"/>
              <a:t>Free samples and gifts</a:t>
            </a:r>
          </a:p>
          <a:p>
            <a:pPr lvl="1"/>
            <a:r>
              <a:rPr lang="en-US" dirty="0"/>
              <a:t>Samples which are supplied free of cost, without any consideration, </a:t>
            </a:r>
            <a:r>
              <a:rPr lang="en-US" b="1" u="sng" dirty="0"/>
              <a:t>do not qualify as “supply”</a:t>
            </a:r>
            <a:r>
              <a:rPr lang="en-US" dirty="0"/>
              <a:t> under GST, except where the activity falls within the ambit of Schedule I of the said Act.  </a:t>
            </a:r>
          </a:p>
          <a:p>
            <a:pPr lvl="1"/>
            <a:endParaRPr lang="en-US" dirty="0"/>
          </a:p>
          <a:p>
            <a:pPr lvl="1"/>
            <a:r>
              <a:rPr lang="en-US" dirty="0"/>
              <a:t>Further as per section 17(5)(h) of the CGST Act, 2017, </a:t>
            </a:r>
            <a:r>
              <a:rPr lang="en-US" b="1" u="sng" dirty="0"/>
              <a:t>ITC shall not be available </a:t>
            </a:r>
            <a:r>
              <a:rPr lang="en-US" dirty="0"/>
              <a:t>in respect of goods lost, stolen, destroyed, written off or disposed of by way of gift or free samples. </a:t>
            </a:r>
          </a:p>
          <a:p>
            <a:r>
              <a:rPr lang="en-IN" dirty="0"/>
              <a:t>Discounts including ‘Buy more, save more’ offer: </a:t>
            </a:r>
          </a:p>
          <a:p>
            <a:pPr lvl="1"/>
            <a:r>
              <a:rPr lang="en-IN" dirty="0"/>
              <a:t>Periodic/year-end discounts/volume discounts</a:t>
            </a:r>
          </a:p>
          <a:p>
            <a:pPr lvl="1"/>
            <a:r>
              <a:rPr lang="en-IN" dirty="0"/>
              <a:t>Such discounts are to be </a:t>
            </a:r>
            <a:r>
              <a:rPr lang="en-IN" b="1" u="sng" dirty="0"/>
              <a:t>excluded while determining the value of supply</a:t>
            </a:r>
            <a:r>
              <a:rPr lang="en-IN" dirty="0"/>
              <a:t> as per section 15</a:t>
            </a:r>
          </a:p>
          <a:p>
            <a:pPr lvl="1"/>
            <a:r>
              <a:rPr lang="en-IN" dirty="0"/>
              <a:t>The corresponding </a:t>
            </a:r>
            <a:r>
              <a:rPr lang="en-IN" b="1" u="sng" dirty="0"/>
              <a:t>ITC would be eligible </a:t>
            </a:r>
            <a:r>
              <a:rPr lang="en-IN" dirty="0"/>
              <a:t>to be claimed. </a:t>
            </a:r>
          </a:p>
          <a:p>
            <a:r>
              <a:rPr lang="en-IN" dirty="0"/>
              <a:t>Secondary discounts </a:t>
            </a:r>
          </a:p>
          <a:p>
            <a:pPr lvl="1"/>
            <a:r>
              <a:rPr lang="en-IN" dirty="0"/>
              <a:t>After the supply is complete</a:t>
            </a:r>
          </a:p>
          <a:p>
            <a:pPr lvl="1"/>
            <a:r>
              <a:rPr lang="en-IN" dirty="0"/>
              <a:t>Not to be excluded as conditions not satisfied</a:t>
            </a:r>
          </a:p>
          <a:p>
            <a:pPr lvl="1"/>
            <a:r>
              <a:rPr lang="en-IN" dirty="0"/>
              <a:t>No impact on availability of ITC in the hands of supplier</a:t>
            </a:r>
            <a:endParaRPr lang="en-US" dirty="0"/>
          </a:p>
        </p:txBody>
      </p:sp>
    </p:spTree>
    <p:extLst>
      <p:ext uri="{BB962C8B-B14F-4D97-AF65-F5344CB8AC3E}">
        <p14:creationId xmlns:p14="http://schemas.microsoft.com/office/powerpoint/2010/main" val="20453882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99235"/>
            <a:ext cx="10515600" cy="1005495"/>
          </a:xfrm>
        </p:spPr>
        <p:txBody>
          <a:bodyPr>
            <a:normAutofit fontScale="90000"/>
          </a:bodyPr>
          <a:lstStyle/>
          <a:p>
            <a:pPr lvl="0"/>
            <a:r>
              <a:rPr lang="en-US" dirty="0"/>
              <a:t>Exclusion from the value of exempt supplies for the reversal of Common Credit :: Rule 42 n 43</a:t>
            </a:r>
          </a:p>
        </p:txBody>
      </p:sp>
      <p:sp>
        <p:nvSpPr>
          <p:cNvPr id="3" name="Content Placeholder 2"/>
          <p:cNvSpPr>
            <a:spLocks noGrp="1"/>
          </p:cNvSpPr>
          <p:nvPr>
            <p:ph idx="1"/>
          </p:nvPr>
        </p:nvSpPr>
        <p:spPr>
          <a:xfrm>
            <a:off x="838200" y="1510748"/>
            <a:ext cx="10515600" cy="4666216"/>
          </a:xfrm>
        </p:spPr>
        <p:txBody>
          <a:bodyPr/>
          <a:lstStyle/>
          <a:p>
            <a:pPr lvl="0"/>
            <a:r>
              <a:rPr lang="en-US" strike="sngStrike" dirty="0">
                <a:solidFill>
                  <a:schemeClr val="tx1"/>
                </a:solidFill>
              </a:rPr>
              <a:t>Supplies to Nepal or Bhutan is exempt but not considered as exempt supply for reversing ITC</a:t>
            </a:r>
          </a:p>
          <a:p>
            <a:pPr lvl="0"/>
            <a:endParaRPr lang="en-US" dirty="0">
              <a:solidFill>
                <a:schemeClr val="tx1"/>
              </a:solidFill>
            </a:endParaRPr>
          </a:p>
          <a:p>
            <a:pPr lvl="0"/>
            <a:r>
              <a:rPr lang="en-US" dirty="0">
                <a:solidFill>
                  <a:schemeClr val="tx1"/>
                </a:solidFill>
              </a:rPr>
              <a:t>Value of services </a:t>
            </a:r>
            <a:r>
              <a:rPr lang="en-US" b="1" dirty="0">
                <a:solidFill>
                  <a:schemeClr val="tx1"/>
                </a:solidFill>
              </a:rPr>
              <a:t>by way of extending loans, advances or deposits </a:t>
            </a:r>
            <a:r>
              <a:rPr lang="en-US" dirty="0">
                <a:solidFill>
                  <a:schemeClr val="tx1"/>
                </a:solidFill>
              </a:rPr>
              <a:t>wherein the consideration is earned (other than banks) in the form of interest or discount are considered as exempt supplies</a:t>
            </a:r>
          </a:p>
          <a:p>
            <a:pPr lvl="0"/>
            <a:endParaRPr lang="en-US" dirty="0">
              <a:solidFill>
                <a:schemeClr val="tx1"/>
              </a:solidFill>
            </a:endParaRPr>
          </a:p>
          <a:p>
            <a:pPr lvl="0"/>
            <a:r>
              <a:rPr lang="en-US" dirty="0">
                <a:solidFill>
                  <a:schemeClr val="tx1"/>
                </a:solidFill>
              </a:rPr>
              <a:t>Services of transportation of goods by vessel at the time of export from the customs clearance station in India to a place outside India have been specifically exempted under law </a:t>
            </a:r>
          </a:p>
        </p:txBody>
      </p:sp>
    </p:spTree>
    <p:extLst>
      <p:ext uri="{BB962C8B-B14F-4D97-AF65-F5344CB8AC3E}">
        <p14:creationId xmlns:p14="http://schemas.microsoft.com/office/powerpoint/2010/main" val="196871120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3BF36-D397-4671-815D-074034698EBD}"/>
              </a:ext>
            </a:extLst>
          </p:cNvPr>
          <p:cNvSpPr>
            <a:spLocks noGrp="1"/>
          </p:cNvSpPr>
          <p:nvPr>
            <p:ph type="title"/>
          </p:nvPr>
        </p:nvSpPr>
        <p:spPr/>
        <p:txBody>
          <a:bodyPr/>
          <a:lstStyle/>
          <a:p>
            <a:r>
              <a:rPr lang="en-IN" dirty="0"/>
              <a:t>Registration</a:t>
            </a:r>
          </a:p>
        </p:txBody>
      </p:sp>
      <p:sp>
        <p:nvSpPr>
          <p:cNvPr id="3" name="Text Placeholder 2">
            <a:extLst>
              <a:ext uri="{FF2B5EF4-FFF2-40B4-BE49-F238E27FC236}">
                <a16:creationId xmlns:a16="http://schemas.microsoft.com/office/drawing/2014/main" id="{BF1553A9-7277-4316-9AA0-E7F672D43A14}"/>
              </a:ext>
            </a:extLst>
          </p:cNvPr>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3869873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uFillTx/>
              </a:rPr>
              <a:t>What’s Next &gt;&gt;</a:t>
            </a:r>
          </a:p>
        </p:txBody>
      </p:sp>
      <p:graphicFrame>
        <p:nvGraphicFramePr>
          <p:cNvPr id="4" name="Diagram 3"/>
          <p:cNvGraphicFramePr/>
          <p:nvPr/>
        </p:nvGraphicFramePr>
        <p:xfrm>
          <a:off x="1202969" y="981820"/>
          <a:ext cx="9569752" cy="53956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72CC1286-1CFD-434F-91E2-447085530BDC}" type="slidenum">
              <a:rPr lang="en-IN" smtClean="0">
                <a:uFillTx/>
              </a:rPr>
              <a:t>7</a:t>
            </a:fld>
            <a:endParaRPr lang="en-IN" dirty="0">
              <a:uFillTx/>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25739"/>
            <a:ext cx="10797209" cy="471203"/>
          </a:xfrm>
        </p:spPr>
        <p:txBody>
          <a:bodyPr>
            <a:normAutofit fontScale="90000"/>
          </a:bodyPr>
          <a:lstStyle/>
          <a:p>
            <a:r>
              <a:rPr lang="en-US" dirty="0">
                <a:uFillTx/>
              </a:rPr>
              <a:t>Basic Provisions - THEN</a:t>
            </a:r>
          </a:p>
        </p:txBody>
      </p:sp>
      <p:graphicFrame>
        <p:nvGraphicFramePr>
          <p:cNvPr id="4" name="Content Placeholder 1"/>
          <p:cNvGraphicFramePr>
            <a:graphicFrameLocks/>
          </p:cNvGraphicFramePr>
          <p:nvPr>
            <p:extLst>
              <p:ext uri="{D42A27DB-BD31-4B8C-83A1-F6EECF244321}">
                <p14:modId xmlns:p14="http://schemas.microsoft.com/office/powerpoint/2010/main" val="1342601825"/>
              </p:ext>
            </p:extLst>
          </p:nvPr>
        </p:nvGraphicFramePr>
        <p:xfrm>
          <a:off x="357809" y="1113183"/>
          <a:ext cx="5560000" cy="53495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ext uri="{D42A27DB-BD31-4B8C-83A1-F6EECF244321}">
                <p14:modId xmlns:p14="http://schemas.microsoft.com/office/powerpoint/2010/main" val="6768736"/>
              </p:ext>
            </p:extLst>
          </p:nvPr>
        </p:nvGraphicFramePr>
        <p:xfrm>
          <a:off x="6274191" y="1073426"/>
          <a:ext cx="5599758" cy="511635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Slide Number Placeholder 5"/>
          <p:cNvSpPr>
            <a:spLocks noGrp="1"/>
          </p:cNvSpPr>
          <p:nvPr>
            <p:ph type="sldNum" sz="quarter" idx="12"/>
          </p:nvPr>
        </p:nvSpPr>
        <p:spPr/>
        <p:txBody>
          <a:bodyPr/>
          <a:lstStyle/>
          <a:p>
            <a:fld id="{72CC1286-1CFD-434F-91E2-447085530BDC}" type="slidenum">
              <a:rPr lang="en-IN" smtClean="0">
                <a:uFillTx/>
              </a:rPr>
              <a:t>70</a:t>
            </a:fld>
            <a:endParaRPr lang="en-IN" dirty="0">
              <a:uFillTx/>
            </a:endParaRPr>
          </a:p>
        </p:txBody>
      </p:sp>
    </p:spTree>
    <p:extLst>
      <p:ext uri="{BB962C8B-B14F-4D97-AF65-F5344CB8AC3E}">
        <p14:creationId xmlns:p14="http://schemas.microsoft.com/office/powerpoint/2010/main" val="403742087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Registration Provisions - Now</a:t>
            </a:r>
          </a:p>
        </p:txBody>
      </p:sp>
      <p:sp>
        <p:nvSpPr>
          <p:cNvPr id="2" name="Content Placeholder 1"/>
          <p:cNvSpPr>
            <a:spLocks noGrp="1"/>
          </p:cNvSpPr>
          <p:nvPr>
            <p:ph idx="1"/>
          </p:nvPr>
        </p:nvSpPr>
        <p:spPr/>
        <p:txBody>
          <a:bodyPr>
            <a:normAutofit/>
          </a:bodyPr>
          <a:lstStyle/>
          <a:p>
            <a:pPr marL="0" indent="0">
              <a:buNone/>
            </a:pPr>
            <a:r>
              <a:rPr lang="en-US" dirty="0"/>
              <a:t>Finance Bill 2019 has increased the threshold Limit 40 lacs for </a:t>
            </a:r>
            <a:r>
              <a:rPr lang="en-US" b="1" u="sng" dirty="0"/>
              <a:t>Goods</a:t>
            </a:r>
            <a:r>
              <a:rPr lang="en-US" dirty="0"/>
              <a:t> : </a:t>
            </a:r>
          </a:p>
          <a:p>
            <a:r>
              <a:rPr lang="en-US" dirty="0"/>
              <a:t>Exceptions to Registration Requirement in the above Notification,</a:t>
            </a:r>
          </a:p>
          <a:p>
            <a:pPr lvl="1"/>
            <a:r>
              <a:rPr lang="en-US" dirty="0"/>
              <a:t>Persons engaged in making intra-State supplies in the States of </a:t>
            </a:r>
          </a:p>
          <a:p>
            <a:pPr lvl="2"/>
            <a:r>
              <a:rPr lang="en-US" dirty="0"/>
              <a:t>Arunachal Pradesh, Manipur, Meghalaya, Mizoram, Nagaland, Puducherry, Sikkim, Telangana, Tripura, Uttarakhand </a:t>
            </a:r>
          </a:p>
          <a:p>
            <a:pPr lvl="1"/>
            <a:r>
              <a:rPr lang="en-US" dirty="0"/>
              <a:t>Persons required to take compulsory registration u/s 24</a:t>
            </a:r>
          </a:p>
          <a:p>
            <a:pPr lvl="1"/>
            <a:r>
              <a:rPr lang="en-US" dirty="0"/>
              <a:t>Suppliers of Ice cream and other edible ice, whether or not containing cocoa; Pan masala; Tobacco and manufactured tobacco substitutes</a:t>
            </a:r>
          </a:p>
          <a:p>
            <a:pPr marL="0" indent="0">
              <a:buNone/>
            </a:pPr>
            <a:r>
              <a:rPr lang="en-US" dirty="0"/>
              <a:t>Services</a:t>
            </a:r>
          </a:p>
          <a:p>
            <a:pPr lvl="1"/>
            <a:r>
              <a:rPr lang="en-US" dirty="0"/>
              <a:t>The threshold for registration for </a:t>
            </a:r>
            <a:r>
              <a:rPr lang="en-US" b="1" dirty="0"/>
              <a:t>service providers</a:t>
            </a:r>
            <a:r>
              <a:rPr lang="en-US" dirty="0"/>
              <a:t> would continue to be Rs 20 lakhs and in case of Special category States Rs 10 lakhs</a:t>
            </a:r>
          </a:p>
          <a:p>
            <a:pPr lvl="1"/>
            <a:r>
              <a:rPr lang="en-US" dirty="0"/>
              <a:t>40 lacs applicable only for those exclusively in </a:t>
            </a:r>
            <a:r>
              <a:rPr lang="en-IN" dirty="0"/>
              <a:t>in the supply of goods</a:t>
            </a:r>
            <a:endParaRPr lang="en-US" dirty="0"/>
          </a:p>
          <a:p>
            <a:pPr lvl="1"/>
            <a:endParaRPr lang="en-US" dirty="0"/>
          </a:p>
        </p:txBody>
      </p:sp>
    </p:spTree>
    <p:extLst>
      <p:ext uri="{BB962C8B-B14F-4D97-AF65-F5344CB8AC3E}">
        <p14:creationId xmlns:p14="http://schemas.microsoft.com/office/powerpoint/2010/main" val="347720342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Registration Threshold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08971734"/>
              </p:ext>
            </p:extLst>
          </p:nvPr>
        </p:nvGraphicFramePr>
        <p:xfrm>
          <a:off x="838200" y="1030622"/>
          <a:ext cx="10515600" cy="5443497"/>
        </p:xfrm>
        <a:graphic>
          <a:graphicData uri="http://schemas.openxmlformats.org/drawingml/2006/table">
            <a:tbl>
              <a:tblPr firstRow="1" bandRow="1">
                <a:tableStyleId>{72833802-FEF1-4C79-8D5D-14CF1EAF98D9}</a:tableStyleId>
              </a:tblPr>
              <a:tblGrid>
                <a:gridCol w="2699657">
                  <a:extLst>
                    <a:ext uri="{9D8B030D-6E8A-4147-A177-3AD203B41FA5}">
                      <a16:colId xmlns:a16="http://schemas.microsoft.com/office/drawing/2014/main" val="20000"/>
                    </a:ext>
                  </a:extLst>
                </a:gridCol>
                <a:gridCol w="5056414">
                  <a:extLst>
                    <a:ext uri="{9D8B030D-6E8A-4147-A177-3AD203B41FA5}">
                      <a16:colId xmlns:a16="http://schemas.microsoft.com/office/drawing/2014/main" val="20001"/>
                    </a:ext>
                  </a:extLst>
                </a:gridCol>
                <a:gridCol w="2759529">
                  <a:extLst>
                    <a:ext uri="{9D8B030D-6E8A-4147-A177-3AD203B41FA5}">
                      <a16:colId xmlns:a16="http://schemas.microsoft.com/office/drawing/2014/main" val="20002"/>
                    </a:ext>
                  </a:extLst>
                </a:gridCol>
              </a:tblGrid>
              <a:tr h="443502">
                <a:tc>
                  <a:txBody>
                    <a:bodyPr/>
                    <a:lstStyle/>
                    <a:p>
                      <a:pPr algn="ctr"/>
                      <a:r>
                        <a:rPr lang="en-US" sz="2000" dirty="0">
                          <a:latin typeface="+mj-lt"/>
                        </a:rPr>
                        <a:t>Threshold Limit</a:t>
                      </a:r>
                    </a:p>
                  </a:txBody>
                  <a:tcPr/>
                </a:tc>
                <a:tc>
                  <a:txBody>
                    <a:bodyPr/>
                    <a:lstStyle/>
                    <a:p>
                      <a:pPr algn="ctr"/>
                      <a:r>
                        <a:rPr lang="en-US" sz="2000" dirty="0">
                          <a:latin typeface="+mj-lt"/>
                        </a:rPr>
                        <a:t>Only Goods</a:t>
                      </a:r>
                    </a:p>
                  </a:txBody>
                  <a:tcPr/>
                </a:tc>
                <a:tc>
                  <a:txBody>
                    <a:bodyPr/>
                    <a:lstStyle/>
                    <a:p>
                      <a:pPr algn="ctr"/>
                      <a:r>
                        <a:rPr lang="en-US" sz="2000" dirty="0">
                          <a:latin typeface="+mj-lt"/>
                        </a:rPr>
                        <a:t>Goods and Services</a:t>
                      </a:r>
                    </a:p>
                  </a:txBody>
                  <a:tcPr/>
                </a:tc>
                <a:extLst>
                  <a:ext uri="{0D108BD9-81ED-4DB2-BD59-A6C34878D82A}">
                    <a16:rowId xmlns:a16="http://schemas.microsoft.com/office/drawing/2014/main" val="10000"/>
                  </a:ext>
                </a:extLst>
              </a:tr>
              <a:tr h="1127485">
                <a:tc>
                  <a:txBody>
                    <a:bodyPr/>
                    <a:lstStyle/>
                    <a:p>
                      <a:r>
                        <a:rPr lang="en-US" sz="2000" dirty="0">
                          <a:latin typeface="+mj-lt"/>
                        </a:rPr>
                        <a:t>A)</a:t>
                      </a:r>
                      <a:r>
                        <a:rPr lang="en-US" sz="2000" baseline="0" dirty="0">
                          <a:latin typeface="+mj-lt"/>
                        </a:rPr>
                        <a:t> Rs.40 Lacs</a:t>
                      </a:r>
                      <a:endParaRPr lang="en-US" b="1" dirty="0">
                        <a:latin typeface="+mj-lt"/>
                      </a:endParaRPr>
                    </a:p>
                  </a:txBody>
                  <a:tcPr/>
                </a:tc>
                <a:tc>
                  <a:txBody>
                    <a:bodyPr/>
                    <a:lstStyle/>
                    <a:p>
                      <a:pPr algn="ctr"/>
                      <a:r>
                        <a:rPr lang="en-US" dirty="0">
                          <a:latin typeface="+mj-lt"/>
                        </a:rPr>
                        <a:t>All states except (B)</a:t>
                      </a:r>
                      <a:r>
                        <a:rPr lang="en-US" baseline="0" dirty="0">
                          <a:latin typeface="+mj-lt"/>
                        </a:rPr>
                        <a:t> &amp; (C)</a:t>
                      </a:r>
                      <a:endParaRPr lang="en-US" dirty="0">
                        <a:latin typeface="+mj-lt"/>
                      </a:endParaRPr>
                    </a:p>
                  </a:txBody>
                  <a:tcPr/>
                </a:tc>
                <a:tc>
                  <a:txBody>
                    <a:bodyPr/>
                    <a:lstStyle/>
                    <a:p>
                      <a:pPr algn="ctr"/>
                      <a:r>
                        <a:rPr lang="en-US" dirty="0">
                          <a:latin typeface="+mj-lt"/>
                        </a:rPr>
                        <a:t>NOT Applicable</a:t>
                      </a:r>
                    </a:p>
                  </a:txBody>
                  <a:tcPr/>
                </a:tc>
                <a:extLst>
                  <a:ext uri="{0D108BD9-81ED-4DB2-BD59-A6C34878D82A}">
                    <a16:rowId xmlns:a16="http://schemas.microsoft.com/office/drawing/2014/main" val="10001"/>
                  </a:ext>
                </a:extLst>
              </a:tr>
              <a:tr h="2136646">
                <a:tc>
                  <a:txBody>
                    <a:bodyPr/>
                    <a:lstStyle/>
                    <a:p>
                      <a:r>
                        <a:rPr lang="en-US" sz="2000" dirty="0">
                          <a:latin typeface="+mj-lt"/>
                        </a:rPr>
                        <a:t>B)</a:t>
                      </a:r>
                      <a:r>
                        <a:rPr lang="en-US" sz="2000" baseline="0" dirty="0">
                          <a:latin typeface="+mj-lt"/>
                        </a:rPr>
                        <a:t> Rs.20 Lacs</a:t>
                      </a:r>
                    </a:p>
                    <a:p>
                      <a:pPr lvl="1"/>
                      <a:r>
                        <a:rPr lang="en-US" sz="2000" b="1" baseline="0" dirty="0">
                          <a:latin typeface="+mj-lt"/>
                        </a:rPr>
                        <a:t>6 States</a:t>
                      </a:r>
                    </a:p>
                    <a:p>
                      <a:pPr lvl="1"/>
                      <a:r>
                        <a:rPr lang="en-US" sz="2000" b="1" baseline="0" dirty="0">
                          <a:latin typeface="+mj-lt"/>
                        </a:rPr>
                        <a:t>1 UT</a:t>
                      </a:r>
                      <a:endParaRPr lang="en-US" b="1" dirty="0">
                        <a:latin typeface="+mj-lt"/>
                      </a:endParaRPr>
                    </a:p>
                  </a:txBody>
                  <a:tcPr/>
                </a:tc>
                <a:tc>
                  <a:txBody>
                    <a:bodyPr/>
                    <a:lstStyle/>
                    <a:p>
                      <a:pPr algn="ctr"/>
                      <a:r>
                        <a:rPr lang="en-US" sz="1800" b="1" kern="1200" dirty="0">
                          <a:solidFill>
                            <a:schemeClr val="tx1"/>
                          </a:solidFill>
                          <a:latin typeface="+mn-lt"/>
                          <a:ea typeface="+mn-ea"/>
                          <a:cs typeface="+mn-cs"/>
                        </a:rPr>
                        <a:t>Not Opted by</a:t>
                      </a:r>
                    </a:p>
                    <a:p>
                      <a:pPr algn="l"/>
                      <a:r>
                        <a:rPr lang="en-US" sz="1800" b="1" kern="1200" dirty="0">
                          <a:solidFill>
                            <a:schemeClr val="tx1"/>
                          </a:solidFill>
                          <a:latin typeface="+mn-lt"/>
                          <a:ea typeface="+mn-ea"/>
                          <a:cs typeface="+mn-cs"/>
                        </a:rPr>
                        <a:t>Regular States </a:t>
                      </a:r>
                      <a:r>
                        <a:rPr lang="en-US" dirty="0">
                          <a:latin typeface="+mj-lt"/>
                        </a:rPr>
                        <a:t>: Telangana, </a:t>
                      </a:r>
                    </a:p>
                    <a:p>
                      <a:pPr algn="l"/>
                      <a:r>
                        <a:rPr lang="en-US" sz="1800" b="1" kern="1200" dirty="0">
                          <a:solidFill>
                            <a:schemeClr val="tx1"/>
                          </a:solidFill>
                          <a:latin typeface="+mn-lt"/>
                          <a:ea typeface="+mn-ea"/>
                          <a:cs typeface="+mn-cs"/>
                        </a:rPr>
                        <a:t>UT </a:t>
                      </a:r>
                      <a:r>
                        <a:rPr lang="en-US" dirty="0">
                          <a:latin typeface="+mj-lt"/>
                        </a:rPr>
                        <a:t>: Puducherry,</a:t>
                      </a:r>
                      <a:r>
                        <a:rPr lang="en-US" baseline="0" dirty="0">
                          <a:latin typeface="+mj-lt"/>
                        </a:rPr>
                        <a:t> </a:t>
                      </a:r>
                    </a:p>
                    <a:p>
                      <a:pPr algn="l"/>
                      <a:r>
                        <a:rPr lang="en-US" sz="1800" b="1" kern="1200" dirty="0">
                          <a:solidFill>
                            <a:schemeClr val="tx1"/>
                          </a:solidFill>
                          <a:latin typeface="+mn-lt"/>
                          <a:ea typeface="+mn-ea"/>
                          <a:cs typeface="+mn-cs"/>
                        </a:rPr>
                        <a:t>North East</a:t>
                      </a:r>
                      <a:r>
                        <a:rPr lang="en-US" b="1" baseline="0" dirty="0">
                          <a:latin typeface="+mj-lt"/>
                        </a:rPr>
                        <a:t> </a:t>
                      </a:r>
                      <a:r>
                        <a:rPr lang="en-US" baseline="0" dirty="0">
                          <a:latin typeface="+mj-lt"/>
                        </a:rPr>
                        <a:t>: </a:t>
                      </a:r>
                      <a:r>
                        <a:rPr lang="en-US" sz="1800" kern="1200" dirty="0">
                          <a:solidFill>
                            <a:schemeClr val="tx1"/>
                          </a:solidFill>
                          <a:latin typeface="+mj-lt"/>
                          <a:ea typeface="+mn-ea"/>
                          <a:cs typeface="+mn-cs"/>
                        </a:rPr>
                        <a:t>Arunachal Pradesh</a:t>
                      </a:r>
                      <a:r>
                        <a:rPr lang="en-US" sz="1800" kern="1200" dirty="0">
                          <a:solidFill>
                            <a:schemeClr val="tx1"/>
                          </a:solidFill>
                          <a:latin typeface="+mn-lt"/>
                          <a:ea typeface="+mn-ea"/>
                          <a:cs typeface="+mn-cs"/>
                        </a:rPr>
                        <a:t>, </a:t>
                      </a:r>
                      <a:r>
                        <a:rPr lang="en-US" baseline="0" dirty="0">
                          <a:latin typeface="+mj-lt"/>
                        </a:rPr>
                        <a:t>Assam, Himachal Pradesh, Meghalaya, Sikkim and Uttarakhand</a:t>
                      </a:r>
                      <a:endParaRPr lang="en-US" dirty="0">
                        <a:latin typeface="+mj-lt"/>
                      </a:endParaRPr>
                    </a:p>
                  </a:txBody>
                  <a:tcPr/>
                </a:tc>
                <a:tc>
                  <a:txBody>
                    <a:bodyPr/>
                    <a:lstStyle/>
                    <a:p>
                      <a:pPr algn="ctr"/>
                      <a:r>
                        <a:rPr lang="en-US" dirty="0">
                          <a:latin typeface="+mj-lt"/>
                        </a:rPr>
                        <a:t>All states except (C) </a:t>
                      </a:r>
                    </a:p>
                  </a:txBody>
                  <a:tcPr/>
                </a:tc>
                <a:extLst>
                  <a:ext uri="{0D108BD9-81ED-4DB2-BD59-A6C34878D82A}">
                    <a16:rowId xmlns:a16="http://schemas.microsoft.com/office/drawing/2014/main" val="10002"/>
                  </a:ext>
                </a:extLst>
              </a:tr>
              <a:tr h="17358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latin typeface="+mj-lt"/>
                        </a:rPr>
                        <a:t>C) </a:t>
                      </a:r>
                      <a:r>
                        <a:rPr lang="en-US" sz="2000" baseline="0" dirty="0">
                          <a:latin typeface="+mj-lt"/>
                        </a:rPr>
                        <a:t>Rs.10 Lacs</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2000" b="1" baseline="0" dirty="0">
                          <a:latin typeface="+mj-lt"/>
                        </a:rPr>
                        <a:t>4 States</a:t>
                      </a:r>
                      <a:endParaRPr lang="en-US" sz="2000" b="1" dirty="0">
                        <a:latin typeface="+mj-lt"/>
                      </a:endParaRPr>
                    </a:p>
                  </a:txBody>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dirty="0">
                          <a:latin typeface="+mj-lt"/>
                        </a:rPr>
                        <a:t> Manipur, Mizoram, Nagaland, Tripura</a:t>
                      </a:r>
                    </a:p>
                  </a:txBody>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dirty="0">
                          <a:latin typeface="+mj-lt"/>
                        </a:rPr>
                        <a:t>Manipur, Mizoram, Nagaland, Tripura</a:t>
                      </a:r>
                    </a:p>
                    <a:p>
                      <a:pPr algn="ctr"/>
                      <a:endParaRPr lang="en-US" dirty="0">
                        <a:latin typeface="+mj-lt"/>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32611080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Sec 23: Person Not Liable for Registration - THEN</a:t>
            </a:r>
            <a:endParaRPr lang="en-IN" dirty="0"/>
          </a:p>
        </p:txBody>
      </p:sp>
      <p:sp>
        <p:nvSpPr>
          <p:cNvPr id="3" name="Content Placeholder 2"/>
          <p:cNvSpPr>
            <a:spLocks noGrp="1"/>
          </p:cNvSpPr>
          <p:nvPr>
            <p:ph idx="1"/>
          </p:nvPr>
        </p:nvSpPr>
        <p:spPr/>
        <p:txBody>
          <a:bodyPr>
            <a:normAutofit/>
          </a:bodyPr>
          <a:lstStyle/>
          <a:p>
            <a:r>
              <a:rPr lang="en-US" dirty="0"/>
              <a:t>Engaged exclusively in supplying goods or services that are not liable to tax, wholly exempt under CGST / IGST </a:t>
            </a:r>
          </a:p>
          <a:p>
            <a:pPr lvl="1"/>
            <a:r>
              <a:rPr lang="en-US" dirty="0"/>
              <a:t>What are partly Exempt Supplies</a:t>
            </a:r>
          </a:p>
          <a:p>
            <a:r>
              <a:rPr lang="en-US" dirty="0"/>
              <a:t>An agriculturist for the purpose of agriculture- Individual / HUF</a:t>
            </a:r>
          </a:p>
          <a:p>
            <a:r>
              <a:rPr lang="en-US" dirty="0"/>
              <a:t>Specified category of persons notified</a:t>
            </a:r>
          </a:p>
          <a:p>
            <a:pPr lvl="1"/>
            <a:r>
              <a:rPr lang="en-IN" i="1" dirty="0"/>
              <a:t>The Government may, on the recommendations of the Council, by notification, specify the category of persons who may be exempted from obtaining registration under this Act </a:t>
            </a:r>
            <a:r>
              <a:rPr lang="en-IN" dirty="0"/>
              <a:t>	</a:t>
            </a:r>
          </a:p>
          <a:p>
            <a:endParaRPr lang="en-US" dirty="0"/>
          </a:p>
          <a:p>
            <a:pPr lvl="1"/>
            <a:endParaRPr lang="en-IN"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1294A-7398-49E8-8AB2-6D6A08DDDFB9}"/>
              </a:ext>
            </a:extLst>
          </p:cNvPr>
          <p:cNvSpPr>
            <a:spLocks noGrp="1"/>
          </p:cNvSpPr>
          <p:nvPr>
            <p:ph type="title"/>
          </p:nvPr>
        </p:nvSpPr>
        <p:spPr/>
        <p:txBody>
          <a:bodyPr>
            <a:normAutofit fontScale="90000"/>
          </a:bodyPr>
          <a:lstStyle/>
          <a:p>
            <a:r>
              <a:rPr lang="en-IN" dirty="0"/>
              <a:t>Notified for Non Registration - NOW</a:t>
            </a:r>
          </a:p>
        </p:txBody>
      </p:sp>
      <p:sp>
        <p:nvSpPr>
          <p:cNvPr id="3" name="Content Placeholder 2">
            <a:extLst>
              <a:ext uri="{FF2B5EF4-FFF2-40B4-BE49-F238E27FC236}">
                <a16:creationId xmlns:a16="http://schemas.microsoft.com/office/drawing/2014/main" id="{0DD5DD64-3A35-4907-9857-6794CC000847}"/>
              </a:ext>
            </a:extLst>
          </p:cNvPr>
          <p:cNvSpPr>
            <a:spLocks noGrp="1"/>
          </p:cNvSpPr>
          <p:nvPr>
            <p:ph idx="1"/>
          </p:nvPr>
        </p:nvSpPr>
        <p:spPr/>
        <p:txBody>
          <a:bodyPr>
            <a:normAutofit/>
          </a:bodyPr>
          <a:lstStyle/>
          <a:p>
            <a:pPr marL="0" indent="0" algn="just">
              <a:buNone/>
            </a:pPr>
            <a:r>
              <a:rPr lang="en-US" dirty="0"/>
              <a:t>Central Tax Notification</a:t>
            </a:r>
          </a:p>
          <a:p>
            <a:pPr marL="914400" lvl="1" indent="-457200" algn="just">
              <a:buFont typeface="+mj-lt"/>
              <a:buAutoNum type="arabicPeriod"/>
            </a:pPr>
            <a:r>
              <a:rPr lang="en-US" dirty="0"/>
              <a:t>Person making only reverse charge supplies exempted from obtaining registration </a:t>
            </a:r>
            <a:r>
              <a:rPr lang="en-US" sz="2000" dirty="0"/>
              <a:t>(5/2017 CT)</a:t>
            </a:r>
          </a:p>
          <a:p>
            <a:pPr marL="914400" lvl="1" indent="-457200" algn="just">
              <a:buFont typeface="+mj-lt"/>
              <a:buAutoNum type="arabicPeriod"/>
            </a:pPr>
            <a:r>
              <a:rPr lang="en-US" dirty="0"/>
              <a:t>CTP persons making supplies of handicraft goods or persons making interstate supplies of specified handicraft goods up to Rs. 20lacs</a:t>
            </a:r>
          </a:p>
          <a:p>
            <a:pPr marL="914400" lvl="2" indent="0">
              <a:buNone/>
            </a:pPr>
            <a:r>
              <a:rPr lang="en-US" dirty="0"/>
              <a:t> (32/2017 CT, 8/2017-IT, 56/2018)</a:t>
            </a:r>
          </a:p>
          <a:p>
            <a:pPr marL="914400" lvl="1" indent="-457200" algn="just">
              <a:buFont typeface="+mj-lt"/>
              <a:buAutoNum type="arabicPeriod"/>
            </a:pPr>
            <a:r>
              <a:rPr lang="en-US" dirty="0"/>
              <a:t>Persons making supplies of services through ECO [other than 9(5)] with aggregate turnover up to Rs. 20lacs </a:t>
            </a:r>
            <a:r>
              <a:rPr lang="en-US" sz="2000" dirty="0"/>
              <a:t>(Notn 65/2017-CT)</a:t>
            </a:r>
          </a:p>
          <a:p>
            <a:pPr marL="0" indent="0" algn="just">
              <a:buNone/>
            </a:pPr>
            <a:r>
              <a:rPr lang="en-US" dirty="0"/>
              <a:t>IGST Notifications</a:t>
            </a:r>
          </a:p>
          <a:p>
            <a:pPr marL="914400" lvl="1" indent="-457200" algn="just">
              <a:buFont typeface="+mj-lt"/>
              <a:buAutoNum type="arabicPeriod"/>
            </a:pPr>
            <a:r>
              <a:rPr lang="en-US" dirty="0"/>
              <a:t>Job workers making inter-state supplies to a registered person(Notn 7/2017 IT)</a:t>
            </a:r>
          </a:p>
          <a:p>
            <a:pPr marL="914400" lvl="1" indent="-457200" algn="just">
              <a:buFont typeface="+mj-lt"/>
              <a:buAutoNum type="arabicPeriod"/>
            </a:pPr>
            <a:r>
              <a:rPr lang="en-US" dirty="0"/>
              <a:t>Persons making interstate supplies of services up to Rs. 20lacs (10/2017 IT)</a:t>
            </a:r>
          </a:p>
          <a:p>
            <a:pPr marL="514350" indent="-514350" algn="just">
              <a:buFont typeface="+mj-lt"/>
              <a:buAutoNum type="arabicPeriod"/>
            </a:pPr>
            <a:endParaRPr lang="en-IN" dirty="0"/>
          </a:p>
        </p:txBody>
      </p:sp>
    </p:spTree>
    <p:extLst>
      <p:ext uri="{BB962C8B-B14F-4D97-AF65-F5344CB8AC3E}">
        <p14:creationId xmlns:p14="http://schemas.microsoft.com/office/powerpoint/2010/main" val="340816071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600" dirty="0"/>
              <a:t>Procedures for registration Sec:25,26,27 </a:t>
            </a:r>
          </a:p>
        </p:txBody>
      </p:sp>
      <p:sp>
        <p:nvSpPr>
          <p:cNvPr id="2" name="Content Placeholder 1"/>
          <p:cNvSpPr>
            <a:spLocks noGrp="1"/>
          </p:cNvSpPr>
          <p:nvPr>
            <p:ph idx="1"/>
          </p:nvPr>
        </p:nvSpPr>
        <p:spPr/>
        <p:txBody>
          <a:bodyPr>
            <a:normAutofit/>
          </a:bodyPr>
          <a:lstStyle/>
          <a:p>
            <a:pPr marL="0" lvl="0" indent="0" algn="just">
              <a:buNone/>
            </a:pPr>
            <a:r>
              <a:rPr lang="en-US" dirty="0"/>
              <a:t>Then</a:t>
            </a:r>
          </a:p>
          <a:p>
            <a:pPr lvl="1" algn="just"/>
            <a:r>
              <a:rPr lang="en-US" dirty="0"/>
              <a:t>While registering compulsory to</a:t>
            </a:r>
          </a:p>
          <a:p>
            <a:pPr lvl="2" algn="just"/>
            <a:r>
              <a:rPr lang="en-US" dirty="0"/>
              <a:t>Provide bank account number &amp; IFSC Code</a:t>
            </a:r>
          </a:p>
          <a:p>
            <a:pPr lvl="2" algn="just"/>
            <a:r>
              <a:rPr lang="en-US" dirty="0"/>
              <a:t>Upload the Bank statement or front page of passbook</a:t>
            </a:r>
          </a:p>
          <a:p>
            <a:pPr lvl="2" algn="just"/>
            <a:r>
              <a:rPr lang="en-US" dirty="0"/>
              <a:t>Address of bank</a:t>
            </a:r>
          </a:p>
          <a:p>
            <a:pPr marL="0" lvl="0" indent="0">
              <a:buNone/>
            </a:pPr>
            <a:endParaRPr lang="en-US" dirty="0"/>
          </a:p>
          <a:p>
            <a:pPr marL="0" lvl="0" indent="0">
              <a:buNone/>
            </a:pPr>
            <a:r>
              <a:rPr lang="en-US" dirty="0"/>
              <a:t>Now : 31/2019 </a:t>
            </a:r>
            <a:r>
              <a:rPr lang="en-IN" dirty="0"/>
              <a:t>– Central Tax</a:t>
            </a:r>
            <a:endParaRPr lang="en-US" dirty="0"/>
          </a:p>
          <a:p>
            <a:pPr lvl="1" algn="just"/>
            <a:r>
              <a:rPr lang="en-US" dirty="0"/>
              <a:t>Bank Account Details to be furnished within forty five days of grant of registration or the date on which the return required under section 39 is due to be furnished, whichever is earlier</a:t>
            </a:r>
          </a:p>
          <a:p>
            <a:pPr marL="0" lvl="0" indent="0" algn="just">
              <a:buNone/>
            </a:pPr>
            <a:endParaRPr lang="en-US" dirty="0"/>
          </a:p>
          <a:p>
            <a:pPr marL="457200" lvl="1" indent="0" algn="just">
              <a:buNone/>
            </a:pPr>
            <a:endParaRPr lang="en-US" dirty="0"/>
          </a:p>
          <a:p>
            <a:pPr lvl="0" algn="just"/>
            <a:endParaRPr lang="en-US" dirty="0"/>
          </a:p>
          <a:p>
            <a:pPr lvl="0" algn="just"/>
            <a:endParaRPr lang="en-US" dirty="0"/>
          </a:p>
          <a:p>
            <a:pPr algn="just"/>
            <a:endParaRPr lang="en-US" dirty="0"/>
          </a:p>
        </p:txBody>
      </p:sp>
    </p:spTree>
    <p:extLst>
      <p:ext uri="{BB962C8B-B14F-4D97-AF65-F5344CB8AC3E}">
        <p14:creationId xmlns:p14="http://schemas.microsoft.com/office/powerpoint/2010/main" val="114367343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A3C64-F538-4B57-992B-925BC1A72518}"/>
              </a:ext>
            </a:extLst>
          </p:cNvPr>
          <p:cNvSpPr>
            <a:spLocks noGrp="1"/>
          </p:cNvSpPr>
          <p:nvPr>
            <p:ph type="title"/>
          </p:nvPr>
        </p:nvSpPr>
        <p:spPr/>
        <p:txBody>
          <a:bodyPr/>
          <a:lstStyle/>
          <a:p>
            <a:r>
              <a:rPr lang="en-US" dirty="0"/>
              <a:t>Aadhar authentication Sec 25(6A…6D)</a:t>
            </a:r>
            <a:endParaRPr lang="en-IN" dirty="0"/>
          </a:p>
        </p:txBody>
      </p:sp>
      <p:sp>
        <p:nvSpPr>
          <p:cNvPr id="3" name="Content Placeholder 2">
            <a:extLst>
              <a:ext uri="{FF2B5EF4-FFF2-40B4-BE49-F238E27FC236}">
                <a16:creationId xmlns:a16="http://schemas.microsoft.com/office/drawing/2014/main" id="{9F5E2DA8-9F76-4A29-BF65-6649EDEBAE7E}"/>
              </a:ext>
            </a:extLst>
          </p:cNvPr>
          <p:cNvSpPr>
            <a:spLocks noGrp="1"/>
          </p:cNvSpPr>
          <p:nvPr>
            <p:ph idx="1"/>
          </p:nvPr>
        </p:nvSpPr>
        <p:spPr/>
        <p:txBody>
          <a:bodyPr/>
          <a:lstStyle/>
          <a:p>
            <a:pPr marL="0" indent="0">
              <a:buNone/>
            </a:pPr>
            <a:r>
              <a:rPr lang="en-US" dirty="0"/>
              <a:t>New Registration</a:t>
            </a:r>
          </a:p>
          <a:p>
            <a:pPr lvl="1"/>
            <a:r>
              <a:rPr lang="en-US" dirty="0"/>
              <a:t>Along with application for new registrations </a:t>
            </a:r>
          </a:p>
          <a:p>
            <a:endParaRPr lang="en-US" dirty="0"/>
          </a:p>
          <a:p>
            <a:pPr marL="0" indent="0">
              <a:buNone/>
            </a:pPr>
            <a:r>
              <a:rPr lang="en-US" dirty="0"/>
              <a:t>Existing Registrations</a:t>
            </a:r>
          </a:p>
          <a:p>
            <a:pPr lvl="1"/>
            <a:r>
              <a:rPr lang="en-US" dirty="0"/>
              <a:t>KYC within prescribed timelines for existing RTPs</a:t>
            </a:r>
          </a:p>
          <a:p>
            <a:pPr marL="0" lvl="1" algn="ctr"/>
            <a:r>
              <a:rPr lang="en-IN" sz="2800" b="1" dirty="0">
                <a:solidFill>
                  <a:srgbClr val="0070C0"/>
                </a:solidFill>
              </a:rPr>
              <a:t>For directors, partners, </a:t>
            </a:r>
            <a:r>
              <a:rPr lang="en-IN" sz="2800" b="1" dirty="0" err="1">
                <a:solidFill>
                  <a:srgbClr val="0070C0"/>
                </a:solidFill>
              </a:rPr>
              <a:t>karta</a:t>
            </a:r>
            <a:r>
              <a:rPr lang="en-IN" sz="2800" b="1" dirty="0">
                <a:solidFill>
                  <a:srgbClr val="0070C0"/>
                </a:solidFill>
              </a:rPr>
              <a:t>, trustee, authorised persons</a:t>
            </a:r>
          </a:p>
          <a:p>
            <a:pPr marL="0" lvl="1" algn="ctr"/>
            <a:r>
              <a:rPr lang="en-IN" sz="2800" b="1" dirty="0">
                <a:solidFill>
                  <a:srgbClr val="0070C0"/>
                </a:solidFill>
              </a:rPr>
              <a:t>Alternate for Aadhar – any other viable means … to be notified </a:t>
            </a:r>
          </a:p>
          <a:p>
            <a:pPr lvl="1" algn="ctr"/>
            <a:endParaRPr lang="en-IN" sz="2800" b="1" dirty="0">
              <a:solidFill>
                <a:srgbClr val="0070C0"/>
              </a:solidFill>
            </a:endParaRPr>
          </a:p>
          <a:p>
            <a:pPr algn="ctr"/>
            <a:r>
              <a:rPr lang="en-IN" b="1" i="1" dirty="0">
                <a:solidFill>
                  <a:srgbClr val="FF0000"/>
                </a:solidFill>
              </a:rPr>
              <a:t>Failure means registration is invalid and deemed not registered </a:t>
            </a:r>
          </a:p>
          <a:p>
            <a:endParaRPr lang="en-IN" dirty="0"/>
          </a:p>
        </p:txBody>
      </p:sp>
    </p:spTree>
    <p:extLst>
      <p:ext uri="{BB962C8B-B14F-4D97-AF65-F5344CB8AC3E}">
        <p14:creationId xmlns:p14="http://schemas.microsoft.com/office/powerpoint/2010/main" val="428350289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eCom Registration </a:t>
            </a:r>
          </a:p>
        </p:txBody>
      </p:sp>
      <p:sp>
        <p:nvSpPr>
          <p:cNvPr id="2" name="Content Placeholder 1"/>
          <p:cNvSpPr>
            <a:spLocks noGrp="1"/>
          </p:cNvSpPr>
          <p:nvPr>
            <p:ph idx="1"/>
          </p:nvPr>
        </p:nvSpPr>
        <p:spPr/>
        <p:txBody>
          <a:bodyPr>
            <a:normAutofit/>
          </a:bodyPr>
          <a:lstStyle/>
          <a:p>
            <a:pPr lvl="0" algn="just"/>
            <a:r>
              <a:rPr lang="en-US" dirty="0"/>
              <a:t>Mandatory Registration only if TCS is applicable: </a:t>
            </a:r>
          </a:p>
          <a:p>
            <a:pPr lvl="1" algn="just"/>
            <a:r>
              <a:rPr lang="en-US" dirty="0"/>
              <a:t>Clause (x) of Section 24 is being amended to provide that only those e-commerce operators who are required to collect tax at source under Section 52 of the CGST Act would be required to take compulsory registration. </a:t>
            </a:r>
          </a:p>
          <a:p>
            <a:pPr lvl="1" algn="just"/>
            <a:r>
              <a:rPr lang="en-US" dirty="0"/>
              <a:t>Other e-commerce operators who are not required to collect tax at source under Section 52 would henceforth not be required to take registration if their aggregate turnover in a financial year did not exceed Rs. 20 lakhs.</a:t>
            </a:r>
          </a:p>
          <a:p>
            <a:pPr algn="just"/>
            <a:r>
              <a:rPr lang="en-US" dirty="0"/>
              <a:t>SEZ registration as distinct person for DTA unit</a:t>
            </a:r>
          </a:p>
          <a:p>
            <a:pPr lvl="1" algn="just"/>
            <a:r>
              <a:rPr lang="en-US" dirty="0"/>
              <a:t>Provision inserted for separate registration of a person having a unit(s) in a SEZ or being a SEZ developer as a business vertical distinct from his other units located outside the SEZ. This provision is already contained in Rule 8 of the CGST Rules, 2017.</a:t>
            </a:r>
          </a:p>
        </p:txBody>
      </p:sp>
    </p:spTree>
    <p:extLst>
      <p:ext uri="{BB962C8B-B14F-4D97-AF65-F5344CB8AC3E}">
        <p14:creationId xmlns:p14="http://schemas.microsoft.com/office/powerpoint/2010/main" val="210368465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IN" sz="3600" dirty="0"/>
              <a:t>Section 29 “Cancellation or Suspension of registration.” </a:t>
            </a:r>
            <a:endParaRPr lang="en-US" sz="3600" dirty="0"/>
          </a:p>
        </p:txBody>
      </p:sp>
      <p:sp>
        <p:nvSpPr>
          <p:cNvPr id="2" name="Content Placeholder 1"/>
          <p:cNvSpPr>
            <a:spLocks noGrp="1"/>
          </p:cNvSpPr>
          <p:nvPr>
            <p:ph idx="1"/>
          </p:nvPr>
        </p:nvSpPr>
        <p:spPr/>
        <p:txBody>
          <a:bodyPr>
            <a:normAutofit fontScale="92500" lnSpcReduction="20000"/>
          </a:bodyPr>
          <a:lstStyle/>
          <a:p>
            <a:pPr lvl="0" algn="just"/>
            <a:r>
              <a:rPr lang="en-US" dirty="0"/>
              <a:t>Inserted</a:t>
            </a:r>
          </a:p>
          <a:p>
            <a:pPr lvl="1" algn="just"/>
            <a:r>
              <a:rPr lang="en-IN" dirty="0"/>
              <a:t>Sec 29(1), 29(2) …  Provided that during pendency of the proceedings relating to cancellation of registration filed by the registered person, the registration may be suspended for such period and in such manner as may be prescribed. </a:t>
            </a:r>
          </a:p>
          <a:p>
            <a:pPr lvl="1" algn="just"/>
            <a:endParaRPr lang="en-IN" dirty="0"/>
          </a:p>
          <a:p>
            <a:pPr algn="just"/>
            <a:r>
              <a:rPr lang="en-US" dirty="0"/>
              <a:t>Effect</a:t>
            </a:r>
          </a:p>
          <a:p>
            <a:pPr marL="914400" lvl="1" indent="-457200" algn="just">
              <a:buFont typeface="+mj-lt"/>
              <a:buAutoNum type="arabicPeriod"/>
            </a:pPr>
            <a:r>
              <a:rPr lang="en-IN" dirty="0"/>
              <a:t>The new proviso ensures that once the registration has been sought to be cancelled, the proper officer may suspend the registration till the procedural formalities have been completed </a:t>
            </a:r>
          </a:p>
          <a:p>
            <a:pPr marL="914400" lvl="1" indent="-457200" algn="just">
              <a:buFont typeface="+mj-lt"/>
              <a:buAutoNum type="arabicPeriod"/>
            </a:pPr>
            <a:r>
              <a:rPr lang="en-IN" dirty="0"/>
              <a:t>The suspension will only be for the period and the manner as may be prescribed in the rules </a:t>
            </a:r>
          </a:p>
          <a:p>
            <a:pPr marL="914400" lvl="1" indent="-457200" algn="just">
              <a:buFont typeface="+mj-lt"/>
              <a:buAutoNum type="arabicPeriod"/>
            </a:pPr>
            <a:r>
              <a:rPr lang="en-IN" dirty="0"/>
              <a:t>The registration suspended will not be required to file returns till the suspension is in effect </a:t>
            </a:r>
          </a:p>
          <a:p>
            <a:pPr marL="914400" lvl="1" indent="-457200" algn="just">
              <a:buFont typeface="+mj-lt"/>
              <a:buAutoNum type="arabicPeriod"/>
            </a:pPr>
            <a:r>
              <a:rPr lang="en-IN" dirty="0"/>
              <a:t>This can be a double edged sword because a person who applied for cancellation and stopped collection and payment of taxes may face extreme hardships if the application for cancellation is rejected. He may not have any recourse as to collect the tax and paying the taxes out of his own pocket may be a huge burden for him. </a:t>
            </a:r>
          </a:p>
          <a:p>
            <a:pPr lvl="1" algn="just"/>
            <a:endParaRPr lang="en-US" dirty="0"/>
          </a:p>
        </p:txBody>
      </p:sp>
    </p:spTree>
    <p:extLst>
      <p:ext uri="{BB962C8B-B14F-4D97-AF65-F5344CB8AC3E}">
        <p14:creationId xmlns:p14="http://schemas.microsoft.com/office/powerpoint/2010/main" val="3967090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00F736E-8C7E-4FE4-8219-AF0551FF710E}"/>
              </a:ext>
            </a:extLst>
          </p:cNvPr>
          <p:cNvSpPr>
            <a:spLocks noGrp="1"/>
          </p:cNvSpPr>
          <p:nvPr>
            <p:ph type="title"/>
          </p:nvPr>
        </p:nvSpPr>
        <p:spPr/>
        <p:txBody>
          <a:bodyPr/>
          <a:lstStyle/>
          <a:p>
            <a:r>
              <a:rPr lang="en-US" dirty="0"/>
              <a:t>CGST(Third Amendment) Rules, 2019:</a:t>
            </a:r>
            <a:endParaRPr lang="en-IN" dirty="0"/>
          </a:p>
        </p:txBody>
      </p:sp>
      <p:sp>
        <p:nvSpPr>
          <p:cNvPr id="3" name="Content Placeholder 2">
            <a:extLst>
              <a:ext uri="{FF2B5EF4-FFF2-40B4-BE49-F238E27FC236}">
                <a16:creationId xmlns:a16="http://schemas.microsoft.com/office/drawing/2014/main" id="{5B6ED4C0-A355-3E43-AF56-56D75601CC4D}"/>
              </a:ext>
            </a:extLst>
          </p:cNvPr>
          <p:cNvSpPr>
            <a:spLocks noGrp="1"/>
          </p:cNvSpPr>
          <p:nvPr>
            <p:ph idx="1"/>
          </p:nvPr>
        </p:nvSpPr>
        <p:spPr/>
        <p:txBody>
          <a:bodyPr>
            <a:normAutofit/>
          </a:bodyPr>
          <a:lstStyle/>
          <a:p>
            <a:pPr marL="0" indent="0">
              <a:buNone/>
            </a:pPr>
            <a:r>
              <a:rPr lang="en-US" dirty="0"/>
              <a:t>The following action needs to be taken by the registered person upon receipt of order of revocation of cancellation of registration: </a:t>
            </a:r>
          </a:p>
          <a:p>
            <a:endParaRPr lang="en-US" dirty="0"/>
          </a:p>
          <a:p>
            <a:r>
              <a:rPr lang="en-US" dirty="0"/>
              <a:t>General cancellation of registration by proper officer 	</a:t>
            </a:r>
          </a:p>
          <a:p>
            <a:pPr lvl="1"/>
            <a:r>
              <a:rPr lang="en-US" dirty="0"/>
              <a:t>Returns to be filed from date of order of cancellation of registration till the date of such order of revocation of cancellation of registration 	</a:t>
            </a:r>
          </a:p>
          <a:p>
            <a:pPr lvl="1"/>
            <a:r>
              <a:rPr lang="en-IN" dirty="0"/>
              <a:t>Due date is </a:t>
            </a:r>
            <a:r>
              <a:rPr lang="en-US" dirty="0"/>
              <a:t>within 30 days from the order of revocation 	</a:t>
            </a:r>
          </a:p>
          <a:p>
            <a:pPr lvl="1"/>
            <a:r>
              <a:rPr lang="en-US" b="1" dirty="0"/>
              <a:t>Registration has been cancelled with retrospective effect</a:t>
            </a:r>
          </a:p>
          <a:p>
            <a:pPr lvl="1"/>
            <a:r>
              <a:rPr lang="en-US" dirty="0"/>
              <a:t>Returns to be filed from effective date of cancellation of registration till the date of order of revocation of cancellation of registration 	</a:t>
            </a:r>
          </a:p>
          <a:p>
            <a:pPr lvl="1"/>
            <a:r>
              <a:rPr lang="en-US" dirty="0"/>
              <a:t>Returns to be filed within 30 days from the order of revocation 	</a:t>
            </a:r>
          </a:p>
          <a:p>
            <a:endParaRPr lang="en-IN" dirty="0"/>
          </a:p>
          <a:p>
            <a:endParaRPr lang="en-IN" dirty="0"/>
          </a:p>
          <a:p>
            <a:endParaRPr lang="en-IN" dirty="0"/>
          </a:p>
          <a:p>
            <a:endParaRPr lang="en-US" dirty="0"/>
          </a:p>
          <a:p>
            <a:endParaRPr lang="en-IN" dirty="0"/>
          </a:p>
          <a:p>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0890BA41-3EC7-124F-875F-2F331A2D4EDA}"/>
              </a:ext>
            </a:extLst>
          </p:cNvPr>
          <p:cNvSpPr>
            <a:spLocks noGrp="1"/>
          </p:cNvSpPr>
          <p:nvPr>
            <p:ph type="sldNum" sz="quarter" idx="12"/>
          </p:nvPr>
        </p:nvSpPr>
        <p:spPr/>
        <p:txBody>
          <a:bodyPr/>
          <a:lstStyle/>
          <a:p>
            <a:pPr lvl="0"/>
            <a:fld id="{B7024D56-6637-4714-B4B6-F8D644C761B8}" type="slidenum">
              <a:rPr lang="en-US" noProof="0" smtClean="0"/>
              <a:pPr lvl="0"/>
              <a:t>79</a:t>
            </a:fld>
            <a:endParaRPr lang="en-US" noProof="0"/>
          </a:p>
        </p:txBody>
      </p:sp>
    </p:spTree>
    <p:extLst>
      <p:ext uri="{BB962C8B-B14F-4D97-AF65-F5344CB8AC3E}">
        <p14:creationId xmlns:p14="http://schemas.microsoft.com/office/powerpoint/2010/main" val="1168690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uFillTx/>
              </a:rPr>
              <a:t>Types of Notifications</a:t>
            </a:r>
          </a:p>
        </p:txBody>
      </p:sp>
      <p:sp>
        <p:nvSpPr>
          <p:cNvPr id="4" name="Text Placeholder 3"/>
          <p:cNvSpPr>
            <a:spLocks noGrp="1"/>
          </p:cNvSpPr>
          <p:nvPr>
            <p:ph type="body" idx="1"/>
          </p:nvPr>
        </p:nvSpPr>
        <p:spPr/>
        <p:style>
          <a:lnRef idx="2">
            <a:schemeClr val="accent1"/>
          </a:lnRef>
          <a:fillRef idx="1">
            <a:schemeClr val="lt1"/>
          </a:fillRef>
          <a:effectRef idx="0">
            <a:schemeClr val="accent1"/>
          </a:effectRef>
          <a:fontRef idx="minor">
            <a:schemeClr val="dk1"/>
          </a:fontRef>
        </p:style>
        <p:txBody>
          <a:bodyPr/>
          <a:lstStyle/>
          <a:p>
            <a:pPr algn="ctr"/>
            <a:r>
              <a:rPr lang="en-US" dirty="0">
                <a:uFillTx/>
              </a:rPr>
              <a:t>Rate	</a:t>
            </a:r>
          </a:p>
        </p:txBody>
      </p:sp>
      <p:sp>
        <p:nvSpPr>
          <p:cNvPr id="5" name="Content Placeholder 4"/>
          <p:cNvSpPr>
            <a:spLocks noGrp="1"/>
          </p:cNvSpPr>
          <p:nvPr>
            <p:ph sz="half" idx="2"/>
          </p:nvPr>
        </p:nvSpPr>
        <p:spPr/>
        <p:style>
          <a:lnRef idx="2">
            <a:schemeClr val="accent5"/>
          </a:lnRef>
          <a:fillRef idx="1">
            <a:schemeClr val="lt1"/>
          </a:fillRef>
          <a:effectRef idx="0">
            <a:schemeClr val="accent5"/>
          </a:effectRef>
          <a:fontRef idx="minor">
            <a:schemeClr val="dk1"/>
          </a:fontRef>
        </p:style>
        <p:txBody>
          <a:bodyPr>
            <a:normAutofit fontScale="92500"/>
          </a:bodyPr>
          <a:lstStyle/>
          <a:p>
            <a:r>
              <a:rPr lang="en-US" dirty="0">
                <a:uFillTx/>
              </a:rPr>
              <a:t>Rate Schedule for goods, services</a:t>
            </a:r>
          </a:p>
          <a:p>
            <a:r>
              <a:rPr lang="en-US" dirty="0">
                <a:uFillTx/>
              </a:rPr>
              <a:t>Exempt goods &amp; services</a:t>
            </a:r>
          </a:p>
          <a:p>
            <a:r>
              <a:rPr lang="en-US" dirty="0">
                <a:uFillTx/>
              </a:rPr>
              <a:t>Exemption of tax in case of certain  supplies to specific class of persons</a:t>
            </a:r>
          </a:p>
          <a:p>
            <a:r>
              <a:rPr lang="en-US" dirty="0">
                <a:uFillTx/>
              </a:rPr>
              <a:t>Concessional rates</a:t>
            </a:r>
          </a:p>
          <a:p>
            <a:r>
              <a:rPr lang="en-US" dirty="0">
                <a:uFillTx/>
              </a:rPr>
              <a:t>Refund of ITC - Specifications &amp;  Prohibitions</a:t>
            </a:r>
          </a:p>
          <a:p>
            <a:r>
              <a:rPr lang="en-US" dirty="0">
                <a:uFillTx/>
              </a:rPr>
              <a:t>Reverse charge specifications &amp;  exemptions</a:t>
            </a:r>
          </a:p>
          <a:p>
            <a:endParaRPr lang="en-US" dirty="0">
              <a:uFillTx/>
            </a:endParaRPr>
          </a:p>
        </p:txBody>
      </p:sp>
      <p:sp>
        <p:nvSpPr>
          <p:cNvPr id="6" name="Text Placeholder 5"/>
          <p:cNvSpPr>
            <a:spLocks noGrp="1"/>
          </p:cNvSpPr>
          <p:nvPr>
            <p:ph type="body" sz="quarter" idx="3"/>
          </p:nvPr>
        </p:nvSpPr>
        <p:spPr/>
        <p:style>
          <a:lnRef idx="2">
            <a:schemeClr val="accent1"/>
          </a:lnRef>
          <a:fillRef idx="1">
            <a:schemeClr val="lt1"/>
          </a:fillRef>
          <a:effectRef idx="0">
            <a:schemeClr val="accent1"/>
          </a:effectRef>
          <a:fontRef idx="minor">
            <a:schemeClr val="dk1"/>
          </a:fontRef>
        </p:style>
        <p:txBody>
          <a:bodyPr/>
          <a:lstStyle/>
          <a:p>
            <a:pPr algn="ctr"/>
            <a:r>
              <a:rPr lang="en-US" dirty="0">
                <a:uFillTx/>
              </a:rPr>
              <a:t>Other than Rate (Procedural Aspects) </a:t>
            </a:r>
          </a:p>
        </p:txBody>
      </p:sp>
      <p:sp>
        <p:nvSpPr>
          <p:cNvPr id="7" name="Content Placeholder 6"/>
          <p:cNvSpPr>
            <a:spLocks noGrp="1"/>
          </p:cNvSpPr>
          <p:nvPr>
            <p:ph sz="quarter" idx="4"/>
          </p:nvPr>
        </p:nvSpPr>
        <p:spPr/>
        <p:style>
          <a:lnRef idx="2">
            <a:schemeClr val="accent5"/>
          </a:lnRef>
          <a:fillRef idx="1">
            <a:schemeClr val="lt1"/>
          </a:fillRef>
          <a:effectRef idx="0">
            <a:schemeClr val="accent5"/>
          </a:effectRef>
          <a:fontRef idx="minor">
            <a:schemeClr val="dk1"/>
          </a:fontRef>
        </p:style>
        <p:txBody>
          <a:bodyPr>
            <a:normAutofit fontScale="92500"/>
          </a:bodyPr>
          <a:lstStyle/>
          <a:p>
            <a:r>
              <a:rPr lang="en-US" dirty="0">
                <a:uFillTx/>
              </a:rPr>
              <a:t>Rules &amp; its related amendments</a:t>
            </a:r>
          </a:p>
          <a:p>
            <a:r>
              <a:rPr lang="en-US" dirty="0">
                <a:uFillTx/>
              </a:rPr>
              <a:t>Effective date of certain provisions</a:t>
            </a:r>
          </a:p>
          <a:p>
            <a:r>
              <a:rPr lang="en-US" dirty="0">
                <a:uFillTx/>
              </a:rPr>
              <a:t>Jurisdiction &amp; Power &amp; Cross  empowerment of Officers/  Directors</a:t>
            </a:r>
          </a:p>
          <a:p>
            <a:r>
              <a:rPr lang="en-US" dirty="0">
                <a:uFillTx/>
              </a:rPr>
              <a:t>Exemption from Registration</a:t>
            </a:r>
          </a:p>
          <a:p>
            <a:r>
              <a:rPr lang="en-US" dirty="0">
                <a:uFillTx/>
              </a:rPr>
              <a:t>Modes of Verification</a:t>
            </a:r>
          </a:p>
          <a:p>
            <a:r>
              <a:rPr lang="en-US" dirty="0">
                <a:uFillTx/>
              </a:rPr>
              <a:t>Specification of Turnover Limits</a:t>
            </a:r>
          </a:p>
          <a:p>
            <a:r>
              <a:rPr lang="en-US" dirty="0">
                <a:uFillTx/>
              </a:rPr>
              <a:t>HSN, Interest Rates prescription</a:t>
            </a:r>
          </a:p>
          <a:p>
            <a:endParaRPr lang="en-US" dirty="0">
              <a:uFillTx/>
            </a:endParaRPr>
          </a:p>
        </p:txBody>
      </p:sp>
      <p:sp>
        <p:nvSpPr>
          <p:cNvPr id="8" name="Slide Number Placeholder 7"/>
          <p:cNvSpPr>
            <a:spLocks noGrp="1"/>
          </p:cNvSpPr>
          <p:nvPr>
            <p:ph type="sldNum" sz="quarter" idx="12"/>
          </p:nvPr>
        </p:nvSpPr>
        <p:spPr/>
        <p:txBody>
          <a:bodyPr/>
          <a:lstStyle/>
          <a:p>
            <a:fld id="{72CC1286-1CFD-434F-91E2-447085530BDC}" type="slidenum">
              <a:rPr lang="en-IN" smtClean="0">
                <a:uFillTx/>
              </a:rPr>
              <a:t>8</a:t>
            </a:fld>
            <a:endParaRPr lang="en-IN" dirty="0">
              <a:uFillTx/>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uFillTx/>
              </a:rPr>
              <a:t>Registration Rules</a:t>
            </a:r>
          </a:p>
        </p:txBody>
      </p:sp>
      <p:sp>
        <p:nvSpPr>
          <p:cNvPr id="3" name="Content Placeholder 2"/>
          <p:cNvSpPr>
            <a:spLocks noGrp="1"/>
          </p:cNvSpPr>
          <p:nvPr>
            <p:ph idx="1"/>
          </p:nvPr>
        </p:nvSpPr>
        <p:spPr/>
        <p:txBody>
          <a:bodyPr/>
          <a:lstStyle/>
          <a:p>
            <a:r>
              <a:rPr lang="en-US" dirty="0">
                <a:uFillTx/>
              </a:rPr>
              <a:t>Effective date of amendment of application for registration can be only prospective</a:t>
            </a:r>
          </a:p>
          <a:p>
            <a:endParaRPr lang="en-US" dirty="0">
              <a:uFillTx/>
            </a:endParaRPr>
          </a:p>
          <a:p>
            <a:r>
              <a:rPr lang="en-US" dirty="0">
                <a:uFillTx/>
              </a:rPr>
              <a:t>Cancellation of voluntary registration </a:t>
            </a:r>
          </a:p>
          <a:p>
            <a:pPr lvl="1"/>
            <a:r>
              <a:rPr lang="en-US" dirty="0">
                <a:uFillTx/>
              </a:rPr>
              <a:t>Earlier : Not possible until 1 year, </a:t>
            </a:r>
          </a:p>
          <a:p>
            <a:pPr lvl="1"/>
            <a:r>
              <a:rPr lang="en-US" dirty="0">
                <a:uFillTx/>
              </a:rPr>
              <a:t>Now : The provision is removed</a:t>
            </a:r>
          </a:p>
        </p:txBody>
      </p:sp>
      <p:sp>
        <p:nvSpPr>
          <p:cNvPr id="5" name="Slide Number Placeholder 4"/>
          <p:cNvSpPr>
            <a:spLocks noGrp="1"/>
          </p:cNvSpPr>
          <p:nvPr>
            <p:ph type="sldNum" sz="quarter" idx="12"/>
          </p:nvPr>
        </p:nvSpPr>
        <p:spPr/>
        <p:txBody>
          <a:bodyPr/>
          <a:lstStyle/>
          <a:p>
            <a:fld id="{72CC1286-1CFD-434F-91E2-447085530BDC}" type="slidenum">
              <a:rPr lang="en-IN" smtClean="0">
                <a:uFillTx/>
              </a:rPr>
              <a:t>80</a:t>
            </a:fld>
            <a:endParaRPr lang="en-IN" dirty="0">
              <a:uFillTx/>
            </a:endParaRPr>
          </a:p>
        </p:txBody>
      </p:sp>
    </p:spTree>
    <p:extLst>
      <p:ext uri="{BB962C8B-B14F-4D97-AF65-F5344CB8AC3E}">
        <p14:creationId xmlns:p14="http://schemas.microsoft.com/office/powerpoint/2010/main" val="14054006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uFillTx/>
              </a:rPr>
              <a:t>Tax Invoice, Credit and Debit Notes</a:t>
            </a:r>
          </a:p>
        </p:txBody>
      </p:sp>
      <p:sp>
        <p:nvSpPr>
          <p:cNvPr id="5" name="Subtitle 4"/>
          <p:cNvSpPr>
            <a:spLocks noGrp="1"/>
          </p:cNvSpPr>
          <p:nvPr>
            <p:ph type="subTitle" idx="1"/>
          </p:nvPr>
        </p:nvSpPr>
        <p:spPr/>
        <p:txBody>
          <a:bodyPr/>
          <a:lstStyle/>
          <a:p>
            <a:endParaRPr lang="en-US" dirty="0">
              <a:uFillTx/>
            </a:endParaRPr>
          </a:p>
        </p:txBody>
      </p:sp>
      <p:sp>
        <p:nvSpPr>
          <p:cNvPr id="3" name="Slide Number Placeholder 2"/>
          <p:cNvSpPr>
            <a:spLocks noGrp="1"/>
          </p:cNvSpPr>
          <p:nvPr>
            <p:ph type="sldNum" sz="quarter" idx="12"/>
          </p:nvPr>
        </p:nvSpPr>
        <p:spPr/>
        <p:txBody>
          <a:bodyPr/>
          <a:lstStyle/>
          <a:p>
            <a:fld id="{72CC1286-1CFD-434F-91E2-447085530BDC}" type="slidenum">
              <a:rPr lang="en-IN" smtClean="0">
                <a:uFillTx/>
              </a:rPr>
              <a:t>81</a:t>
            </a:fld>
            <a:endParaRPr lang="en-IN" dirty="0">
              <a:uFillTx/>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uFillTx/>
              </a:rPr>
              <a:t>HSN - Amendment</a:t>
            </a:r>
          </a:p>
        </p:txBody>
      </p:sp>
      <p:sp>
        <p:nvSpPr>
          <p:cNvPr id="3" name="Content Placeholder 2"/>
          <p:cNvSpPr>
            <a:spLocks noGrp="1"/>
          </p:cNvSpPr>
          <p:nvPr>
            <p:ph idx="1"/>
          </p:nvPr>
        </p:nvSpPr>
        <p:spPr/>
        <p:txBody>
          <a:bodyPr>
            <a:normAutofit fontScale="92500" lnSpcReduction="10000"/>
          </a:bodyPr>
          <a:lstStyle/>
          <a:p>
            <a:r>
              <a:rPr lang="en-US" dirty="0"/>
              <a:t>Number of digits of HSN code on the invoice</a:t>
            </a:r>
          </a:p>
          <a:p>
            <a:pPr marL="0" indent="0">
              <a:buNone/>
            </a:pPr>
            <a:endParaRPr lang="en-US" dirty="0"/>
          </a:p>
          <a:p>
            <a:pPr marL="0" indent="0">
              <a:buNone/>
            </a:pPr>
            <a:endParaRPr lang="en-US" dirty="0">
              <a:uFillTx/>
            </a:endParaRPr>
          </a:p>
          <a:p>
            <a:pPr marL="0" indent="0">
              <a:buNone/>
            </a:pPr>
            <a:endParaRPr lang="en-US" dirty="0"/>
          </a:p>
          <a:p>
            <a:pPr marL="0" indent="0">
              <a:buNone/>
            </a:pPr>
            <a:endParaRPr lang="en-US" dirty="0">
              <a:uFillTx/>
            </a:endParaRPr>
          </a:p>
          <a:p>
            <a:pPr marL="0" indent="0">
              <a:buNone/>
            </a:pPr>
            <a:endParaRPr lang="en-US" dirty="0"/>
          </a:p>
          <a:p>
            <a:pPr marL="0" indent="0">
              <a:buNone/>
            </a:pPr>
            <a:endParaRPr lang="en-US" dirty="0">
              <a:uFillTx/>
            </a:endParaRPr>
          </a:p>
          <a:p>
            <a:endParaRPr lang="en-US" dirty="0"/>
          </a:p>
          <a:p>
            <a:r>
              <a:rPr lang="en-US" dirty="0"/>
              <a:t>HSN for New Returns – Suppliers With</a:t>
            </a:r>
          </a:p>
          <a:p>
            <a:pPr lvl="1"/>
            <a:r>
              <a:rPr lang="en-US" dirty="0"/>
              <a:t>annual aggregate turnover &gt; Rs. 5 crore Report HSN code at six digit level for goods and services. </a:t>
            </a:r>
          </a:p>
          <a:p>
            <a:pPr lvl="1"/>
            <a:r>
              <a:rPr lang="en-US" dirty="0"/>
              <a:t>Other taxpayers (turnover up to Rs. 5 crore) – Optional Reporting</a:t>
            </a:r>
            <a:endParaRPr lang="en-IN" dirty="0"/>
          </a:p>
          <a:p>
            <a:pPr marL="0" indent="0">
              <a:buNone/>
            </a:pPr>
            <a:endParaRPr lang="en-US" dirty="0">
              <a:uFillTx/>
            </a:endParaRPr>
          </a:p>
        </p:txBody>
      </p:sp>
      <p:graphicFrame>
        <p:nvGraphicFramePr>
          <p:cNvPr id="4" name="Content Placeholder 3"/>
          <p:cNvGraphicFramePr>
            <a:graphicFrameLocks/>
          </p:cNvGraphicFramePr>
          <p:nvPr>
            <p:extLst>
              <p:ext uri="{D42A27DB-BD31-4B8C-83A1-F6EECF244321}">
                <p14:modId xmlns:p14="http://schemas.microsoft.com/office/powerpoint/2010/main" val="3406543418"/>
              </p:ext>
            </p:extLst>
          </p:nvPr>
        </p:nvGraphicFramePr>
        <p:xfrm>
          <a:off x="2269535" y="1508682"/>
          <a:ext cx="7215909" cy="2016344"/>
        </p:xfrm>
        <a:graphic>
          <a:graphicData uri="http://schemas.openxmlformats.org/drawingml/2006/table">
            <a:tbl>
              <a:tblPr firstRow="1" bandRow="1">
                <a:tableStyleId>{5C22544A-7EE6-4342-B048-85BDC9FD1C3A}</a:tableStyleId>
              </a:tblPr>
              <a:tblGrid>
                <a:gridCol w="527645">
                  <a:extLst>
                    <a:ext uri="{9D8B030D-6E8A-4147-A177-3AD203B41FA5}">
                      <a16:colId xmlns:a16="http://schemas.microsoft.com/office/drawing/2014/main" val="20000"/>
                    </a:ext>
                  </a:extLst>
                </a:gridCol>
                <a:gridCol w="4282961">
                  <a:extLst>
                    <a:ext uri="{9D8B030D-6E8A-4147-A177-3AD203B41FA5}">
                      <a16:colId xmlns:a16="http://schemas.microsoft.com/office/drawing/2014/main" val="20001"/>
                    </a:ext>
                  </a:extLst>
                </a:gridCol>
                <a:gridCol w="2405303">
                  <a:extLst>
                    <a:ext uri="{9D8B030D-6E8A-4147-A177-3AD203B41FA5}">
                      <a16:colId xmlns:a16="http://schemas.microsoft.com/office/drawing/2014/main" val="20002"/>
                    </a:ext>
                  </a:extLst>
                </a:gridCol>
              </a:tblGrid>
              <a:tr h="635336">
                <a:tc>
                  <a:txBody>
                    <a:bodyPr/>
                    <a:lstStyle/>
                    <a:p>
                      <a:r>
                        <a:rPr lang="en-US" dirty="0">
                          <a:uFillTx/>
                        </a:rPr>
                        <a:t>Sl. No.</a:t>
                      </a:r>
                    </a:p>
                  </a:txBody>
                  <a:tcPr/>
                </a:tc>
                <a:tc>
                  <a:txBody>
                    <a:bodyPr/>
                    <a:lstStyle/>
                    <a:p>
                      <a:r>
                        <a:rPr lang="en-US" dirty="0">
                          <a:uFillTx/>
                        </a:rPr>
                        <a:t>Annual turnover in the preceding financial year</a:t>
                      </a:r>
                    </a:p>
                  </a:txBody>
                  <a:tcPr/>
                </a:tc>
                <a:tc>
                  <a:txBody>
                    <a:bodyPr/>
                    <a:lstStyle/>
                    <a:p>
                      <a:r>
                        <a:rPr lang="en-US" dirty="0">
                          <a:uFillTx/>
                        </a:rPr>
                        <a:t>Number of digits of HSN code</a:t>
                      </a:r>
                    </a:p>
                  </a:txBody>
                  <a:tcPr/>
                </a:tc>
                <a:extLst>
                  <a:ext uri="{0D108BD9-81ED-4DB2-BD59-A6C34878D82A}">
                    <a16:rowId xmlns:a16="http://schemas.microsoft.com/office/drawing/2014/main" val="10000"/>
                  </a:ext>
                </a:extLst>
              </a:tr>
              <a:tr h="368092">
                <a:tc>
                  <a:txBody>
                    <a:bodyPr/>
                    <a:lstStyle/>
                    <a:p>
                      <a:r>
                        <a:rPr lang="en-US" dirty="0">
                          <a:uFillTx/>
                        </a:rPr>
                        <a:t>1.</a:t>
                      </a:r>
                    </a:p>
                  </a:txBody>
                  <a:tcPr/>
                </a:tc>
                <a:tc>
                  <a:txBody>
                    <a:bodyPr/>
                    <a:lstStyle/>
                    <a:p>
                      <a:pPr marL="0" marR="0" lvl="0" indent="0" algn="l" defTabSz="914400" rtl="0" eaLnBrk="1" fontAlgn="auto" latinLnBrk="0" hangingPunct="1">
                        <a:lnSpc>
                          <a:spcPct val="100000"/>
                        </a:lnSpc>
                        <a:spcBef>
                          <a:spcPts val="0"/>
                        </a:spcBef>
                        <a:spcAft>
                          <a:spcPts val="0"/>
                        </a:spcAft>
                        <a:buFontTx/>
                        <a:buNone/>
                        <a:defRPr>
                          <a:uFillTx/>
                        </a:defRPr>
                      </a:pPr>
                      <a:r>
                        <a:rPr lang="en-US" sz="1800" b="0" i="0" u="none" strike="noStrike" kern="1200" baseline="0" dirty="0">
                          <a:solidFill>
                            <a:schemeClr val="dk1"/>
                          </a:solidFill>
                          <a:uFillTx/>
                          <a:latin typeface="+mn-lt"/>
                          <a:ea typeface="+mn-ea"/>
                          <a:cs typeface="+mn-cs"/>
                        </a:rPr>
                        <a:t>Upto Rs. 1 crore fifty lakhs 	</a:t>
                      </a:r>
                    </a:p>
                  </a:txBody>
                  <a:tcPr/>
                </a:tc>
                <a:tc>
                  <a:txBody>
                    <a:bodyPr/>
                    <a:lstStyle/>
                    <a:p>
                      <a:r>
                        <a:rPr lang="en-US" dirty="0">
                          <a:uFillTx/>
                        </a:rPr>
                        <a:t>Nil</a:t>
                      </a:r>
                    </a:p>
                  </a:txBody>
                  <a:tcPr/>
                </a:tc>
                <a:extLst>
                  <a:ext uri="{0D108BD9-81ED-4DB2-BD59-A6C34878D82A}">
                    <a16:rowId xmlns:a16="http://schemas.microsoft.com/office/drawing/2014/main" val="10001"/>
                  </a:ext>
                </a:extLst>
              </a:tr>
              <a:tr h="368092">
                <a:tc>
                  <a:txBody>
                    <a:bodyPr/>
                    <a:lstStyle/>
                    <a:p>
                      <a:r>
                        <a:rPr lang="en-US" dirty="0">
                          <a:uFillTx/>
                        </a:rPr>
                        <a:t>2.</a:t>
                      </a:r>
                    </a:p>
                  </a:txBody>
                  <a:tcPr/>
                </a:tc>
                <a:tc>
                  <a:txBody>
                    <a:bodyPr/>
                    <a:lstStyle/>
                    <a:p>
                      <a:pPr marL="0" marR="0" lvl="0" indent="0" algn="l" defTabSz="914400" rtl="0" eaLnBrk="1" fontAlgn="auto" latinLnBrk="0" hangingPunct="1">
                        <a:lnSpc>
                          <a:spcPct val="100000"/>
                        </a:lnSpc>
                        <a:spcBef>
                          <a:spcPts val="0"/>
                        </a:spcBef>
                        <a:spcAft>
                          <a:spcPts val="0"/>
                        </a:spcAft>
                        <a:buFontTx/>
                        <a:buNone/>
                        <a:defRPr>
                          <a:uFillTx/>
                        </a:defRPr>
                      </a:pPr>
                      <a:r>
                        <a:rPr lang="en-US" sz="1800" b="0" i="0" u="none" strike="noStrike" kern="1200" baseline="0" dirty="0">
                          <a:solidFill>
                            <a:schemeClr val="dk1"/>
                          </a:solidFill>
                          <a:uFillTx/>
                          <a:latin typeface="+mn-lt"/>
                          <a:ea typeface="+mn-ea"/>
                          <a:cs typeface="+mn-cs"/>
                        </a:rPr>
                        <a:t>more than Rs. 1 crore fifty lakhs and up to Rs. 5 crores 	</a:t>
                      </a:r>
                    </a:p>
                  </a:txBody>
                  <a:tcPr/>
                </a:tc>
                <a:tc>
                  <a:txBody>
                    <a:bodyPr/>
                    <a:lstStyle/>
                    <a:p>
                      <a:r>
                        <a:rPr lang="en-US" dirty="0">
                          <a:uFillTx/>
                        </a:rPr>
                        <a:t>2</a:t>
                      </a:r>
                    </a:p>
                  </a:txBody>
                  <a:tcPr/>
                </a:tc>
                <a:extLst>
                  <a:ext uri="{0D108BD9-81ED-4DB2-BD59-A6C34878D82A}">
                    <a16:rowId xmlns:a16="http://schemas.microsoft.com/office/drawing/2014/main" val="10002"/>
                  </a:ext>
                </a:extLst>
              </a:tr>
              <a:tr h="368092">
                <a:tc>
                  <a:txBody>
                    <a:bodyPr/>
                    <a:lstStyle/>
                    <a:p>
                      <a:r>
                        <a:rPr lang="en-US" dirty="0">
                          <a:uFillTx/>
                        </a:rPr>
                        <a:t>3.</a:t>
                      </a:r>
                    </a:p>
                  </a:txBody>
                  <a:tcPr/>
                </a:tc>
                <a:tc>
                  <a:txBody>
                    <a:bodyPr/>
                    <a:lstStyle/>
                    <a:p>
                      <a:pPr marL="0" marR="0" lvl="0" indent="0" algn="l" defTabSz="914400" rtl="0" eaLnBrk="1" fontAlgn="auto" latinLnBrk="0" hangingPunct="1">
                        <a:lnSpc>
                          <a:spcPct val="100000"/>
                        </a:lnSpc>
                        <a:spcBef>
                          <a:spcPts val="0"/>
                        </a:spcBef>
                        <a:spcAft>
                          <a:spcPts val="0"/>
                        </a:spcAft>
                        <a:buFontTx/>
                        <a:buNone/>
                        <a:defRPr>
                          <a:uFillTx/>
                        </a:defRPr>
                      </a:pPr>
                      <a:r>
                        <a:rPr lang="en-US" sz="1800" b="0" i="0" u="none" strike="noStrike" kern="1200" baseline="0" dirty="0">
                          <a:solidFill>
                            <a:schemeClr val="dk1"/>
                          </a:solidFill>
                          <a:uFillTx/>
                          <a:latin typeface="+mn-lt"/>
                          <a:ea typeface="+mn-ea"/>
                          <a:cs typeface="+mn-cs"/>
                        </a:rPr>
                        <a:t>more than Rs. 5 crores 	</a:t>
                      </a:r>
                    </a:p>
                  </a:txBody>
                  <a:tcPr/>
                </a:tc>
                <a:tc>
                  <a:txBody>
                    <a:bodyPr/>
                    <a:lstStyle/>
                    <a:p>
                      <a:r>
                        <a:rPr lang="en-US" dirty="0">
                          <a:uFillTx/>
                        </a:rPr>
                        <a:t>4</a:t>
                      </a:r>
                    </a:p>
                  </a:txBody>
                  <a:tcPr/>
                </a:tc>
                <a:extLst>
                  <a:ext uri="{0D108BD9-81ED-4DB2-BD59-A6C34878D82A}">
                    <a16:rowId xmlns:a16="http://schemas.microsoft.com/office/drawing/2014/main" val="10003"/>
                  </a:ext>
                </a:extLst>
              </a:tr>
            </a:tbl>
          </a:graphicData>
        </a:graphic>
      </p:graphicFrame>
      <p:sp>
        <p:nvSpPr>
          <p:cNvPr id="6" name="Slide Number Placeholder 5"/>
          <p:cNvSpPr>
            <a:spLocks noGrp="1"/>
          </p:cNvSpPr>
          <p:nvPr>
            <p:ph type="sldNum" sz="quarter" idx="12"/>
          </p:nvPr>
        </p:nvSpPr>
        <p:spPr/>
        <p:txBody>
          <a:bodyPr/>
          <a:lstStyle/>
          <a:p>
            <a:fld id="{72CC1286-1CFD-434F-91E2-447085530BDC}" type="slidenum">
              <a:rPr lang="en-IN" smtClean="0">
                <a:uFillTx/>
              </a:rPr>
              <a:t>82</a:t>
            </a:fld>
            <a:endParaRPr lang="en-IN" dirty="0">
              <a:uFillTx/>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IN" sz="3600" dirty="0"/>
              <a:t>Issue of consolidated credit note in a financial year.</a:t>
            </a:r>
            <a:endParaRPr lang="en-US" sz="3600" dirty="0"/>
          </a:p>
        </p:txBody>
      </p:sp>
      <p:sp>
        <p:nvSpPr>
          <p:cNvPr id="2" name="Content Placeholder 1"/>
          <p:cNvSpPr>
            <a:spLocks noGrp="1"/>
          </p:cNvSpPr>
          <p:nvPr>
            <p:ph idx="1"/>
          </p:nvPr>
        </p:nvSpPr>
        <p:spPr/>
        <p:txBody>
          <a:bodyPr>
            <a:normAutofit lnSpcReduction="10000"/>
          </a:bodyPr>
          <a:lstStyle/>
          <a:p>
            <a:pPr lvl="0" algn="just"/>
            <a:r>
              <a:rPr lang="en-US" dirty="0"/>
              <a:t>New Provision</a:t>
            </a:r>
          </a:p>
          <a:p>
            <a:pPr lvl="1" algn="just"/>
            <a:r>
              <a:rPr lang="en-IN" dirty="0"/>
              <a:t>34(1). Where</a:t>
            </a:r>
            <a:r>
              <a:rPr lang="en-IN" i="1" u="sng" dirty="0"/>
              <a:t> one or more tax invoice </a:t>
            </a:r>
            <a:r>
              <a:rPr lang="en-IN" dirty="0"/>
              <a:t>have been issued for supply of any goods or services or both and the taxable value or tax charged in that invoice is found to exceed the taxable value or tax payable in respect of such supply, or where the goods supplied are returned by the recipient, or where goods or services or both supplied are found to be deficient, the registered person, who has supplied such goods or services or both, may issue to the recipient</a:t>
            </a:r>
            <a:r>
              <a:rPr lang="en-IN" i="1" u="sng" dirty="0"/>
              <a:t> one or more credit notes for supplies</a:t>
            </a:r>
            <a:r>
              <a:rPr lang="en-IN" dirty="0"/>
              <a:t> made in a financial year containing such particulars as may be prescribed. </a:t>
            </a:r>
          </a:p>
          <a:p>
            <a:pPr lvl="1" algn="just"/>
            <a:r>
              <a:rPr lang="en-US" dirty="0"/>
              <a:t>Same for Debit note also</a:t>
            </a:r>
          </a:p>
          <a:p>
            <a:pPr lvl="0" algn="just"/>
            <a:r>
              <a:rPr lang="en-US" dirty="0"/>
              <a:t>Impact</a:t>
            </a:r>
          </a:p>
          <a:p>
            <a:pPr lvl="1" algn="just"/>
            <a:r>
              <a:rPr lang="en-IN" dirty="0"/>
              <a:t>The suppliers are now not required to link Credit / Debit notes with individual invoices. </a:t>
            </a:r>
          </a:p>
          <a:p>
            <a:pPr lvl="1" algn="just"/>
            <a:r>
              <a:rPr lang="en-IN" dirty="0"/>
              <a:t>The supplier may now issue a consolidated Credit/ Debit note in respect of multiple invoices issued in the financial year.</a:t>
            </a:r>
            <a:endParaRPr lang="en-US" dirty="0"/>
          </a:p>
          <a:p>
            <a:pPr lvl="0" algn="just"/>
            <a:endParaRPr lang="en-US" dirty="0"/>
          </a:p>
          <a:p>
            <a:pPr lvl="0" algn="just"/>
            <a:endParaRPr lang="en-US" dirty="0"/>
          </a:p>
          <a:p>
            <a:pPr algn="just"/>
            <a:endParaRPr lang="en-US" dirty="0"/>
          </a:p>
        </p:txBody>
      </p:sp>
    </p:spTree>
    <p:extLst>
      <p:ext uri="{BB962C8B-B14F-4D97-AF65-F5344CB8AC3E}">
        <p14:creationId xmlns:p14="http://schemas.microsoft.com/office/powerpoint/2010/main" val="297694031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uFillTx/>
              </a:rPr>
              <a:t>Tax Invoice Rules - Amendment</a:t>
            </a:r>
          </a:p>
        </p:txBody>
      </p:sp>
      <p:sp>
        <p:nvSpPr>
          <p:cNvPr id="3" name="Content Placeholder 2"/>
          <p:cNvSpPr>
            <a:spLocks noGrp="1"/>
          </p:cNvSpPr>
          <p:nvPr>
            <p:ph idx="1"/>
          </p:nvPr>
        </p:nvSpPr>
        <p:spPr/>
        <p:txBody>
          <a:bodyPr>
            <a:normAutofit/>
          </a:bodyPr>
          <a:lstStyle/>
          <a:p>
            <a:r>
              <a:rPr lang="en-US" dirty="0">
                <a:uFillTx/>
              </a:rPr>
              <a:t>Invoice for Supply to SEZ Developer / SEZ Unit for authorized operations – </a:t>
            </a:r>
          </a:p>
          <a:p>
            <a:pPr lvl="1"/>
            <a:r>
              <a:rPr lang="en-US" dirty="0">
                <a:uFillTx/>
              </a:rPr>
              <a:t>Invoice to be endorsed with </a:t>
            </a:r>
            <a:endParaRPr lang="en-US" sz="2000" dirty="0">
              <a:uFillTx/>
            </a:endParaRPr>
          </a:p>
          <a:p>
            <a:pPr lvl="2"/>
            <a:r>
              <a:rPr lang="en-US" sz="1400" dirty="0">
                <a:uFillTx/>
              </a:rPr>
              <a:t>‘</a:t>
            </a:r>
            <a:r>
              <a:rPr lang="en-US" sz="1400" i="1" dirty="0">
                <a:uFillTx/>
              </a:rPr>
              <a:t>SUPPLY TO SEZ UNIT OR DEVELOPER FOR AUTHORISED OPERATIONS ON PAYMENT OF INTEGRATED TAX’ </a:t>
            </a:r>
          </a:p>
          <a:p>
            <a:pPr lvl="2"/>
            <a:r>
              <a:rPr lang="en-US" sz="1400" dirty="0">
                <a:uFillTx/>
              </a:rPr>
              <a:t>‘</a:t>
            </a:r>
            <a:r>
              <a:rPr lang="en-US" sz="1400" i="1" dirty="0">
                <a:uFillTx/>
              </a:rPr>
              <a:t>SUPPLY TO SEZ UNIT OR DEVELOPER FOR AUTHORISED OPERATIONS UNDER BOND OR LETTER OF UNDERTAKING WITHOUT PAYMENT OF INTEGRATED TAX</a:t>
            </a:r>
            <a:r>
              <a:rPr lang="en-US" sz="1400" dirty="0">
                <a:uFillTx/>
              </a:rPr>
              <a:t>’ </a:t>
            </a:r>
          </a:p>
          <a:p>
            <a:endParaRPr lang="en-US" dirty="0">
              <a:uFillTx/>
            </a:endParaRPr>
          </a:p>
          <a:p>
            <a:r>
              <a:rPr lang="en-US" dirty="0">
                <a:uFillTx/>
              </a:rPr>
              <a:t>Similar to export invoice should also contain the following particulars: </a:t>
            </a:r>
          </a:p>
          <a:p>
            <a:pPr marL="457200" lvl="1" indent="0">
              <a:buNone/>
            </a:pPr>
            <a:r>
              <a:rPr lang="en-US" dirty="0">
                <a:uFillTx/>
              </a:rPr>
              <a:t>	a) Name and address of the recipient </a:t>
            </a:r>
          </a:p>
          <a:p>
            <a:pPr marL="457200" lvl="1" indent="0">
              <a:buNone/>
            </a:pPr>
            <a:r>
              <a:rPr lang="en-US" dirty="0">
                <a:uFillTx/>
              </a:rPr>
              <a:t>	b) Address of delivery </a:t>
            </a:r>
          </a:p>
          <a:p>
            <a:pPr marL="457200" lvl="1" indent="0">
              <a:buNone/>
            </a:pPr>
            <a:r>
              <a:rPr lang="en-US" dirty="0">
                <a:uFillTx/>
              </a:rPr>
              <a:t>	c) Name of the country of destination </a:t>
            </a:r>
          </a:p>
          <a:p>
            <a:endParaRPr lang="en-US" dirty="0">
              <a:uFillTx/>
            </a:endParaRPr>
          </a:p>
        </p:txBody>
      </p:sp>
      <p:sp>
        <p:nvSpPr>
          <p:cNvPr id="5" name="Slide Number Placeholder 4"/>
          <p:cNvSpPr>
            <a:spLocks noGrp="1"/>
          </p:cNvSpPr>
          <p:nvPr>
            <p:ph type="sldNum" sz="quarter" idx="12"/>
          </p:nvPr>
        </p:nvSpPr>
        <p:spPr/>
        <p:txBody>
          <a:bodyPr/>
          <a:lstStyle/>
          <a:p>
            <a:fld id="{72CC1286-1CFD-434F-91E2-447085530BDC}" type="slidenum">
              <a:rPr lang="en-IN" smtClean="0">
                <a:uFillTx/>
              </a:rPr>
              <a:t>84</a:t>
            </a:fld>
            <a:endParaRPr lang="en-IN" dirty="0">
              <a:uFillTx/>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uFillTx/>
              </a:rPr>
              <a:t>Invoice - Amendment</a:t>
            </a:r>
          </a:p>
        </p:txBody>
      </p:sp>
      <p:sp>
        <p:nvSpPr>
          <p:cNvPr id="3" name="Content Placeholder 2"/>
          <p:cNvSpPr>
            <a:spLocks noGrp="1"/>
          </p:cNvSpPr>
          <p:nvPr>
            <p:ph idx="1"/>
          </p:nvPr>
        </p:nvSpPr>
        <p:spPr/>
        <p:txBody>
          <a:bodyPr/>
          <a:lstStyle/>
          <a:p>
            <a:r>
              <a:rPr lang="en-US" dirty="0">
                <a:uFillTx/>
              </a:rPr>
              <a:t>Invoice cum bill of supply – B2C Transactions ONLY</a:t>
            </a:r>
          </a:p>
          <a:p>
            <a:pPr lvl="1"/>
            <a:r>
              <a:rPr lang="en-US" dirty="0">
                <a:uFillTx/>
              </a:rPr>
              <a:t>For supply of taxable goods/services, a tax invoice is to be issued </a:t>
            </a:r>
          </a:p>
          <a:p>
            <a:pPr lvl="1"/>
            <a:endParaRPr lang="en-US" dirty="0">
              <a:uFillTx/>
            </a:endParaRPr>
          </a:p>
          <a:p>
            <a:pPr lvl="1"/>
            <a:r>
              <a:rPr lang="en-US" dirty="0">
                <a:uFillTx/>
              </a:rPr>
              <a:t>supply of exempted goods/services, a bill of supply needs to be issued </a:t>
            </a:r>
          </a:p>
          <a:p>
            <a:pPr lvl="1"/>
            <a:endParaRPr lang="en-US" dirty="0">
              <a:uFillTx/>
            </a:endParaRPr>
          </a:p>
          <a:p>
            <a:pPr lvl="1"/>
            <a:r>
              <a:rPr lang="en-US" dirty="0">
                <a:uFillTx/>
              </a:rPr>
              <a:t>When both taxable and exempted goods / services are provided as part of the same invoice, an </a:t>
            </a:r>
            <a:r>
              <a:rPr lang="en-US" b="1" dirty="0">
                <a:uFillTx/>
              </a:rPr>
              <a:t>invoice cum bill of supply </a:t>
            </a:r>
            <a:r>
              <a:rPr lang="en-US" dirty="0">
                <a:uFillTx/>
              </a:rPr>
              <a:t>may be issued – Rule 46A</a:t>
            </a:r>
          </a:p>
        </p:txBody>
      </p:sp>
      <p:sp>
        <p:nvSpPr>
          <p:cNvPr id="5" name="Slide Number Placeholder 4"/>
          <p:cNvSpPr>
            <a:spLocks noGrp="1"/>
          </p:cNvSpPr>
          <p:nvPr>
            <p:ph type="sldNum" sz="quarter" idx="12"/>
          </p:nvPr>
        </p:nvSpPr>
        <p:spPr/>
        <p:txBody>
          <a:bodyPr/>
          <a:lstStyle/>
          <a:p>
            <a:fld id="{72CC1286-1CFD-434F-91E2-447085530BDC}" type="slidenum">
              <a:rPr lang="en-IN" smtClean="0">
                <a:uFillTx/>
              </a:rPr>
              <a:t>85</a:t>
            </a:fld>
            <a:endParaRPr lang="en-IN" dirty="0">
              <a:uFillTx/>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uFillTx/>
              </a:rPr>
              <a:t>ISD - Amendment</a:t>
            </a:r>
          </a:p>
        </p:txBody>
      </p:sp>
      <p:sp>
        <p:nvSpPr>
          <p:cNvPr id="3" name="Content Placeholder 2"/>
          <p:cNvSpPr>
            <a:spLocks noGrp="1"/>
          </p:cNvSpPr>
          <p:nvPr>
            <p:ph idx="1"/>
          </p:nvPr>
        </p:nvSpPr>
        <p:spPr>
          <a:xfrm>
            <a:off x="838200" y="1068633"/>
            <a:ext cx="5047034" cy="5108330"/>
          </a:xfrm>
        </p:spPr>
        <p:txBody>
          <a:bodyPr>
            <a:normAutofit/>
          </a:bodyPr>
          <a:lstStyle/>
          <a:p>
            <a:r>
              <a:rPr lang="en-US" dirty="0">
                <a:uFillTx/>
              </a:rPr>
              <a:t>Issue of invoice for common input services to Input Service Distributor</a:t>
            </a:r>
          </a:p>
          <a:p>
            <a:pPr lvl="1"/>
            <a:r>
              <a:rPr lang="en-US" dirty="0">
                <a:uFillTx/>
              </a:rPr>
              <a:t>The law </a:t>
            </a:r>
            <a:r>
              <a:rPr lang="en-US" b="1" dirty="0">
                <a:uFillTx/>
              </a:rPr>
              <a:t>now allows issue </a:t>
            </a:r>
            <a:r>
              <a:rPr lang="en-US" dirty="0">
                <a:uFillTx/>
              </a:rPr>
              <a:t>of invoice, credit note, and debit note to transfer credit of common input services</a:t>
            </a:r>
          </a:p>
          <a:p>
            <a:pPr lvl="1"/>
            <a:endParaRPr lang="en-US" dirty="0">
              <a:uFillTx/>
            </a:endParaRPr>
          </a:p>
          <a:p>
            <a:pPr lvl="1"/>
            <a:r>
              <a:rPr lang="en-US" dirty="0">
                <a:uFillTx/>
              </a:rPr>
              <a:t>The taxable value in the invoice shall be the same as the value of common services</a:t>
            </a:r>
          </a:p>
          <a:p>
            <a:pPr lvl="1"/>
            <a:endParaRPr lang="en-US" dirty="0">
              <a:uFillTx/>
            </a:endParaRPr>
          </a:p>
        </p:txBody>
      </p:sp>
      <p:sp>
        <p:nvSpPr>
          <p:cNvPr id="4" name="Content Placeholder 2"/>
          <p:cNvSpPr txBox="1">
            <a:spLocks/>
          </p:cNvSpPr>
          <p:nvPr/>
        </p:nvSpPr>
        <p:spPr>
          <a:xfrm>
            <a:off x="6194898" y="1068633"/>
            <a:ext cx="5047034" cy="5108330"/>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uFillTx/>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uFillTx/>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uFillTx/>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9pPr>
          </a:lstStyle>
          <a:p>
            <a:pPr marL="0" lvl="1" indent="0">
              <a:buNone/>
            </a:pPr>
            <a:r>
              <a:rPr lang="en-US" sz="3000" dirty="0">
                <a:solidFill>
                  <a:srgbClr val="0070C0"/>
                </a:solidFill>
                <a:uFillTx/>
              </a:rPr>
              <a:t>Invoice shall contain the following information </a:t>
            </a:r>
            <a:r>
              <a:rPr lang="en-US" dirty="0">
                <a:uFillTx/>
              </a:rPr>
              <a:t>	</a:t>
            </a:r>
          </a:p>
          <a:p>
            <a:pPr marL="914400" lvl="1" indent="-457200">
              <a:buFont typeface="+mj-lt"/>
              <a:buAutoNum type="alphaLcParenR"/>
            </a:pPr>
            <a:r>
              <a:rPr lang="en-US" dirty="0">
                <a:uFillTx/>
              </a:rPr>
              <a:t>Name, address and GSTIN of the registered person </a:t>
            </a:r>
          </a:p>
          <a:p>
            <a:pPr marL="914400" lvl="1" indent="-457200">
              <a:buFont typeface="+mj-lt"/>
              <a:buAutoNum type="alphaLcParenR"/>
            </a:pPr>
            <a:r>
              <a:rPr lang="en-US" dirty="0">
                <a:uFillTx/>
              </a:rPr>
              <a:t>Serial number in specified format</a:t>
            </a:r>
          </a:p>
          <a:p>
            <a:pPr marL="914400" lvl="1" indent="-457200">
              <a:buFont typeface="+mj-lt"/>
              <a:buAutoNum type="alphaLcParenR"/>
            </a:pPr>
            <a:r>
              <a:rPr lang="en-US" dirty="0">
                <a:uFillTx/>
              </a:rPr>
              <a:t>Date of issue of invoice</a:t>
            </a:r>
          </a:p>
          <a:p>
            <a:pPr marL="914400" lvl="1" indent="-457200">
              <a:buFont typeface="+mj-lt"/>
              <a:buAutoNum type="alphaLcParenR"/>
            </a:pPr>
            <a:r>
              <a:rPr lang="en-US" dirty="0">
                <a:uFillTx/>
              </a:rPr>
              <a:t>GSTIN of supplier of common service and original invoice number whose credit is to be transferred</a:t>
            </a:r>
          </a:p>
          <a:p>
            <a:pPr marL="914400" lvl="1" indent="-457200">
              <a:buFont typeface="+mj-lt"/>
              <a:buAutoNum type="alphaLcParenR"/>
            </a:pPr>
            <a:r>
              <a:rPr lang="en-US" dirty="0">
                <a:uFillTx/>
              </a:rPr>
              <a:t>Name, address and GSTIN of the Input Service Distributor</a:t>
            </a:r>
          </a:p>
          <a:p>
            <a:pPr marL="914400" lvl="1" indent="-457200">
              <a:buFont typeface="+mj-lt"/>
              <a:buAutoNum type="alphaLcParenR"/>
            </a:pPr>
            <a:r>
              <a:rPr lang="en-US" dirty="0">
                <a:uFillTx/>
              </a:rPr>
              <a:t>Taxable value, rate and amount of credit to be transferred</a:t>
            </a:r>
          </a:p>
          <a:p>
            <a:pPr marL="914400" lvl="1" indent="-457200">
              <a:buFont typeface="+mj-lt"/>
              <a:buAutoNum type="alphaLcParenR"/>
            </a:pPr>
            <a:r>
              <a:rPr lang="en-US" dirty="0">
                <a:uFillTx/>
              </a:rPr>
              <a:t>Signature or digital signature of the registered person or his authorized representative</a:t>
            </a:r>
          </a:p>
        </p:txBody>
      </p:sp>
      <p:sp>
        <p:nvSpPr>
          <p:cNvPr id="6" name="Slide Number Placeholder 5"/>
          <p:cNvSpPr>
            <a:spLocks noGrp="1"/>
          </p:cNvSpPr>
          <p:nvPr>
            <p:ph type="sldNum" sz="quarter" idx="12"/>
          </p:nvPr>
        </p:nvSpPr>
        <p:spPr/>
        <p:txBody>
          <a:bodyPr/>
          <a:lstStyle/>
          <a:p>
            <a:fld id="{72CC1286-1CFD-434F-91E2-447085530BDC}" type="slidenum">
              <a:rPr lang="en-IN" smtClean="0">
                <a:uFillTx/>
              </a:rPr>
              <a:t>86</a:t>
            </a:fld>
            <a:endParaRPr lang="en-IN" dirty="0">
              <a:uFillTx/>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695" y="80595"/>
            <a:ext cx="10515600" cy="957395"/>
          </a:xfr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txBody>
          <a:bodyPr vert="horz" lIns="91440" tIns="45720" rIns="91440" bIns="45720" rtlCol="0" anchor="ctr">
            <a:normAutofit fontScale="90000"/>
          </a:bodyPr>
          <a:lstStyle/>
          <a:p>
            <a:pPr algn="ctr"/>
            <a:r>
              <a:rPr lang="en-US" sz="4000" dirty="0">
                <a:solidFill>
                  <a:schemeClr val="bg1"/>
                </a:solidFill>
              </a:rPr>
              <a:t>Consolidated tax invoice for Insurer/banks/Financial Institutions/ NBFCs</a:t>
            </a:r>
          </a:p>
        </p:txBody>
      </p:sp>
      <p:sp>
        <p:nvSpPr>
          <p:cNvPr id="5" name="Text Placeholder 4"/>
          <p:cNvSpPr>
            <a:spLocks noGrp="1"/>
          </p:cNvSpPr>
          <p:nvPr>
            <p:ph type="body" idx="1"/>
          </p:nvPr>
        </p:nvSpPr>
        <p:spPr/>
        <p:style>
          <a:lnRef idx="2">
            <a:schemeClr val="accent5"/>
          </a:lnRef>
          <a:fillRef idx="1">
            <a:schemeClr val="lt1"/>
          </a:fillRef>
          <a:effectRef idx="0">
            <a:schemeClr val="accent5"/>
          </a:effectRef>
          <a:fontRef idx="minor">
            <a:schemeClr val="dk1"/>
          </a:fontRef>
        </p:style>
        <p:txBody>
          <a:bodyPr/>
          <a:lstStyle/>
          <a:p>
            <a:pPr algn="ctr"/>
            <a:r>
              <a:rPr lang="en-US" dirty="0">
                <a:uFillTx/>
              </a:rPr>
              <a:t>THEN</a:t>
            </a:r>
          </a:p>
        </p:txBody>
      </p:sp>
      <p:sp>
        <p:nvSpPr>
          <p:cNvPr id="3" name="Content Placeholder 2"/>
          <p:cNvSpPr>
            <a:spLocks noGrp="1"/>
          </p:cNvSpPr>
          <p:nvPr>
            <p:ph sz="half" idx="2"/>
          </p:nvPr>
        </p:nvSpPr>
        <p:spPr/>
        <p:style>
          <a:lnRef idx="2">
            <a:schemeClr val="accent5"/>
          </a:lnRef>
          <a:fillRef idx="1">
            <a:schemeClr val="lt1"/>
          </a:fillRef>
          <a:effectRef idx="0">
            <a:schemeClr val="accent5"/>
          </a:effectRef>
          <a:fontRef idx="minor">
            <a:schemeClr val="dk1"/>
          </a:fontRef>
        </p:style>
        <p:txBody>
          <a:bodyPr>
            <a:normAutofit/>
          </a:bodyPr>
          <a:lstStyle/>
          <a:p>
            <a:pPr lvl="1"/>
            <a:r>
              <a:rPr lang="en-US" dirty="0">
                <a:uFillTx/>
              </a:rPr>
              <a:t>Earlier, they were to mandatorily issue invoices each time a supply was made </a:t>
            </a:r>
          </a:p>
          <a:p>
            <a:pPr lvl="1"/>
            <a:r>
              <a:rPr lang="en-US" dirty="0">
                <a:uFillTx/>
              </a:rPr>
              <a:t>Then suppliers were mandated to issue consolidated tax invoice for supply of services made during the month at the end of the month </a:t>
            </a:r>
          </a:p>
        </p:txBody>
      </p:sp>
      <p:sp>
        <p:nvSpPr>
          <p:cNvPr id="6" name="Text Placeholder 5"/>
          <p:cNvSpPr>
            <a:spLocks noGrp="1"/>
          </p:cNvSpPr>
          <p:nvPr>
            <p:ph type="body" sz="quarter" idx="3"/>
          </p:nvPr>
        </p:nvSpPr>
        <p:spPr/>
        <p:style>
          <a:lnRef idx="2">
            <a:schemeClr val="accent5"/>
          </a:lnRef>
          <a:fillRef idx="1">
            <a:schemeClr val="lt1"/>
          </a:fillRef>
          <a:effectRef idx="0">
            <a:schemeClr val="accent5"/>
          </a:effectRef>
          <a:fontRef idx="minor">
            <a:schemeClr val="dk1"/>
          </a:fontRef>
        </p:style>
        <p:txBody>
          <a:bodyPr/>
          <a:lstStyle/>
          <a:p>
            <a:pPr algn="ctr"/>
            <a:r>
              <a:rPr lang="en-US" dirty="0">
                <a:uFillTx/>
              </a:rPr>
              <a:t>NOW</a:t>
            </a:r>
          </a:p>
        </p:txBody>
      </p:sp>
      <p:sp>
        <p:nvSpPr>
          <p:cNvPr id="7" name="Content Placeholder 6"/>
          <p:cNvSpPr>
            <a:spLocks noGrp="1"/>
          </p:cNvSpPr>
          <p:nvPr>
            <p:ph sz="quarter" idx="4"/>
          </p:nvPr>
        </p:nvSpPr>
        <p:spPr/>
        <p:style>
          <a:lnRef idx="2">
            <a:schemeClr val="accent5"/>
          </a:lnRef>
          <a:fillRef idx="1">
            <a:schemeClr val="lt1"/>
          </a:fillRef>
          <a:effectRef idx="0">
            <a:schemeClr val="accent5"/>
          </a:effectRef>
          <a:fontRef idx="minor">
            <a:schemeClr val="dk1"/>
          </a:fontRef>
        </p:style>
        <p:txBody>
          <a:bodyPr>
            <a:normAutofit/>
          </a:bodyPr>
          <a:lstStyle/>
          <a:p>
            <a:pPr lvl="1"/>
            <a:r>
              <a:rPr lang="en-US" dirty="0">
                <a:uFillTx/>
              </a:rPr>
              <a:t>However, this mandatory requirement is changed </a:t>
            </a:r>
            <a:r>
              <a:rPr lang="en-US" b="1" dirty="0">
                <a:uFillTx/>
              </a:rPr>
              <a:t>to optional </a:t>
            </a:r>
          </a:p>
          <a:p>
            <a:pPr lvl="1"/>
            <a:r>
              <a:rPr lang="en-US" dirty="0">
                <a:uFillTx/>
              </a:rPr>
              <a:t>For instance, bank charges may be deducted several times during a particular month</a:t>
            </a:r>
          </a:p>
          <a:p>
            <a:pPr lvl="1"/>
            <a:r>
              <a:rPr lang="en-US" dirty="0">
                <a:uFillTx/>
              </a:rPr>
              <a:t>The bank can issue a consolidated tax invoice for the total amount of bank charges and the recipient may receive input tax credit on the basis of the said consolidated tax invoice</a:t>
            </a:r>
          </a:p>
          <a:p>
            <a:endParaRPr lang="en-US" dirty="0">
              <a:uFillTx/>
            </a:endParaRPr>
          </a:p>
        </p:txBody>
      </p:sp>
      <p:sp>
        <p:nvSpPr>
          <p:cNvPr id="8" name="Slide Number Placeholder 7"/>
          <p:cNvSpPr>
            <a:spLocks noGrp="1"/>
          </p:cNvSpPr>
          <p:nvPr>
            <p:ph type="sldNum" sz="quarter" idx="12"/>
          </p:nvPr>
        </p:nvSpPr>
        <p:spPr/>
        <p:txBody>
          <a:bodyPr/>
          <a:lstStyle/>
          <a:p>
            <a:fld id="{72CC1286-1CFD-434F-91E2-447085530BDC}" type="slidenum">
              <a:rPr lang="en-IN" smtClean="0">
                <a:uFillTx/>
              </a:rPr>
              <a:t>87</a:t>
            </a:fld>
            <a:endParaRPr lang="en-IN" dirty="0">
              <a:uFillTx/>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uFillTx/>
              </a:rPr>
              <a:t>Documents for movement without </a:t>
            </a:r>
            <a:r>
              <a:rPr lang="en-US" dirty="0" err="1">
                <a:uFillTx/>
              </a:rPr>
              <a:t>eWay</a:t>
            </a:r>
            <a:r>
              <a:rPr lang="en-US" dirty="0">
                <a:uFillTx/>
              </a:rPr>
              <a:t> Bill</a:t>
            </a:r>
          </a:p>
        </p:txBody>
      </p:sp>
      <p:sp>
        <p:nvSpPr>
          <p:cNvPr id="3" name="Content Placeholder 2"/>
          <p:cNvSpPr>
            <a:spLocks noGrp="1"/>
          </p:cNvSpPr>
          <p:nvPr>
            <p:ph idx="1"/>
          </p:nvPr>
        </p:nvSpPr>
        <p:spPr/>
        <p:txBody>
          <a:bodyPr/>
          <a:lstStyle/>
          <a:p>
            <a:pPr marL="0" indent="0">
              <a:buNone/>
            </a:pPr>
            <a:r>
              <a:rPr lang="en-US" dirty="0">
                <a:uFillTx/>
              </a:rPr>
              <a:t>Rule 55A</a:t>
            </a:r>
          </a:p>
          <a:p>
            <a:r>
              <a:rPr lang="en-US" dirty="0">
                <a:uFillTx/>
              </a:rPr>
              <a:t>Tax invoice or bill of supply to accompany transport of goods</a:t>
            </a:r>
          </a:p>
          <a:p>
            <a:pPr lvl="1"/>
            <a:r>
              <a:rPr lang="en-US" dirty="0">
                <a:uFillTx/>
              </a:rPr>
              <a:t>Where it is not required to carry e-way bill (when consignment value is below threshold limit) </a:t>
            </a:r>
          </a:p>
          <a:p>
            <a:pPr lvl="1"/>
            <a:r>
              <a:rPr lang="en-US" dirty="0">
                <a:uFillTx/>
              </a:rPr>
              <a:t>It is mandatory to carry relevant tax invoice or bill of supply depending on the nature of supply</a:t>
            </a:r>
          </a:p>
          <a:p>
            <a:endParaRPr lang="en-US" dirty="0">
              <a:uFillTx/>
            </a:endParaRPr>
          </a:p>
        </p:txBody>
      </p:sp>
      <p:sp>
        <p:nvSpPr>
          <p:cNvPr id="5" name="Slide Number Placeholder 4"/>
          <p:cNvSpPr>
            <a:spLocks noGrp="1"/>
          </p:cNvSpPr>
          <p:nvPr>
            <p:ph type="sldNum" sz="quarter" idx="12"/>
          </p:nvPr>
        </p:nvSpPr>
        <p:spPr/>
        <p:txBody>
          <a:bodyPr/>
          <a:lstStyle/>
          <a:p>
            <a:fld id="{72CC1286-1CFD-434F-91E2-447085530BDC}" type="slidenum">
              <a:rPr lang="en-IN" smtClean="0">
                <a:uFillTx/>
              </a:rPr>
              <a:t>88</a:t>
            </a:fld>
            <a:endParaRPr lang="en-IN" dirty="0">
              <a:uFillTx/>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3BF36-D397-4671-815D-074034698EBD}"/>
              </a:ext>
            </a:extLst>
          </p:cNvPr>
          <p:cNvSpPr>
            <a:spLocks noGrp="1"/>
          </p:cNvSpPr>
          <p:nvPr>
            <p:ph type="title"/>
          </p:nvPr>
        </p:nvSpPr>
        <p:spPr/>
        <p:txBody>
          <a:bodyPr/>
          <a:lstStyle/>
          <a:p>
            <a:r>
              <a:rPr lang="en-IN" dirty="0"/>
              <a:t>Returns</a:t>
            </a:r>
          </a:p>
        </p:txBody>
      </p:sp>
      <p:sp>
        <p:nvSpPr>
          <p:cNvPr id="3" name="Text Placeholder 2">
            <a:extLst>
              <a:ext uri="{FF2B5EF4-FFF2-40B4-BE49-F238E27FC236}">
                <a16:creationId xmlns:a16="http://schemas.microsoft.com/office/drawing/2014/main" id="{BF1553A9-7277-4316-9AA0-E7F672D43A14}"/>
              </a:ext>
            </a:extLst>
          </p:cNvPr>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2578507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uFillTx/>
              </a:rPr>
              <a:t>Types of Notifications</a:t>
            </a:r>
          </a:p>
        </p:txBody>
      </p:sp>
      <p:sp>
        <p:nvSpPr>
          <p:cNvPr id="4" name="Text Placeholder 3"/>
          <p:cNvSpPr>
            <a:spLocks noGrp="1"/>
          </p:cNvSpPr>
          <p:nvPr>
            <p:ph type="body" idx="1"/>
          </p:nvPr>
        </p:nvSpPr>
        <p:spPr/>
        <p:style>
          <a:lnRef idx="2">
            <a:schemeClr val="accent1"/>
          </a:lnRef>
          <a:fillRef idx="1">
            <a:schemeClr val="lt1"/>
          </a:fillRef>
          <a:effectRef idx="0">
            <a:schemeClr val="accent1"/>
          </a:effectRef>
          <a:fontRef idx="minor">
            <a:schemeClr val="dk1"/>
          </a:fontRef>
        </p:style>
        <p:txBody>
          <a:bodyPr/>
          <a:lstStyle/>
          <a:p>
            <a:pPr algn="ctr"/>
            <a:r>
              <a:rPr lang="en-US" dirty="0">
                <a:uFillTx/>
              </a:rPr>
              <a:t>Rate	</a:t>
            </a:r>
          </a:p>
        </p:txBody>
      </p:sp>
      <p:sp>
        <p:nvSpPr>
          <p:cNvPr id="5" name="Content Placeholder 4"/>
          <p:cNvSpPr>
            <a:spLocks noGrp="1"/>
          </p:cNvSpPr>
          <p:nvPr>
            <p:ph sz="half" idx="2"/>
          </p:nvPr>
        </p:nvSpPr>
        <p:spPr/>
        <p:style>
          <a:lnRef idx="2">
            <a:schemeClr val="accent5"/>
          </a:lnRef>
          <a:fillRef idx="1">
            <a:schemeClr val="lt1"/>
          </a:fillRef>
          <a:effectRef idx="0">
            <a:schemeClr val="accent5"/>
          </a:effectRef>
          <a:fontRef idx="minor">
            <a:schemeClr val="dk1"/>
          </a:fontRef>
        </p:style>
        <p:txBody>
          <a:bodyPr>
            <a:normAutofit fontScale="92500"/>
          </a:bodyPr>
          <a:lstStyle/>
          <a:p>
            <a:r>
              <a:rPr lang="en-US" dirty="0">
                <a:uFillTx/>
              </a:rPr>
              <a:t>Notifying Not a Supply  Transactions</a:t>
            </a:r>
          </a:p>
          <a:p>
            <a:r>
              <a:rPr lang="en-US" dirty="0">
                <a:uFillTx/>
              </a:rPr>
              <a:t>Reduction/Increase in the Rates  of tax</a:t>
            </a:r>
          </a:p>
          <a:p>
            <a:r>
              <a:rPr lang="en-US" dirty="0">
                <a:uFillTx/>
              </a:rPr>
              <a:t>Notifying the payer of tax in case  of certain supplies</a:t>
            </a:r>
          </a:p>
          <a:p>
            <a:endParaRPr lang="en-US" dirty="0">
              <a:uFillTx/>
            </a:endParaRPr>
          </a:p>
        </p:txBody>
      </p:sp>
      <p:sp>
        <p:nvSpPr>
          <p:cNvPr id="6" name="Text Placeholder 5"/>
          <p:cNvSpPr>
            <a:spLocks noGrp="1"/>
          </p:cNvSpPr>
          <p:nvPr>
            <p:ph type="body" sz="quarter" idx="3"/>
          </p:nvPr>
        </p:nvSpPr>
        <p:spPr/>
        <p:style>
          <a:lnRef idx="2">
            <a:schemeClr val="accent1"/>
          </a:lnRef>
          <a:fillRef idx="1">
            <a:schemeClr val="lt1"/>
          </a:fillRef>
          <a:effectRef idx="0">
            <a:schemeClr val="accent1"/>
          </a:effectRef>
          <a:fontRef idx="minor">
            <a:schemeClr val="dk1"/>
          </a:fontRef>
        </p:style>
        <p:txBody>
          <a:bodyPr/>
          <a:lstStyle/>
          <a:p>
            <a:pPr algn="ctr"/>
            <a:r>
              <a:rPr lang="en-US" dirty="0">
                <a:uFillTx/>
              </a:rPr>
              <a:t>Other than Rate (Procedural Aspects) </a:t>
            </a:r>
          </a:p>
        </p:txBody>
      </p:sp>
      <p:sp>
        <p:nvSpPr>
          <p:cNvPr id="7" name="Content Placeholder 6"/>
          <p:cNvSpPr>
            <a:spLocks noGrp="1"/>
          </p:cNvSpPr>
          <p:nvPr>
            <p:ph sz="quarter" idx="4"/>
          </p:nvPr>
        </p:nvSpPr>
        <p:spPr/>
        <p:style>
          <a:lnRef idx="2">
            <a:schemeClr val="accent5"/>
          </a:lnRef>
          <a:fillRef idx="1">
            <a:schemeClr val="lt1"/>
          </a:fillRef>
          <a:effectRef idx="0">
            <a:schemeClr val="accent5"/>
          </a:effectRef>
          <a:fontRef idx="minor">
            <a:schemeClr val="dk1"/>
          </a:fontRef>
        </p:style>
        <p:txBody>
          <a:bodyPr>
            <a:normAutofit fontScale="92500"/>
          </a:bodyPr>
          <a:lstStyle/>
          <a:p>
            <a:r>
              <a:rPr lang="en-US" dirty="0">
                <a:uFillTx/>
              </a:rPr>
              <a:t>LUT/Bond Compliances</a:t>
            </a:r>
          </a:p>
          <a:p>
            <a:r>
              <a:rPr lang="en-US" dirty="0">
                <a:uFillTx/>
              </a:rPr>
              <a:t>Fixation of due-dates</a:t>
            </a:r>
          </a:p>
          <a:p>
            <a:r>
              <a:rPr lang="en-US" dirty="0">
                <a:uFillTx/>
              </a:rPr>
              <a:t>Extension of due-dates (Around 25  in CGST plus few extension through  orders)</a:t>
            </a:r>
          </a:p>
          <a:p>
            <a:r>
              <a:rPr lang="en-US" dirty="0">
                <a:uFillTx/>
              </a:rPr>
              <a:t>Waiver of Late fees</a:t>
            </a:r>
          </a:p>
          <a:p>
            <a:r>
              <a:rPr lang="en-US" dirty="0">
                <a:uFillTx/>
              </a:rPr>
              <a:t>Exemption from certain provisions  to certain class of persons</a:t>
            </a:r>
          </a:p>
          <a:p>
            <a:r>
              <a:rPr lang="en-US" dirty="0">
                <a:uFillTx/>
              </a:rPr>
              <a:t>Prescription of certain types of  returns</a:t>
            </a:r>
          </a:p>
        </p:txBody>
      </p:sp>
      <p:sp>
        <p:nvSpPr>
          <p:cNvPr id="8" name="Slide Number Placeholder 7"/>
          <p:cNvSpPr>
            <a:spLocks noGrp="1"/>
          </p:cNvSpPr>
          <p:nvPr>
            <p:ph type="sldNum" sz="quarter" idx="12"/>
          </p:nvPr>
        </p:nvSpPr>
        <p:spPr/>
        <p:txBody>
          <a:bodyPr/>
          <a:lstStyle/>
          <a:p>
            <a:fld id="{72CC1286-1CFD-434F-91E2-447085530BDC}" type="slidenum">
              <a:rPr lang="en-IN" smtClean="0">
                <a:uFillTx/>
              </a:rPr>
              <a:t>9</a:t>
            </a:fld>
            <a:endParaRPr lang="en-IN" dirty="0">
              <a:uFillTx/>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49878"/>
            <a:ext cx="10515600" cy="570539"/>
          </a:xfr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txBody>
          <a:bodyPr vert="horz" lIns="91440" tIns="45720" rIns="91440" bIns="45720" rtlCol="0" anchor="ctr">
            <a:normAutofit fontScale="90000"/>
          </a:bodyPr>
          <a:lstStyle/>
          <a:p>
            <a:pPr algn="ctr"/>
            <a:r>
              <a:rPr lang="en-US" sz="4000" dirty="0">
                <a:solidFill>
                  <a:schemeClr val="bg1"/>
                </a:solidFill>
              </a:rPr>
              <a:t>Filing of Returns</a:t>
            </a:r>
          </a:p>
        </p:txBody>
      </p:sp>
      <p:sp>
        <p:nvSpPr>
          <p:cNvPr id="5" name="Text Placeholder 4"/>
          <p:cNvSpPr>
            <a:spLocks noGrp="1"/>
          </p:cNvSpPr>
          <p:nvPr>
            <p:ph type="body" idx="1"/>
          </p:nvPr>
        </p:nvSpPr>
        <p:spPr>
          <a:xfrm>
            <a:off x="839788" y="1137827"/>
            <a:ext cx="5157787" cy="505443"/>
          </a:xfrm>
        </p:spPr>
        <p:style>
          <a:lnRef idx="2">
            <a:schemeClr val="accent5"/>
          </a:lnRef>
          <a:fillRef idx="1">
            <a:schemeClr val="lt1"/>
          </a:fillRef>
          <a:effectRef idx="0">
            <a:schemeClr val="accent5"/>
          </a:effectRef>
          <a:fontRef idx="minor">
            <a:schemeClr val="dk1"/>
          </a:fontRef>
        </p:style>
        <p:txBody>
          <a:bodyPr/>
          <a:lstStyle/>
          <a:p>
            <a:pPr algn="ctr"/>
            <a:r>
              <a:rPr lang="en-US" dirty="0">
                <a:uFillTx/>
              </a:rPr>
              <a:t>THEN</a:t>
            </a:r>
          </a:p>
        </p:txBody>
      </p:sp>
      <p:sp>
        <p:nvSpPr>
          <p:cNvPr id="3" name="Content Placeholder 2"/>
          <p:cNvSpPr>
            <a:spLocks noGrp="1"/>
          </p:cNvSpPr>
          <p:nvPr>
            <p:ph sz="half" idx="2"/>
          </p:nvPr>
        </p:nvSpPr>
        <p:spPr>
          <a:xfrm>
            <a:off x="839788" y="1696699"/>
            <a:ext cx="5157787" cy="1139266"/>
          </a:xfrm>
        </p:spPr>
        <p:style>
          <a:lnRef idx="2">
            <a:schemeClr val="accent5"/>
          </a:lnRef>
          <a:fillRef idx="1">
            <a:schemeClr val="lt1"/>
          </a:fillRef>
          <a:effectRef idx="0">
            <a:schemeClr val="accent5"/>
          </a:effectRef>
          <a:fontRef idx="minor">
            <a:schemeClr val="dk1"/>
          </a:fontRef>
        </p:style>
        <p:txBody>
          <a:bodyPr>
            <a:noAutofit/>
          </a:bodyPr>
          <a:lstStyle/>
          <a:p>
            <a:pPr lvl="1"/>
            <a:r>
              <a:rPr lang="en-US" dirty="0"/>
              <a:t>GSTR 1 </a:t>
            </a:r>
          </a:p>
          <a:p>
            <a:pPr lvl="1"/>
            <a:r>
              <a:rPr lang="en-US" dirty="0"/>
              <a:t>GSTR 2</a:t>
            </a:r>
          </a:p>
          <a:p>
            <a:pPr lvl="1"/>
            <a:r>
              <a:rPr lang="en-US" dirty="0"/>
              <a:t>GSTR 3</a:t>
            </a:r>
            <a:endParaRPr lang="en-IN" dirty="0"/>
          </a:p>
        </p:txBody>
      </p:sp>
      <p:sp>
        <p:nvSpPr>
          <p:cNvPr id="6" name="Text Placeholder 5"/>
          <p:cNvSpPr>
            <a:spLocks noGrp="1"/>
          </p:cNvSpPr>
          <p:nvPr>
            <p:ph type="body" sz="quarter" idx="3"/>
          </p:nvPr>
        </p:nvSpPr>
        <p:spPr>
          <a:xfrm>
            <a:off x="6172200" y="1137827"/>
            <a:ext cx="5183188" cy="505443"/>
          </a:xfrm>
        </p:spPr>
        <p:style>
          <a:lnRef idx="2">
            <a:schemeClr val="accent5"/>
          </a:lnRef>
          <a:fillRef idx="1">
            <a:schemeClr val="lt1"/>
          </a:fillRef>
          <a:effectRef idx="0">
            <a:schemeClr val="accent5"/>
          </a:effectRef>
          <a:fontRef idx="minor">
            <a:schemeClr val="dk1"/>
          </a:fontRef>
        </p:style>
        <p:txBody>
          <a:bodyPr/>
          <a:lstStyle/>
          <a:p>
            <a:pPr algn="ctr"/>
            <a:r>
              <a:rPr lang="en-US" dirty="0">
                <a:uFillTx/>
              </a:rPr>
              <a:t>NOW</a:t>
            </a:r>
          </a:p>
        </p:txBody>
      </p:sp>
      <p:sp>
        <p:nvSpPr>
          <p:cNvPr id="7" name="Content Placeholder 6"/>
          <p:cNvSpPr>
            <a:spLocks noGrp="1"/>
          </p:cNvSpPr>
          <p:nvPr>
            <p:ph sz="quarter" idx="4"/>
          </p:nvPr>
        </p:nvSpPr>
        <p:spPr>
          <a:xfrm>
            <a:off x="6172200" y="1696699"/>
            <a:ext cx="5183188" cy="1139266"/>
          </a:xfrm>
        </p:spPr>
        <p:style>
          <a:lnRef idx="2">
            <a:schemeClr val="accent5"/>
          </a:lnRef>
          <a:fillRef idx="1">
            <a:schemeClr val="lt1"/>
          </a:fillRef>
          <a:effectRef idx="0">
            <a:schemeClr val="accent5"/>
          </a:effectRef>
          <a:fontRef idx="minor">
            <a:schemeClr val="dk1"/>
          </a:fontRef>
        </p:style>
        <p:txBody>
          <a:bodyPr>
            <a:normAutofit/>
          </a:bodyPr>
          <a:lstStyle/>
          <a:p>
            <a:pPr lvl="1"/>
            <a:r>
              <a:rPr lang="en-US" dirty="0">
                <a:uFillTx/>
              </a:rPr>
              <a:t>GSTR 1</a:t>
            </a:r>
          </a:p>
          <a:p>
            <a:pPr lvl="1"/>
            <a:r>
              <a:rPr lang="en-US" dirty="0"/>
              <a:t>GSTR 3B</a:t>
            </a:r>
          </a:p>
          <a:p>
            <a:pPr lvl="1"/>
            <a:endParaRPr lang="en-US" dirty="0">
              <a:uFillTx/>
            </a:endParaRPr>
          </a:p>
          <a:p>
            <a:endParaRPr lang="en-US" dirty="0">
              <a:uFillTx/>
            </a:endParaRPr>
          </a:p>
        </p:txBody>
      </p:sp>
      <p:sp>
        <p:nvSpPr>
          <p:cNvPr id="8" name="Slide Number Placeholder 7"/>
          <p:cNvSpPr>
            <a:spLocks noGrp="1"/>
          </p:cNvSpPr>
          <p:nvPr>
            <p:ph type="sldNum" sz="quarter" idx="12"/>
          </p:nvPr>
        </p:nvSpPr>
        <p:spPr/>
        <p:txBody>
          <a:bodyPr/>
          <a:lstStyle/>
          <a:p>
            <a:fld id="{72CC1286-1CFD-434F-91E2-447085530BDC}" type="slidenum">
              <a:rPr lang="en-IN" smtClean="0">
                <a:uFillTx/>
              </a:rPr>
              <a:t>90</a:t>
            </a:fld>
            <a:endParaRPr lang="en-IN" dirty="0">
              <a:uFillTx/>
            </a:endParaRPr>
          </a:p>
        </p:txBody>
      </p:sp>
      <p:graphicFrame>
        <p:nvGraphicFramePr>
          <p:cNvPr id="9" name="Content Placeholder 3"/>
          <p:cNvGraphicFramePr>
            <a:graphicFrameLocks/>
          </p:cNvGraphicFramePr>
          <p:nvPr>
            <p:extLst>
              <p:ext uri="{D42A27DB-BD31-4B8C-83A1-F6EECF244321}">
                <p14:modId xmlns:p14="http://schemas.microsoft.com/office/powerpoint/2010/main" val="469847372"/>
              </p:ext>
            </p:extLst>
          </p:nvPr>
        </p:nvGraphicFramePr>
        <p:xfrm>
          <a:off x="838199" y="2915478"/>
          <a:ext cx="10515601" cy="34205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8194103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Arrow Connector 19"/>
          <p:cNvCxnSpPr/>
          <p:nvPr/>
        </p:nvCxnSpPr>
        <p:spPr>
          <a:xfrm flipH="1">
            <a:off x="1835272" y="2801775"/>
            <a:ext cx="471639" cy="0"/>
          </a:xfrm>
          <a:prstGeom prst="straightConnector1">
            <a:avLst/>
          </a:prstGeom>
          <a:ln w="762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2183423" y="1351181"/>
            <a:ext cx="3137836" cy="3137836"/>
          </a:xfrm>
          <a:prstGeom prst="ellipse">
            <a:avLst/>
          </a:prstGeom>
          <a:solidFill>
            <a:schemeClr val="accent1"/>
          </a:solidFill>
          <a:ln>
            <a:noFill/>
          </a:ln>
          <a:effectLst>
            <a:outerShdw blurRad="508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N" sz="3200" b="1" dirty="0">
              <a:latin typeface="+mj-lt"/>
            </a:endParaRPr>
          </a:p>
        </p:txBody>
      </p:sp>
      <p:grpSp>
        <p:nvGrpSpPr>
          <p:cNvPr id="13" name="Group 12"/>
          <p:cNvGrpSpPr/>
          <p:nvPr/>
        </p:nvGrpSpPr>
        <p:grpSpPr>
          <a:xfrm>
            <a:off x="2183423" y="1360805"/>
            <a:ext cx="3137836" cy="3137836"/>
            <a:chOff x="1977752" y="2242684"/>
            <a:chExt cx="3137836" cy="3137836"/>
          </a:xfrm>
          <a:solidFill>
            <a:schemeClr val="accent1"/>
          </a:solidFill>
        </p:grpSpPr>
        <p:sp>
          <p:nvSpPr>
            <p:cNvPr id="14" name="Oval 13"/>
            <p:cNvSpPr/>
            <p:nvPr/>
          </p:nvSpPr>
          <p:spPr>
            <a:xfrm>
              <a:off x="1977752" y="2242684"/>
              <a:ext cx="3137836" cy="31378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N" sz="3200" b="1" dirty="0">
                <a:latin typeface="+mj-lt"/>
              </a:endParaRPr>
            </a:p>
          </p:txBody>
        </p:sp>
        <p:sp>
          <p:nvSpPr>
            <p:cNvPr id="15" name="TextBox 14"/>
            <p:cNvSpPr txBox="1"/>
            <p:nvPr/>
          </p:nvSpPr>
          <p:spPr>
            <a:xfrm>
              <a:off x="2516766" y="2885941"/>
              <a:ext cx="2308815" cy="458908"/>
            </a:xfrm>
            <a:prstGeom prst="rect">
              <a:avLst/>
            </a:prstGeom>
            <a:grpFill/>
          </p:spPr>
          <p:txBody>
            <a:bodyPr wrap="square" rtlCol="0">
              <a:spAutoFit/>
            </a:bodyPr>
            <a:lstStyle/>
            <a:p>
              <a:r>
                <a:rPr lang="en-US" sz="2382" b="1" dirty="0">
                  <a:solidFill>
                    <a:schemeClr val="bg1"/>
                  </a:solidFill>
                  <a:latin typeface="+mj-lt"/>
                </a:rPr>
                <a:t>Monthly Returns</a:t>
              </a:r>
              <a:endParaRPr lang="en-IN" sz="2382" b="1" dirty="0">
                <a:solidFill>
                  <a:schemeClr val="bg1"/>
                </a:solidFill>
                <a:latin typeface="+mj-lt"/>
              </a:endParaRPr>
            </a:p>
          </p:txBody>
        </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75474" y="3274522"/>
              <a:ext cx="2018613" cy="1716584"/>
            </a:xfrm>
            <a:prstGeom prst="rect">
              <a:avLst/>
            </a:prstGeom>
            <a:grpFill/>
          </p:spPr>
        </p:pic>
      </p:grpSp>
      <p:sp>
        <p:nvSpPr>
          <p:cNvPr id="6" name="Oval 5"/>
          <p:cNvSpPr/>
          <p:nvPr/>
        </p:nvSpPr>
        <p:spPr>
          <a:xfrm>
            <a:off x="4492238" y="1341556"/>
            <a:ext cx="3137836" cy="3137836"/>
          </a:xfrm>
          <a:prstGeom prst="ellipse">
            <a:avLst/>
          </a:prstGeom>
          <a:noFill/>
          <a:ln>
            <a:noFill/>
          </a:ln>
          <a:effectLst>
            <a:outerShdw blurRad="508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200" b="1" dirty="0">
                <a:solidFill>
                  <a:schemeClr val="tx1"/>
                </a:solidFill>
                <a:latin typeface="+mj-lt"/>
              </a:rPr>
              <a:t>GST </a:t>
            </a:r>
          </a:p>
          <a:p>
            <a:pPr algn="ctr"/>
            <a:r>
              <a:rPr lang="en-US" sz="3200" b="1" dirty="0">
                <a:solidFill>
                  <a:schemeClr val="tx1"/>
                </a:solidFill>
                <a:latin typeface="+mj-lt"/>
              </a:rPr>
              <a:t>Returns</a:t>
            </a:r>
            <a:endParaRPr lang="en-IN" sz="3200" b="1" dirty="0">
              <a:solidFill>
                <a:schemeClr val="tx1"/>
              </a:solidFill>
              <a:latin typeface="+mj-lt"/>
            </a:endParaRPr>
          </a:p>
        </p:txBody>
      </p:sp>
      <p:sp>
        <p:nvSpPr>
          <p:cNvPr id="4" name="Title 3"/>
          <p:cNvSpPr>
            <a:spLocks noGrp="1"/>
          </p:cNvSpPr>
          <p:nvPr>
            <p:ph type="title"/>
          </p:nvPr>
        </p:nvSpPr>
        <p:spPr/>
        <p:txBody>
          <a:bodyPr/>
          <a:lstStyle/>
          <a:p>
            <a:r>
              <a:rPr lang="en-IN" dirty="0">
                <a:latin typeface="+mj-lt"/>
              </a:rPr>
              <a:t>Classification of Taxpayers </a:t>
            </a:r>
          </a:p>
        </p:txBody>
      </p:sp>
      <p:sp>
        <p:nvSpPr>
          <p:cNvPr id="8" name="Oval 7"/>
          <p:cNvSpPr/>
          <p:nvPr/>
        </p:nvSpPr>
        <p:spPr>
          <a:xfrm>
            <a:off x="6964684" y="1360805"/>
            <a:ext cx="3137836" cy="3137836"/>
          </a:xfrm>
          <a:prstGeom prst="ellipse">
            <a:avLst/>
          </a:prstGeom>
          <a:solidFill>
            <a:schemeClr val="accent6"/>
          </a:solidFill>
          <a:ln>
            <a:noFill/>
          </a:ln>
          <a:effectLst>
            <a:outerShdw blurRad="508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N" sz="3200" b="1" dirty="0">
              <a:latin typeface="+mj-lt"/>
            </a:endParaRPr>
          </a:p>
        </p:txBody>
      </p:sp>
      <p:grpSp>
        <p:nvGrpSpPr>
          <p:cNvPr id="3" name="Group 2"/>
          <p:cNvGrpSpPr/>
          <p:nvPr/>
        </p:nvGrpSpPr>
        <p:grpSpPr>
          <a:xfrm>
            <a:off x="6964684" y="1351181"/>
            <a:ext cx="3137836" cy="3137836"/>
            <a:chOff x="6922642" y="2338936"/>
            <a:chExt cx="3137836" cy="3137836"/>
          </a:xfrm>
        </p:grpSpPr>
        <p:grpSp>
          <p:nvGrpSpPr>
            <p:cNvPr id="2" name="Group 1"/>
            <p:cNvGrpSpPr/>
            <p:nvPr/>
          </p:nvGrpSpPr>
          <p:grpSpPr>
            <a:xfrm>
              <a:off x="6922642" y="2338936"/>
              <a:ext cx="3137836" cy="3137836"/>
              <a:chOff x="8693724" y="4282000"/>
              <a:chExt cx="3137836" cy="3137836"/>
            </a:xfrm>
          </p:grpSpPr>
          <p:sp>
            <p:nvSpPr>
              <p:cNvPr id="10" name="Oval 9"/>
              <p:cNvSpPr/>
              <p:nvPr/>
            </p:nvSpPr>
            <p:spPr>
              <a:xfrm>
                <a:off x="8693724" y="4282000"/>
                <a:ext cx="3137836" cy="3137836"/>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N" sz="3200" b="1" dirty="0">
                  <a:latin typeface="+mj-lt"/>
                </a:endParaRPr>
              </a:p>
            </p:txBody>
          </p:sp>
          <p:sp>
            <p:nvSpPr>
              <p:cNvPr id="12" name="TextBox 11"/>
              <p:cNvSpPr txBox="1"/>
              <p:nvPr/>
            </p:nvSpPr>
            <p:spPr>
              <a:xfrm>
                <a:off x="9232739" y="4954130"/>
                <a:ext cx="2435190" cy="458908"/>
              </a:xfrm>
              <a:prstGeom prst="rect">
                <a:avLst/>
              </a:prstGeom>
              <a:noFill/>
            </p:spPr>
            <p:txBody>
              <a:bodyPr wrap="square" rtlCol="0">
                <a:spAutoFit/>
              </a:bodyPr>
              <a:lstStyle/>
              <a:p>
                <a:r>
                  <a:rPr lang="en-US" sz="2382" b="1" dirty="0">
                    <a:solidFill>
                      <a:schemeClr val="bg1"/>
                    </a:solidFill>
                    <a:latin typeface="+mj-lt"/>
                  </a:rPr>
                  <a:t>Quarterly Returns</a:t>
                </a:r>
                <a:endParaRPr lang="en-IN" sz="2382" b="1" dirty="0">
                  <a:solidFill>
                    <a:schemeClr val="bg1"/>
                  </a:solidFill>
                  <a:latin typeface="+mj-lt"/>
                </a:endParaRPr>
              </a:p>
            </p:txBody>
          </p:sp>
        </p:gr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7650485" y="3469261"/>
              <a:ext cx="1682150" cy="1627721"/>
            </a:xfrm>
            <a:prstGeom prst="rect">
              <a:avLst/>
            </a:prstGeom>
          </p:spPr>
        </p:pic>
      </p:grpSp>
      <p:sp>
        <p:nvSpPr>
          <p:cNvPr id="17" name="TextBox 16"/>
          <p:cNvSpPr txBox="1"/>
          <p:nvPr/>
        </p:nvSpPr>
        <p:spPr>
          <a:xfrm>
            <a:off x="10333527" y="2085182"/>
            <a:ext cx="1990350" cy="2309094"/>
          </a:xfrm>
          <a:prstGeom prst="rect">
            <a:avLst/>
          </a:prstGeom>
          <a:noFill/>
        </p:spPr>
        <p:txBody>
          <a:bodyPr wrap="square" rtlCol="0">
            <a:spAutoFit/>
          </a:bodyPr>
          <a:lstStyle/>
          <a:p>
            <a:r>
              <a:rPr lang="en-US" sz="2401" b="1" dirty="0">
                <a:latin typeface="+mj-lt"/>
              </a:rPr>
              <a:t>Taxpayers having turnover up to 5 Cr in the last financial Year 2018-2019 </a:t>
            </a:r>
            <a:endParaRPr lang="en-IN" sz="2401" b="1" dirty="0">
              <a:latin typeface="+mj-lt"/>
            </a:endParaRPr>
          </a:p>
        </p:txBody>
      </p:sp>
      <p:cxnSp>
        <p:nvCxnSpPr>
          <p:cNvPr id="18" name="Straight Arrow Connector 17"/>
          <p:cNvCxnSpPr/>
          <p:nvPr/>
        </p:nvCxnSpPr>
        <p:spPr>
          <a:xfrm>
            <a:off x="9938892" y="2843094"/>
            <a:ext cx="471639" cy="0"/>
          </a:xfrm>
          <a:prstGeom prst="straightConnector1">
            <a:avLst/>
          </a:prstGeom>
          <a:ln w="762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08699" y="2085181"/>
            <a:ext cx="1933430" cy="3048014"/>
          </a:xfrm>
          <a:prstGeom prst="rect">
            <a:avLst/>
          </a:prstGeom>
          <a:noFill/>
        </p:spPr>
        <p:txBody>
          <a:bodyPr wrap="square" rtlCol="0">
            <a:spAutoFit/>
          </a:bodyPr>
          <a:lstStyle/>
          <a:p>
            <a:r>
              <a:rPr lang="en-US" sz="2401" b="1" dirty="0">
                <a:latin typeface="+mj-lt"/>
              </a:rPr>
              <a:t>All Taxpayers excluding Small Taxpayers , Composition Dealers, ISD, NR,TDS and TCS   </a:t>
            </a:r>
            <a:endParaRPr lang="en-IN" sz="2401" b="1" dirty="0">
              <a:latin typeface="+mj-lt"/>
            </a:endParaRPr>
          </a:p>
        </p:txBody>
      </p:sp>
      <p:grpSp>
        <p:nvGrpSpPr>
          <p:cNvPr id="21" name="Group 20"/>
          <p:cNvGrpSpPr/>
          <p:nvPr/>
        </p:nvGrpSpPr>
        <p:grpSpPr>
          <a:xfrm>
            <a:off x="2107185" y="4479392"/>
            <a:ext cx="2928993" cy="887240"/>
            <a:chOff x="0" y="2861002"/>
            <a:chExt cx="2928993" cy="887240"/>
          </a:xfrm>
        </p:grpSpPr>
        <p:sp>
          <p:nvSpPr>
            <p:cNvPr id="22" name="Rectangle 21"/>
            <p:cNvSpPr/>
            <p:nvPr/>
          </p:nvSpPr>
          <p:spPr>
            <a:xfrm>
              <a:off x="0" y="3209248"/>
              <a:ext cx="2928993" cy="476982"/>
            </a:xfrm>
            <a:prstGeom prst="rect">
              <a:avLst/>
            </a:prstGeom>
            <a:scene3d>
              <a:camera prst="perspectiveRelaxed" fov="6300000">
                <a:rot lat="17673600" lon="0" rev="0"/>
              </a:camera>
              <a:lightRig rig="threePt" dir="t"/>
            </a:scene3d>
            <a:sp3d z="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382" dirty="0">
                <a:latin typeface="+mj-lt"/>
              </a:endParaRPr>
            </a:p>
          </p:txBody>
        </p:sp>
        <p:sp>
          <p:nvSpPr>
            <p:cNvPr id="23" name="Rectangle 22"/>
            <p:cNvSpPr/>
            <p:nvPr/>
          </p:nvSpPr>
          <p:spPr>
            <a:xfrm>
              <a:off x="32526" y="2861002"/>
              <a:ext cx="2863940" cy="8872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latin typeface="+mj-lt"/>
                </a:rPr>
                <a:t>Large Taxpayer</a:t>
              </a:r>
              <a:endParaRPr lang="en-IN" sz="3200" b="1" dirty="0">
                <a:solidFill>
                  <a:schemeClr val="tx1"/>
                </a:solidFill>
                <a:latin typeface="+mj-lt"/>
              </a:endParaRPr>
            </a:p>
          </p:txBody>
        </p:sp>
      </p:grpSp>
      <p:grpSp>
        <p:nvGrpSpPr>
          <p:cNvPr id="27" name="Group 26"/>
          <p:cNvGrpSpPr/>
          <p:nvPr/>
        </p:nvGrpSpPr>
        <p:grpSpPr>
          <a:xfrm>
            <a:off x="7069107" y="4441909"/>
            <a:ext cx="2928993" cy="887240"/>
            <a:chOff x="0" y="2861002"/>
            <a:chExt cx="2928993" cy="887240"/>
          </a:xfrm>
        </p:grpSpPr>
        <p:sp>
          <p:nvSpPr>
            <p:cNvPr id="28" name="Rectangle 27"/>
            <p:cNvSpPr/>
            <p:nvPr/>
          </p:nvSpPr>
          <p:spPr>
            <a:xfrm>
              <a:off x="0" y="3209248"/>
              <a:ext cx="2928993" cy="476982"/>
            </a:xfrm>
            <a:prstGeom prst="rect">
              <a:avLst/>
            </a:prstGeom>
            <a:scene3d>
              <a:camera prst="perspectiveRelaxed" fov="6300000">
                <a:rot lat="17673600" lon="0" rev="0"/>
              </a:camera>
              <a:lightRig rig="threePt" dir="t"/>
            </a:scene3d>
            <a:sp3d z="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382" dirty="0">
                <a:latin typeface="+mj-lt"/>
              </a:endParaRPr>
            </a:p>
          </p:txBody>
        </p:sp>
        <p:sp>
          <p:nvSpPr>
            <p:cNvPr id="29" name="Rectangle 28"/>
            <p:cNvSpPr/>
            <p:nvPr/>
          </p:nvSpPr>
          <p:spPr>
            <a:xfrm>
              <a:off x="32526" y="2861002"/>
              <a:ext cx="2863940" cy="8872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latin typeface="+mj-lt"/>
                </a:rPr>
                <a:t>Small Taxpayer</a:t>
              </a:r>
              <a:endParaRPr lang="en-IN" sz="3200" b="1" dirty="0">
                <a:solidFill>
                  <a:schemeClr val="tx1"/>
                </a:solidFill>
                <a:latin typeface="+mj-lt"/>
              </a:endParaRPr>
            </a:p>
          </p:txBody>
        </p:sp>
      </p:grpSp>
      <p:sp>
        <p:nvSpPr>
          <p:cNvPr id="5" name="Rectangle 4">
            <a:extLst>
              <a:ext uri="{FF2B5EF4-FFF2-40B4-BE49-F238E27FC236}">
                <a16:creationId xmlns:a16="http://schemas.microsoft.com/office/drawing/2014/main" id="{FD7AD685-9556-4CBC-BCC4-76CDF3AB4DDD}"/>
              </a:ext>
            </a:extLst>
          </p:cNvPr>
          <p:cNvSpPr/>
          <p:nvPr/>
        </p:nvSpPr>
        <p:spPr>
          <a:xfrm>
            <a:off x="7069107" y="5103758"/>
            <a:ext cx="2910284" cy="369332"/>
          </a:xfrm>
          <a:prstGeom prst="rect">
            <a:avLst/>
          </a:prstGeom>
        </p:spPr>
        <p:txBody>
          <a:bodyPr wrap="none">
            <a:spAutoFit/>
          </a:bodyPr>
          <a:lstStyle/>
          <a:p>
            <a:pPr lvl="0">
              <a:defRPr/>
            </a:pPr>
            <a:r>
              <a:rPr lang="en-IN" dirty="0"/>
              <a:t>File by 25</a:t>
            </a:r>
            <a:r>
              <a:rPr lang="en-IN" baseline="30000" dirty="0"/>
              <a:t>th</a:t>
            </a:r>
            <a:r>
              <a:rPr lang="en-IN" dirty="0"/>
              <a:t> after Quarter End</a:t>
            </a:r>
          </a:p>
        </p:txBody>
      </p:sp>
      <p:sp>
        <p:nvSpPr>
          <p:cNvPr id="9" name="Rectangle 8">
            <a:extLst>
              <a:ext uri="{FF2B5EF4-FFF2-40B4-BE49-F238E27FC236}">
                <a16:creationId xmlns:a16="http://schemas.microsoft.com/office/drawing/2014/main" id="{E9CC2DC9-021E-454E-A9EC-6DD1A1882C26}"/>
              </a:ext>
            </a:extLst>
          </p:cNvPr>
          <p:cNvSpPr/>
          <p:nvPr/>
        </p:nvSpPr>
        <p:spPr>
          <a:xfrm>
            <a:off x="2233407" y="5143504"/>
            <a:ext cx="2809680" cy="369332"/>
          </a:xfrm>
          <a:prstGeom prst="rect">
            <a:avLst/>
          </a:prstGeom>
        </p:spPr>
        <p:txBody>
          <a:bodyPr wrap="none">
            <a:spAutoFit/>
          </a:bodyPr>
          <a:lstStyle/>
          <a:p>
            <a:pPr lvl="0">
              <a:defRPr/>
            </a:pPr>
            <a:r>
              <a:rPr lang="en-IN" dirty="0"/>
              <a:t>File by 10</a:t>
            </a:r>
            <a:r>
              <a:rPr lang="en-IN" baseline="30000" dirty="0"/>
              <a:t>th</a:t>
            </a:r>
            <a:r>
              <a:rPr lang="en-IN" dirty="0"/>
              <a:t> after Month End</a:t>
            </a:r>
          </a:p>
        </p:txBody>
      </p:sp>
    </p:spTree>
    <p:extLst>
      <p:ext uri="{BB962C8B-B14F-4D97-AF65-F5344CB8AC3E}">
        <p14:creationId xmlns:p14="http://schemas.microsoft.com/office/powerpoint/2010/main" val="490681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25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1000"/>
                                        <p:tgtEl>
                                          <p:spTgt spid="27"/>
                                        </p:tgtEl>
                                      </p:cBhvr>
                                    </p:animEffect>
                                    <p:anim calcmode="lin" valueType="num">
                                      <p:cBhvr>
                                        <p:cTn id="13" dur="1000" fill="hold"/>
                                        <p:tgtEl>
                                          <p:spTgt spid="27"/>
                                        </p:tgtEl>
                                        <p:attrNameLst>
                                          <p:attrName>ppt_x</p:attrName>
                                        </p:attrNameLst>
                                      </p:cBhvr>
                                      <p:tavLst>
                                        <p:tav tm="0">
                                          <p:val>
                                            <p:strVal val="#ppt_x"/>
                                          </p:val>
                                        </p:tav>
                                        <p:tav tm="100000">
                                          <p:val>
                                            <p:strVal val="#ppt_x"/>
                                          </p:val>
                                        </p:tav>
                                      </p:tavLst>
                                    </p:anim>
                                    <p:anim calcmode="lin" valueType="num">
                                      <p:cBhvr>
                                        <p:cTn id="14"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circle(in)">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checkerboard(across)">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fade">
                                      <p:cBhvr>
                                        <p:cTn id="29" dur="1000"/>
                                        <p:tgtEl>
                                          <p:spTgt spid="21"/>
                                        </p:tgtEl>
                                      </p:cBhvr>
                                    </p:animEffect>
                                    <p:anim calcmode="lin" valueType="num">
                                      <p:cBhvr>
                                        <p:cTn id="30" dur="1000" fill="hold"/>
                                        <p:tgtEl>
                                          <p:spTgt spid="21"/>
                                        </p:tgtEl>
                                        <p:attrNameLst>
                                          <p:attrName>ppt_x</p:attrName>
                                        </p:attrNameLst>
                                      </p:cBhvr>
                                      <p:tavLst>
                                        <p:tav tm="0">
                                          <p:val>
                                            <p:strVal val="#ppt_x"/>
                                          </p:val>
                                        </p:tav>
                                        <p:tav tm="100000">
                                          <p:val>
                                            <p:strVal val="#ppt_x"/>
                                          </p:val>
                                        </p:tav>
                                      </p:tavLst>
                                    </p:anim>
                                    <p:anim calcmode="lin" valueType="num">
                                      <p:cBhvr>
                                        <p:cTn id="3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circle(in)">
                                      <p:cBhvr>
                                        <p:cTn id="36" dur="20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wipe(left)">
                                      <p:cBhvr>
                                        <p:cTn id="41" dur="500"/>
                                        <p:tgtEl>
                                          <p:spTgt spid="18"/>
                                        </p:tgtEl>
                                      </p:cBhvr>
                                    </p:animEffect>
                                  </p:childTnLst>
                                </p:cTn>
                              </p:par>
                            </p:childTnLst>
                          </p:cTn>
                        </p:par>
                        <p:par>
                          <p:cTn id="42" fill="hold">
                            <p:stCondLst>
                              <p:cond delay="500"/>
                            </p:stCondLst>
                            <p:childTnLst>
                              <p:par>
                                <p:cTn id="43" presetID="22" presetClass="entr" presetSubtype="8" fill="hold" grpId="0" nodeType="after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wipe(left)">
                                      <p:cBhvr>
                                        <p:cTn id="45" dur="500"/>
                                        <p:tgtEl>
                                          <p:spTgt spid="17"/>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2" fill="hold" nodeType="clickEffect">
                                  <p:stCondLst>
                                    <p:cond delay="0"/>
                                  </p:stCondLst>
                                  <p:childTnLst>
                                    <p:set>
                                      <p:cBhvr>
                                        <p:cTn id="49" dur="1" fill="hold">
                                          <p:stCondLst>
                                            <p:cond delay="0"/>
                                          </p:stCondLst>
                                        </p:cTn>
                                        <p:tgtEl>
                                          <p:spTgt spid="20"/>
                                        </p:tgtEl>
                                        <p:attrNameLst>
                                          <p:attrName>style.visibility</p:attrName>
                                        </p:attrNameLst>
                                      </p:cBhvr>
                                      <p:to>
                                        <p:strVal val="visible"/>
                                      </p:to>
                                    </p:set>
                                    <p:animEffect transition="in" filter="wipe(right)">
                                      <p:cBhvr>
                                        <p:cTn id="50" dur="500"/>
                                        <p:tgtEl>
                                          <p:spTgt spid="20"/>
                                        </p:tgtEl>
                                      </p:cBhvr>
                                    </p:animEffect>
                                  </p:childTnLst>
                                </p:cTn>
                              </p:par>
                            </p:childTnLst>
                          </p:cTn>
                        </p:par>
                        <p:par>
                          <p:cTn id="51" fill="hold">
                            <p:stCondLst>
                              <p:cond delay="500"/>
                            </p:stCondLst>
                            <p:childTnLst>
                              <p:par>
                                <p:cTn id="52" presetID="22" presetClass="entr" presetSubtype="2" fill="hold" grpId="0" nodeType="after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wipe(right)">
                                      <p:cBhvr>
                                        <p:cTn id="5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9" grpId="0"/>
      <p:bldP spid="5" grpId="0"/>
      <p:bldP spid="9" grpId="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val 12"/>
          <p:cNvSpPr/>
          <p:nvPr/>
        </p:nvSpPr>
        <p:spPr>
          <a:xfrm>
            <a:off x="1488218" y="2654873"/>
            <a:ext cx="1917290" cy="191729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b="1" dirty="0">
                <a:solidFill>
                  <a:schemeClr val="tx1"/>
                </a:solidFill>
              </a:rPr>
              <a:t>Sugam</a:t>
            </a:r>
          </a:p>
          <a:p>
            <a:pPr algn="ctr"/>
            <a:r>
              <a:rPr lang="en-US" dirty="0">
                <a:solidFill>
                  <a:schemeClr val="tx1"/>
                </a:solidFill>
              </a:rPr>
              <a:t>B2B+B2C</a:t>
            </a:r>
          </a:p>
          <a:p>
            <a:pPr algn="ctr"/>
            <a:r>
              <a:rPr lang="en-US" dirty="0">
                <a:solidFill>
                  <a:schemeClr val="tx1"/>
                </a:solidFill>
              </a:rPr>
              <a:t>RET 3</a:t>
            </a:r>
            <a:endParaRPr lang="en-IN" dirty="0">
              <a:solidFill>
                <a:schemeClr val="tx1"/>
              </a:solidFill>
            </a:endParaRPr>
          </a:p>
        </p:txBody>
      </p:sp>
      <p:sp>
        <p:nvSpPr>
          <p:cNvPr id="14" name="Oval 13"/>
          <p:cNvSpPr/>
          <p:nvPr/>
        </p:nvSpPr>
        <p:spPr>
          <a:xfrm>
            <a:off x="1505109" y="2654873"/>
            <a:ext cx="1917290" cy="191729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b="1" dirty="0">
                <a:solidFill>
                  <a:schemeClr val="tx1"/>
                </a:solidFill>
              </a:rPr>
              <a:t>Quarterly </a:t>
            </a:r>
            <a:br>
              <a:rPr lang="en-US" sz="2000" b="1" dirty="0">
                <a:solidFill>
                  <a:schemeClr val="tx1"/>
                </a:solidFill>
              </a:rPr>
            </a:br>
            <a:r>
              <a:rPr lang="en-US" sz="1400" b="1" dirty="0">
                <a:solidFill>
                  <a:schemeClr val="tx1"/>
                </a:solidFill>
                <a:latin typeface="+mj-lt"/>
              </a:rPr>
              <a:t>All Transactions</a:t>
            </a:r>
          </a:p>
          <a:p>
            <a:pPr algn="ctr"/>
            <a:r>
              <a:rPr lang="en-US" b="1" dirty="0">
                <a:solidFill>
                  <a:schemeClr val="tx1"/>
                </a:solidFill>
                <a:latin typeface="+mj-lt"/>
              </a:rPr>
              <a:t>RET1</a:t>
            </a:r>
            <a:endParaRPr lang="en-IN" b="1" dirty="0">
              <a:solidFill>
                <a:schemeClr val="tx1"/>
              </a:solidFill>
              <a:latin typeface="+mj-lt"/>
            </a:endParaRPr>
          </a:p>
        </p:txBody>
      </p:sp>
      <p:sp>
        <p:nvSpPr>
          <p:cNvPr id="11" name="Oval 10"/>
          <p:cNvSpPr/>
          <p:nvPr/>
        </p:nvSpPr>
        <p:spPr>
          <a:xfrm>
            <a:off x="1521999" y="2654873"/>
            <a:ext cx="1917290" cy="191729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b="1" dirty="0">
                <a:solidFill>
                  <a:schemeClr val="tx1"/>
                </a:solidFill>
              </a:rPr>
              <a:t>Sahaj</a:t>
            </a:r>
            <a:br>
              <a:rPr lang="en-US" sz="2000" b="1" dirty="0">
                <a:solidFill>
                  <a:schemeClr val="tx1"/>
                </a:solidFill>
              </a:rPr>
            </a:br>
            <a:r>
              <a:rPr lang="en-US" dirty="0">
                <a:solidFill>
                  <a:schemeClr val="tx1"/>
                </a:solidFill>
              </a:rPr>
              <a:t>Only </a:t>
            </a:r>
            <a:r>
              <a:rPr lang="en-US" sz="2000" dirty="0">
                <a:solidFill>
                  <a:schemeClr val="tx1"/>
                </a:solidFill>
              </a:rPr>
              <a:t>B2C</a:t>
            </a:r>
          </a:p>
          <a:p>
            <a:pPr algn="ctr"/>
            <a:r>
              <a:rPr lang="en-US" sz="2000" dirty="0">
                <a:solidFill>
                  <a:schemeClr val="tx1"/>
                </a:solidFill>
              </a:rPr>
              <a:t>RET2</a:t>
            </a:r>
            <a:endParaRPr lang="en-IN" sz="2000" dirty="0">
              <a:solidFill>
                <a:schemeClr val="tx1"/>
              </a:solidFill>
            </a:endParaRPr>
          </a:p>
        </p:txBody>
      </p:sp>
      <p:sp>
        <p:nvSpPr>
          <p:cNvPr id="4" name="Title 3"/>
          <p:cNvSpPr>
            <a:spLocks noGrp="1"/>
          </p:cNvSpPr>
          <p:nvPr>
            <p:ph type="title"/>
          </p:nvPr>
        </p:nvSpPr>
        <p:spPr/>
        <p:txBody>
          <a:bodyPr/>
          <a:lstStyle/>
          <a:p>
            <a:r>
              <a:rPr lang="en-US" dirty="0"/>
              <a:t>GST Returns for Small Taxpayers</a:t>
            </a:r>
            <a:endParaRPr lang="en-IN" dirty="0"/>
          </a:p>
        </p:txBody>
      </p:sp>
      <p:grpSp>
        <p:nvGrpSpPr>
          <p:cNvPr id="15" name="Group 14"/>
          <p:cNvGrpSpPr/>
          <p:nvPr/>
        </p:nvGrpSpPr>
        <p:grpSpPr>
          <a:xfrm>
            <a:off x="4450197" y="2044600"/>
            <a:ext cx="3137836" cy="3137836"/>
            <a:chOff x="6922642" y="2338936"/>
            <a:chExt cx="3137836" cy="3137836"/>
          </a:xfrm>
          <a:solidFill>
            <a:schemeClr val="tx1">
              <a:lumMod val="50000"/>
              <a:lumOff val="50000"/>
            </a:schemeClr>
          </a:solidFill>
          <a:effectLst>
            <a:outerShdw blurRad="50800" dist="101600" dir="5400000" algn="t" rotWithShape="0">
              <a:prstClr val="black">
                <a:alpha val="40000"/>
              </a:prstClr>
            </a:outerShdw>
          </a:effectLst>
        </p:grpSpPr>
        <p:grpSp>
          <p:nvGrpSpPr>
            <p:cNvPr id="16" name="Group 15"/>
            <p:cNvGrpSpPr/>
            <p:nvPr/>
          </p:nvGrpSpPr>
          <p:grpSpPr>
            <a:xfrm>
              <a:off x="6922642" y="2338936"/>
              <a:ext cx="3137836" cy="3137836"/>
              <a:chOff x="8693724" y="4282000"/>
              <a:chExt cx="3137836" cy="3137836"/>
            </a:xfrm>
            <a:grpFill/>
          </p:grpSpPr>
          <p:sp>
            <p:nvSpPr>
              <p:cNvPr id="18" name="Oval 17"/>
              <p:cNvSpPr/>
              <p:nvPr/>
            </p:nvSpPr>
            <p:spPr>
              <a:xfrm>
                <a:off x="8693724" y="4282000"/>
                <a:ext cx="3137836" cy="313783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N" sz="3200" b="1" dirty="0"/>
              </a:p>
            </p:txBody>
          </p:sp>
          <p:sp>
            <p:nvSpPr>
              <p:cNvPr id="19" name="TextBox 18"/>
              <p:cNvSpPr txBox="1"/>
              <p:nvPr/>
            </p:nvSpPr>
            <p:spPr>
              <a:xfrm>
                <a:off x="9232739" y="4954130"/>
                <a:ext cx="2448818" cy="458908"/>
              </a:xfrm>
              <a:prstGeom prst="rect">
                <a:avLst/>
              </a:prstGeom>
              <a:grpFill/>
            </p:spPr>
            <p:txBody>
              <a:bodyPr wrap="square" rtlCol="0">
                <a:spAutoFit/>
              </a:bodyPr>
              <a:lstStyle/>
              <a:p>
                <a:r>
                  <a:rPr lang="en-US" sz="2382" b="1" dirty="0">
                    <a:solidFill>
                      <a:schemeClr val="bg1"/>
                    </a:solidFill>
                  </a:rPr>
                  <a:t>Quarterly Returns</a:t>
                </a:r>
                <a:endParaRPr lang="en-IN" sz="2382" b="1" dirty="0">
                  <a:solidFill>
                    <a:schemeClr val="bg1"/>
                  </a:solidFill>
                </a:endParaRPr>
              </a:p>
            </p:txBody>
          </p:sp>
        </p:gr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7650485" y="3469261"/>
              <a:ext cx="1682150" cy="1627721"/>
            </a:xfrm>
            <a:prstGeom prst="rect">
              <a:avLst/>
            </a:prstGeom>
            <a:grpFill/>
          </p:spPr>
        </p:pic>
      </p:grpSp>
    </p:spTree>
    <p:extLst>
      <p:ext uri="{BB962C8B-B14F-4D97-AF65-F5344CB8AC3E}">
        <p14:creationId xmlns:p14="http://schemas.microsoft.com/office/powerpoint/2010/main" val="1530873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afterEffect">
                                  <p:stCondLst>
                                    <p:cond delay="250"/>
                                  </p:stCondLst>
                                  <p:childTnLst>
                                    <p:animMotion origin="layout" path="M 2.08333E-7 -1.85185E-6 L -0.29206 -0.00069 " pathEditMode="relative" rAng="0" ptsTypes="AA">
                                      <p:cBhvr>
                                        <p:cTn id="6" dur="2000" fill="hold"/>
                                        <p:tgtEl>
                                          <p:spTgt spid="15"/>
                                        </p:tgtEl>
                                        <p:attrNameLst>
                                          <p:attrName>ppt_x</p:attrName>
                                          <p:attrName>ppt_y</p:attrName>
                                        </p:attrNameLst>
                                      </p:cBhvr>
                                      <p:rCtr x="-14609" y="-46"/>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par>
                          <p:cTn id="11" fill="hold">
                            <p:stCondLst>
                              <p:cond delay="0"/>
                            </p:stCondLst>
                            <p:childTnLst>
                              <p:par>
                                <p:cTn id="12" presetID="63" presetClass="path" presetSubtype="0" accel="50000" decel="50000" fill="hold" grpId="1" nodeType="afterEffect">
                                  <p:stCondLst>
                                    <p:cond delay="0"/>
                                  </p:stCondLst>
                                  <p:childTnLst>
                                    <p:animMotion origin="layout" path="M 4.58333E-6 -1.85185E-6 L 0.69414 -1.85185E-6 " pathEditMode="relative" rAng="0" ptsTypes="AA">
                                      <p:cBhvr>
                                        <p:cTn id="13" dur="2000" fill="hold"/>
                                        <p:tgtEl>
                                          <p:spTgt spid="11"/>
                                        </p:tgtEl>
                                        <p:attrNameLst>
                                          <p:attrName>ppt_x</p:attrName>
                                          <p:attrName>ppt_y</p:attrName>
                                        </p:attrNameLst>
                                      </p:cBhvr>
                                      <p:rCtr x="34701" y="0"/>
                                    </p:animMotion>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childTnLst>
                                </p:cTn>
                              </p:par>
                            </p:childTnLst>
                          </p:cTn>
                        </p:par>
                        <p:par>
                          <p:cTn id="18" fill="hold">
                            <p:stCondLst>
                              <p:cond delay="0"/>
                            </p:stCondLst>
                            <p:childTnLst>
                              <p:par>
                                <p:cTn id="19" presetID="63" presetClass="path" presetSubtype="0" accel="50000" decel="50000" fill="hold" grpId="1" nodeType="afterEffect">
                                  <p:stCondLst>
                                    <p:cond delay="0"/>
                                  </p:stCondLst>
                                  <p:childTnLst>
                                    <p:animMotion origin="layout" path="M -1.04167E-6 -1.85185E-6 L 0.47591 -1.85185E-6 " pathEditMode="relative" rAng="0" ptsTypes="AA">
                                      <p:cBhvr>
                                        <p:cTn id="20" dur="2000" fill="hold"/>
                                        <p:tgtEl>
                                          <p:spTgt spid="13"/>
                                        </p:tgtEl>
                                        <p:attrNameLst>
                                          <p:attrName>ppt_x</p:attrName>
                                          <p:attrName>ppt_y</p:attrName>
                                        </p:attrNameLst>
                                      </p:cBhvr>
                                      <p:rCtr x="23789" y="0"/>
                                    </p:animMotion>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par>
                          <p:cTn id="25" fill="hold">
                            <p:stCondLst>
                              <p:cond delay="0"/>
                            </p:stCondLst>
                            <p:childTnLst>
                              <p:par>
                                <p:cTn id="26" presetID="63" presetClass="path" presetSubtype="0" accel="50000" decel="50000" fill="hold" grpId="1" nodeType="afterEffect">
                                  <p:stCondLst>
                                    <p:cond delay="0"/>
                                  </p:stCondLst>
                                  <p:childTnLst>
                                    <p:animMotion origin="layout" path="M 0 0 L 0.25 0 E" pathEditMode="relative" ptsTypes="">
                                      <p:cBhvr>
                                        <p:cTn id="27" dur="2000" fill="hold"/>
                                        <p:tgtEl>
                                          <p:spTgt spid="1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4" grpId="0" animBg="1"/>
      <p:bldP spid="14" grpId="1" animBg="1"/>
      <p:bldP spid="11" grpId="0" animBg="1"/>
      <p:bldP spid="11" grpId="1" animBg="1"/>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uFillTx/>
              </a:rPr>
              <a:t>Circular for correction in 3B :: 26/2017</a:t>
            </a:r>
          </a:p>
        </p:txBody>
      </p:sp>
      <p:sp>
        <p:nvSpPr>
          <p:cNvPr id="3" name="Content Placeholder 2"/>
          <p:cNvSpPr>
            <a:spLocks noGrp="1"/>
          </p:cNvSpPr>
          <p:nvPr>
            <p:ph idx="1"/>
          </p:nvPr>
        </p:nvSpPr>
        <p:spPr/>
        <p:txBody>
          <a:bodyPr/>
          <a:lstStyle/>
          <a:p>
            <a:r>
              <a:rPr lang="en-US" dirty="0">
                <a:uFillTx/>
              </a:rPr>
              <a:t>Correction of erroneous details furnished in FORM GSTR-3B</a:t>
            </a:r>
          </a:p>
          <a:p>
            <a:pPr lvl="1"/>
            <a:r>
              <a:rPr lang="en-US" dirty="0">
                <a:uFillTx/>
              </a:rPr>
              <a:t>to amend any outward supply details furnished in FORM GSTR-3B, it may be done in the FORM GSTR-1</a:t>
            </a:r>
          </a:p>
          <a:p>
            <a:pPr lvl="1"/>
            <a:endParaRPr lang="en-US" dirty="0">
              <a:uFillTx/>
            </a:endParaRPr>
          </a:p>
          <a:p>
            <a:pPr lvl="1"/>
            <a:r>
              <a:rPr lang="en-US" dirty="0">
                <a:uFillTx/>
              </a:rPr>
              <a:t>to amend any Inward supply details furnished in FORM GSTR-3B, the net impact of amendment may be considered in filing next GSTR-3B</a:t>
            </a:r>
          </a:p>
          <a:p>
            <a:pPr lvl="1"/>
            <a:endParaRPr lang="en-US" dirty="0">
              <a:uFillTx/>
            </a:endParaRPr>
          </a:p>
        </p:txBody>
      </p:sp>
      <p:sp>
        <p:nvSpPr>
          <p:cNvPr id="5" name="Slide Number Placeholder 4"/>
          <p:cNvSpPr>
            <a:spLocks noGrp="1"/>
          </p:cNvSpPr>
          <p:nvPr>
            <p:ph type="sldNum" sz="quarter" idx="12"/>
          </p:nvPr>
        </p:nvSpPr>
        <p:spPr/>
        <p:txBody>
          <a:bodyPr/>
          <a:lstStyle/>
          <a:p>
            <a:fld id="{72CC1286-1CFD-434F-91E2-447085530BDC}" type="slidenum">
              <a:rPr lang="en-IN" smtClean="0">
                <a:uFillTx/>
              </a:rPr>
              <a:pPr/>
              <a:t>93</a:t>
            </a:fld>
            <a:endParaRPr lang="en-IN" dirty="0">
              <a:uFillTx/>
            </a:endParaRPr>
          </a:p>
        </p:txBody>
      </p:sp>
    </p:spTree>
    <p:extLst>
      <p:ext uri="{BB962C8B-B14F-4D97-AF65-F5344CB8AC3E}">
        <p14:creationId xmlns:p14="http://schemas.microsoft.com/office/powerpoint/2010/main" val="413405342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Reporting of B2C Inter-state Supplies in 3B – Table 3.2</a:t>
            </a:r>
          </a:p>
        </p:txBody>
      </p:sp>
      <p:sp>
        <p:nvSpPr>
          <p:cNvPr id="3" name="Content Placeholder 2"/>
          <p:cNvSpPr>
            <a:spLocks noGrp="1"/>
          </p:cNvSpPr>
          <p:nvPr>
            <p:ph idx="1"/>
          </p:nvPr>
        </p:nvSpPr>
        <p:spPr/>
        <p:txBody>
          <a:bodyPr/>
          <a:lstStyle/>
          <a:p>
            <a:pPr marL="0" indent="0">
              <a:buNone/>
            </a:pPr>
            <a:r>
              <a:rPr lang="en-US" dirty="0"/>
              <a:t>Circular No. 89/08/2019-GST dated 18th February, 2019</a:t>
            </a:r>
          </a:p>
          <a:p>
            <a:pPr marL="914400" lvl="1" indent="-457200">
              <a:buFont typeface="+mj-lt"/>
              <a:buAutoNum type="arabicPeriod"/>
            </a:pPr>
            <a:r>
              <a:rPr lang="en-US" dirty="0"/>
              <a:t>A registered supplier is required to mention the details of inter -state supplies made to unregistered persons, composition taxable persons and UIN holders in Table 3.2 of FORM GSTR-3B.Further, the details of all inter-State supplies made to unregistered persons where the invoice value is up to Rs 2.5 lakhs (rate-wise) are required to be reported in Table 7B of FORM GSTR-1</a:t>
            </a:r>
          </a:p>
          <a:p>
            <a:pPr marL="914400" lvl="1" indent="-457200">
              <a:buFont typeface="+mj-lt"/>
              <a:buAutoNum type="arabicPeriod"/>
            </a:pPr>
            <a:r>
              <a:rPr lang="en-US" dirty="0"/>
              <a:t>Accordingly, instructions have been issued to registered persons making inter-State supplies to unregistered persons to report the details of such supplies along with the place of supply in Table 3.2 of FORM GSTR-3B and Table 7B of FORM GSTR–1 as mandated by the law.</a:t>
            </a:r>
          </a:p>
          <a:p>
            <a:pPr marL="914400" lvl="1" indent="-457200">
              <a:buFont typeface="+mj-lt"/>
              <a:buAutoNum type="arabicPeriod"/>
            </a:pPr>
            <a:r>
              <a:rPr lang="en-US" dirty="0"/>
              <a:t>Contravention of any of the provisions of the Act or the rules made there under attracts </a:t>
            </a:r>
            <a:r>
              <a:rPr lang="en-US" b="1" dirty="0"/>
              <a:t>penal action u/s125 </a:t>
            </a:r>
            <a:r>
              <a:rPr lang="en-US" dirty="0"/>
              <a:t>of the CGST Act.</a:t>
            </a:r>
          </a:p>
          <a:p>
            <a:pPr lvl="1"/>
            <a:endParaRPr lang="en-US" dirty="0"/>
          </a:p>
        </p:txBody>
      </p:sp>
    </p:spTree>
    <p:extLst>
      <p:ext uri="{BB962C8B-B14F-4D97-AF65-F5344CB8AC3E}">
        <p14:creationId xmlns:p14="http://schemas.microsoft.com/office/powerpoint/2010/main" val="80918042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Return filing periodicity</a:t>
            </a:r>
          </a:p>
        </p:txBody>
      </p:sp>
      <p:sp>
        <p:nvSpPr>
          <p:cNvPr id="2" name="Content Placeholder 1"/>
          <p:cNvSpPr>
            <a:spLocks noGrp="1"/>
          </p:cNvSpPr>
          <p:nvPr>
            <p:ph idx="1"/>
          </p:nvPr>
        </p:nvSpPr>
        <p:spPr>
          <a:xfrm>
            <a:off x="838200" y="1039190"/>
            <a:ext cx="10515600" cy="5137774"/>
          </a:xfrm>
        </p:spPr>
        <p:txBody>
          <a:bodyPr>
            <a:normAutofit/>
          </a:bodyPr>
          <a:lstStyle/>
          <a:p>
            <a:pPr lvl="0" fontAlgn="base"/>
            <a:r>
              <a:rPr lang="en-IN" dirty="0"/>
              <a:t>Change to Section 39(1) of the CGST Act 2017 </a:t>
            </a:r>
          </a:p>
          <a:p>
            <a:pPr lvl="0" fontAlgn="base"/>
            <a:r>
              <a:rPr lang="en-IN" dirty="0"/>
              <a:t>Impact</a:t>
            </a:r>
          </a:p>
          <a:p>
            <a:pPr lvl="1" fontAlgn="base"/>
            <a:r>
              <a:rPr lang="en-IN" dirty="0"/>
              <a:t>Earlier the provisions of the Act required a person to file their GSTR 3/GSTR 3B by 20</a:t>
            </a:r>
            <a:r>
              <a:rPr lang="en-IN" baseline="30000" dirty="0"/>
              <a:t>th</a:t>
            </a:r>
            <a:r>
              <a:rPr lang="en-IN" dirty="0"/>
              <a:t> of the next month. So, even though the government wished to make this return quarterly for a select group of taxpayers, it could not circumvent the provisions of the Act </a:t>
            </a:r>
          </a:p>
          <a:p>
            <a:pPr lvl="1" fontAlgn="base"/>
            <a:r>
              <a:rPr lang="en-IN" dirty="0"/>
              <a:t>Through this amendment, the </a:t>
            </a:r>
            <a:r>
              <a:rPr lang="en-IN" b="1" dirty="0"/>
              <a:t>periodicity and time for filing of this return is now allowed to be prescribed through the rules</a:t>
            </a:r>
            <a:r>
              <a:rPr lang="en-IN" dirty="0"/>
              <a:t> </a:t>
            </a:r>
          </a:p>
          <a:p>
            <a:pPr lvl="1"/>
            <a:r>
              <a:rPr lang="en-IN" dirty="0"/>
              <a:t>Further, an enabling proviso has been inserted to allow the Government to notify </a:t>
            </a:r>
            <a:r>
              <a:rPr lang="en-IN" b="1" dirty="0"/>
              <a:t>certain category</a:t>
            </a:r>
            <a:r>
              <a:rPr lang="en-IN" dirty="0"/>
              <a:t> of taxpayers who will be allowed to file this return on a </a:t>
            </a:r>
            <a:r>
              <a:rPr lang="en-IN" b="1" dirty="0"/>
              <a:t>quarterly basis</a:t>
            </a:r>
            <a:r>
              <a:rPr lang="en-IN" dirty="0"/>
              <a:t>. </a:t>
            </a:r>
            <a:endParaRPr lang="en-US" dirty="0"/>
          </a:p>
        </p:txBody>
      </p:sp>
    </p:spTree>
    <p:extLst>
      <p:ext uri="{BB962C8B-B14F-4D97-AF65-F5344CB8AC3E}">
        <p14:creationId xmlns:p14="http://schemas.microsoft.com/office/powerpoint/2010/main" val="229027185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AC0FB-11A1-432B-AB1D-191DC957538C}"/>
              </a:ext>
            </a:extLst>
          </p:cNvPr>
          <p:cNvSpPr>
            <a:spLocks noGrp="1"/>
          </p:cNvSpPr>
          <p:nvPr>
            <p:ph type="title"/>
          </p:nvPr>
        </p:nvSpPr>
        <p:spPr/>
        <p:txBody>
          <a:bodyPr>
            <a:normAutofit fontScale="90000"/>
          </a:bodyPr>
          <a:lstStyle/>
          <a:p>
            <a:r>
              <a:rPr lang="en-IN" dirty="0"/>
              <a:t>Revised Return</a:t>
            </a:r>
          </a:p>
        </p:txBody>
      </p:sp>
      <p:sp>
        <p:nvSpPr>
          <p:cNvPr id="3" name="Content Placeholder 2">
            <a:extLst>
              <a:ext uri="{FF2B5EF4-FFF2-40B4-BE49-F238E27FC236}">
                <a16:creationId xmlns:a16="http://schemas.microsoft.com/office/drawing/2014/main" id="{03915F68-020B-4FF0-9716-C4CDA3007A4E}"/>
              </a:ext>
            </a:extLst>
          </p:cNvPr>
          <p:cNvSpPr>
            <a:spLocks noGrp="1"/>
          </p:cNvSpPr>
          <p:nvPr>
            <p:ph idx="1"/>
          </p:nvPr>
        </p:nvSpPr>
        <p:spPr/>
        <p:txBody>
          <a:bodyPr>
            <a:normAutofit lnSpcReduction="10000"/>
          </a:bodyPr>
          <a:lstStyle/>
          <a:p>
            <a:pPr algn="just"/>
            <a:r>
              <a:rPr lang="en-IN" dirty="0"/>
              <a:t>Sec 39(9) - Subject to the provisions of sections 37 and 38,</a:t>
            </a:r>
          </a:p>
          <a:p>
            <a:pPr lvl="1" algn="just"/>
            <a:r>
              <a:rPr lang="en-IN" dirty="0"/>
              <a:t> if any registered person Now furnishing a return under sub-section (1) ……………………, he shall rectify such omission or incorrect particulars </a:t>
            </a:r>
            <a:r>
              <a:rPr lang="en-IN" b="1" dirty="0"/>
              <a:t>in such form and manner as may be prescribed </a:t>
            </a:r>
            <a:r>
              <a:rPr lang="en-IN" dirty="0"/>
              <a:t>subject to payment of interest under this Act: </a:t>
            </a:r>
          </a:p>
          <a:p>
            <a:pPr algn="just"/>
            <a:r>
              <a:rPr lang="en-IN" b="1" dirty="0"/>
              <a:t>Effects of the amendment </a:t>
            </a:r>
            <a:endParaRPr lang="en-IN" dirty="0"/>
          </a:p>
          <a:p>
            <a:pPr marL="914400" lvl="1" indent="-457200" algn="just" fontAlgn="base">
              <a:buFont typeface="+mj-lt"/>
              <a:buAutoNum type="arabicPeriod"/>
            </a:pPr>
            <a:r>
              <a:rPr lang="en-IN" dirty="0"/>
              <a:t>Earlier, any mistake or omission could be corrected through the return of the month in which the mistake/omission is noticed </a:t>
            </a:r>
          </a:p>
          <a:p>
            <a:pPr marL="914400" lvl="1" indent="-457200" algn="just" fontAlgn="base">
              <a:buFont typeface="+mj-lt"/>
              <a:buAutoNum type="arabicPeriod"/>
            </a:pPr>
            <a:r>
              <a:rPr lang="en-IN" dirty="0"/>
              <a:t>Now, the process of correction of such mistakes will be notified through the rules. </a:t>
            </a:r>
          </a:p>
          <a:p>
            <a:pPr marL="914400" lvl="1" indent="-457200" algn="just" fontAlgn="base">
              <a:buFont typeface="+mj-lt"/>
              <a:buAutoNum type="arabicPeriod"/>
            </a:pPr>
            <a:r>
              <a:rPr lang="en-IN" dirty="0"/>
              <a:t>It is proposed to introduce amendment return as per the new return filing mechanism for correction of past mistakes. </a:t>
            </a:r>
          </a:p>
          <a:p>
            <a:pPr marL="914400" lvl="1" indent="-457200" algn="just">
              <a:buFont typeface="+mj-lt"/>
              <a:buAutoNum type="arabicPeriod"/>
            </a:pPr>
            <a:r>
              <a:rPr lang="en-IN" dirty="0"/>
              <a:t>So, the complete mechanism for correction may be notified through the rules </a:t>
            </a:r>
          </a:p>
        </p:txBody>
      </p:sp>
    </p:spTree>
    <p:extLst>
      <p:ext uri="{BB962C8B-B14F-4D97-AF65-F5344CB8AC3E}">
        <p14:creationId xmlns:p14="http://schemas.microsoft.com/office/powerpoint/2010/main" val="280074470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37323"/>
            <a:ext cx="10972800" cy="677108"/>
          </a:xfr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txBody>
          <a:bodyPr vert="horz" lIns="91440" tIns="45720" rIns="91440" bIns="45720" rtlCol="0" anchor="ctr">
            <a:normAutofit/>
          </a:bodyPr>
          <a:lstStyle/>
          <a:p>
            <a:pPr algn="ctr"/>
            <a:r>
              <a:rPr lang="en-IN" sz="4000" dirty="0">
                <a:solidFill>
                  <a:schemeClr val="bg1"/>
                </a:solidFill>
                <a:latin typeface="+mn-lt"/>
                <a:ea typeface="+mn-ea"/>
                <a:cs typeface="+mn-cs"/>
              </a:rPr>
              <a:t>Late fees</a:t>
            </a:r>
          </a:p>
        </p:txBody>
      </p:sp>
      <p:graphicFrame>
        <p:nvGraphicFramePr>
          <p:cNvPr id="4" name="Diagram 3"/>
          <p:cNvGraphicFramePr/>
          <p:nvPr/>
        </p:nvGraphicFramePr>
        <p:xfrm>
          <a:off x="804203" y="1655233"/>
          <a:ext cx="5816600" cy="35475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Arrow: Notched Right 4"/>
          <p:cNvSpPr>
            <a:spLocks/>
          </p:cNvSpPr>
          <p:nvPr/>
        </p:nvSpPr>
        <p:spPr>
          <a:xfrm>
            <a:off x="6858000" y="3124200"/>
            <a:ext cx="1371600" cy="533400"/>
          </a:xfrm>
          <a:prstGeom prst="notched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uFillTx/>
            </a:endParaRPr>
          </a:p>
        </p:txBody>
      </p:sp>
      <p:sp>
        <p:nvSpPr>
          <p:cNvPr id="6" name="Rectangle 5"/>
          <p:cNvSpPr>
            <a:spLocks/>
          </p:cNvSpPr>
          <p:nvPr/>
        </p:nvSpPr>
        <p:spPr>
          <a:xfrm>
            <a:off x="8839200" y="2133600"/>
            <a:ext cx="2548597" cy="266700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IN" sz="2400" b="1" dirty="0">
                <a:solidFill>
                  <a:schemeClr val="tx1"/>
                </a:solidFill>
                <a:uFillTx/>
              </a:rPr>
              <a:t>NIL RETURNS :</a:t>
            </a:r>
          </a:p>
          <a:p>
            <a:pPr algn="ctr"/>
            <a:r>
              <a:rPr lang="en-IN" sz="2400" dirty="0">
                <a:solidFill>
                  <a:schemeClr val="tx1"/>
                </a:solidFill>
                <a:uFillTx/>
              </a:rPr>
              <a:t>Rs.10 per day per Act</a:t>
            </a:r>
          </a:p>
          <a:p>
            <a:pPr algn="ctr"/>
            <a:endParaRPr lang="en-IN" sz="1100" b="1" dirty="0">
              <a:solidFill>
                <a:schemeClr val="tx1"/>
              </a:solidFill>
              <a:uFillTx/>
            </a:endParaRPr>
          </a:p>
          <a:p>
            <a:pPr algn="ctr"/>
            <a:endParaRPr lang="en-IN" sz="1100" b="1" dirty="0">
              <a:solidFill>
                <a:schemeClr val="tx1"/>
              </a:solidFill>
              <a:uFillTx/>
            </a:endParaRPr>
          </a:p>
          <a:p>
            <a:pPr algn="ctr"/>
            <a:r>
              <a:rPr lang="en-IN" sz="2400" b="1" dirty="0">
                <a:solidFill>
                  <a:schemeClr val="tx1"/>
                </a:solidFill>
                <a:uFillTx/>
              </a:rPr>
              <a:t>Else</a:t>
            </a:r>
          </a:p>
          <a:p>
            <a:pPr algn="ctr"/>
            <a:endParaRPr lang="en-IN" sz="100" b="1" dirty="0">
              <a:solidFill>
                <a:schemeClr val="tx1"/>
              </a:solidFill>
              <a:uFillTx/>
            </a:endParaRPr>
          </a:p>
          <a:p>
            <a:pPr algn="ctr"/>
            <a:r>
              <a:rPr lang="en-IN" sz="2400" dirty="0">
                <a:solidFill>
                  <a:schemeClr val="tx1"/>
                </a:solidFill>
                <a:uFillTx/>
              </a:rPr>
              <a:t>Rs.25 per day per Act</a:t>
            </a:r>
          </a:p>
        </p:txBody>
      </p:sp>
      <p:sp>
        <p:nvSpPr>
          <p:cNvPr id="7" name="Slide Number Placeholder 6"/>
          <p:cNvSpPr>
            <a:spLocks noGrp="1"/>
          </p:cNvSpPr>
          <p:nvPr>
            <p:ph type="sldNum" sz="quarter" idx="12"/>
          </p:nvPr>
        </p:nvSpPr>
        <p:spPr/>
        <p:txBody>
          <a:bodyPr/>
          <a:lstStyle/>
          <a:p>
            <a:fld id="{72CC1286-1CFD-434F-91E2-447085530BDC}" type="slidenum">
              <a:rPr lang="en-IN" smtClean="0">
                <a:uFillTx/>
              </a:rPr>
              <a:t>97</a:t>
            </a:fld>
            <a:endParaRPr lang="en-IN" dirty="0">
              <a:uFillTx/>
            </a:endParaRPr>
          </a:p>
        </p:txBody>
      </p:sp>
      <p:sp>
        <p:nvSpPr>
          <p:cNvPr id="9" name="Rectangle 8"/>
          <p:cNvSpPr>
            <a:spLocks/>
          </p:cNvSpPr>
          <p:nvPr/>
        </p:nvSpPr>
        <p:spPr>
          <a:xfrm>
            <a:off x="8309113" y="5399014"/>
            <a:ext cx="3078684" cy="6785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IN" sz="2400" dirty="0">
                <a:solidFill>
                  <a:schemeClr val="tx1"/>
                </a:solidFill>
                <a:uFillTx/>
              </a:rPr>
              <a:t>Earlier</a:t>
            </a:r>
          </a:p>
          <a:p>
            <a:pPr algn="ctr"/>
            <a:r>
              <a:rPr lang="en-IN" sz="1600" dirty="0">
                <a:solidFill>
                  <a:schemeClr val="tx1"/>
                </a:solidFill>
                <a:uFillTx/>
              </a:rPr>
              <a:t>Rs. 100 per day per Return per Act</a:t>
            </a:r>
            <a:endParaRPr lang="en-IN" sz="2400" dirty="0">
              <a:solidFill>
                <a:schemeClr val="tx1"/>
              </a:solidFill>
              <a:uFillTx/>
            </a:endParaRPr>
          </a:p>
        </p:txBody>
      </p:sp>
    </p:spTree>
    <p:extLst>
      <p:ext uri="{BB962C8B-B14F-4D97-AF65-F5344CB8AC3E}">
        <p14:creationId xmlns:p14="http://schemas.microsoft.com/office/powerpoint/2010/main" val="253535648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uFillTx/>
              </a:rPr>
              <a:t>Late fees waiver</a:t>
            </a:r>
          </a:p>
        </p:txBody>
      </p:sp>
      <p:graphicFrame>
        <p:nvGraphicFramePr>
          <p:cNvPr id="5" name="Content Placeholder 4"/>
          <p:cNvGraphicFramePr>
            <a:graphicFrameLocks noGrp="1"/>
          </p:cNvGraphicFramePr>
          <p:nvPr>
            <p:ph idx="1"/>
          </p:nvPr>
        </p:nvGraphicFramePr>
        <p:xfrm>
          <a:off x="1654277" y="1494043"/>
          <a:ext cx="9161206" cy="3657600"/>
        </p:xfrm>
        <a:graphic>
          <a:graphicData uri="http://schemas.openxmlformats.org/drawingml/2006/table">
            <a:tbl>
              <a:tblPr firstRow="1" bandRow="1">
                <a:tableStyleId>{0E3FDE45-AF77-4B5C-9715-49D594BDF05E}</a:tableStyleId>
              </a:tblPr>
              <a:tblGrid>
                <a:gridCol w="2258189">
                  <a:extLst>
                    <a:ext uri="{9D8B030D-6E8A-4147-A177-3AD203B41FA5}">
                      <a16:colId xmlns:a16="http://schemas.microsoft.com/office/drawing/2014/main" val="20000"/>
                    </a:ext>
                  </a:extLst>
                </a:gridCol>
                <a:gridCol w="6903017">
                  <a:extLst>
                    <a:ext uri="{9D8B030D-6E8A-4147-A177-3AD203B41FA5}">
                      <a16:colId xmlns:a16="http://schemas.microsoft.com/office/drawing/2014/main" val="20001"/>
                    </a:ext>
                  </a:extLst>
                </a:gridCol>
              </a:tblGrid>
              <a:tr h="370840">
                <a:tc>
                  <a:txBody>
                    <a:bodyPr/>
                    <a:lstStyle/>
                    <a:p>
                      <a:pPr algn="ctr"/>
                      <a:r>
                        <a:rPr lang="en-US" sz="2400" dirty="0">
                          <a:uFillTx/>
                        </a:rPr>
                        <a:t>Notification</a:t>
                      </a:r>
                    </a:p>
                  </a:txBody>
                  <a:tcPr/>
                </a:tc>
                <a:tc>
                  <a:txBody>
                    <a:bodyPr/>
                    <a:lstStyle/>
                    <a:p>
                      <a:pPr algn="ctr"/>
                      <a:r>
                        <a:rPr lang="en-US" sz="2400" dirty="0">
                          <a:uFillTx/>
                        </a:rPr>
                        <a:t>Late fee for filing GSTR-3B </a:t>
                      </a:r>
                    </a:p>
                  </a:txBody>
                  <a:tcPr/>
                </a:tc>
                <a:extLst>
                  <a:ext uri="{0D108BD9-81ED-4DB2-BD59-A6C34878D82A}">
                    <a16:rowId xmlns:a16="http://schemas.microsoft.com/office/drawing/2014/main" val="10000"/>
                  </a:ext>
                </a:extLst>
              </a:tr>
              <a:tr h="370840">
                <a:tc>
                  <a:txBody>
                    <a:bodyPr/>
                    <a:lstStyle/>
                    <a:p>
                      <a:r>
                        <a:rPr lang="en-US" sz="2400" dirty="0">
                          <a:uFillTx/>
                        </a:rPr>
                        <a:t>28/2017 – CT</a:t>
                      </a:r>
                    </a:p>
                  </a:txBody>
                  <a:tcPr/>
                </a:tc>
                <a:tc>
                  <a:txBody>
                    <a:bodyPr/>
                    <a:lstStyle/>
                    <a:p>
                      <a:pPr algn="l"/>
                      <a:r>
                        <a:rPr lang="en-US" sz="2400" dirty="0">
                          <a:uFillTx/>
                        </a:rPr>
                        <a:t>for the month of July waived</a:t>
                      </a:r>
                    </a:p>
                  </a:txBody>
                  <a:tcPr/>
                </a:tc>
                <a:extLst>
                  <a:ext uri="{0D108BD9-81ED-4DB2-BD59-A6C34878D82A}">
                    <a16:rowId xmlns:a16="http://schemas.microsoft.com/office/drawing/2014/main" val="10001"/>
                  </a:ext>
                </a:extLst>
              </a:tr>
              <a:tr h="370840">
                <a:tc>
                  <a:txBody>
                    <a:bodyPr/>
                    <a:lstStyle/>
                    <a:p>
                      <a:endParaRPr lang="en-US" sz="2400" dirty="0">
                        <a:uFillTx/>
                      </a:endParaRPr>
                    </a:p>
                    <a:p>
                      <a:r>
                        <a:rPr lang="en-US" sz="2400" dirty="0">
                          <a:uFillTx/>
                        </a:rPr>
                        <a:t>50/2017 –</a:t>
                      </a:r>
                      <a:r>
                        <a:rPr lang="en-US" sz="2400" baseline="0" dirty="0">
                          <a:uFillTx/>
                        </a:rPr>
                        <a:t> </a:t>
                      </a:r>
                      <a:r>
                        <a:rPr lang="en-US" sz="2400" dirty="0">
                          <a:uFillTx/>
                        </a:rPr>
                        <a:t>CT</a:t>
                      </a:r>
                    </a:p>
                  </a:txBody>
                  <a:tcPr/>
                </a:tc>
                <a:tc>
                  <a:txBody>
                    <a:bodyPr/>
                    <a:lstStyle/>
                    <a:p>
                      <a:pPr algn="l"/>
                      <a:endParaRPr lang="en-US" sz="2400" dirty="0">
                        <a:uFillTx/>
                      </a:endParaRPr>
                    </a:p>
                    <a:p>
                      <a:pPr algn="l"/>
                      <a:r>
                        <a:rPr lang="en-US" sz="2400" dirty="0">
                          <a:uFillTx/>
                        </a:rPr>
                        <a:t>for the month of Aug and Sep waived</a:t>
                      </a:r>
                    </a:p>
                  </a:txBody>
                  <a:tcPr/>
                </a:tc>
                <a:extLst>
                  <a:ext uri="{0D108BD9-81ED-4DB2-BD59-A6C34878D82A}">
                    <a16:rowId xmlns:a16="http://schemas.microsoft.com/office/drawing/2014/main" val="10002"/>
                  </a:ext>
                </a:extLst>
              </a:tr>
              <a:tr h="370840">
                <a:tc>
                  <a:txBody>
                    <a:bodyPr/>
                    <a:lstStyle/>
                    <a:p>
                      <a:endParaRPr lang="en-US" sz="2400" dirty="0">
                        <a:uFillTx/>
                      </a:endParaRPr>
                    </a:p>
                    <a:p>
                      <a:r>
                        <a:rPr lang="en-US" sz="2400" dirty="0">
                          <a:uFillTx/>
                        </a:rPr>
                        <a:t>64/2017 – CT</a:t>
                      </a:r>
                    </a:p>
                  </a:txBody>
                  <a:tcPr/>
                </a:tc>
                <a:tc>
                  <a:txBody>
                    <a:bodyPr/>
                    <a:lstStyle/>
                    <a:p>
                      <a:pPr algn="l"/>
                      <a:endParaRPr lang="en-US" sz="2400" dirty="0">
                        <a:uFillTx/>
                      </a:endParaRPr>
                    </a:p>
                    <a:p>
                      <a:pPr algn="l"/>
                      <a:r>
                        <a:rPr lang="en-US" sz="2400" dirty="0">
                          <a:uFillTx/>
                        </a:rPr>
                        <a:t>Late fee for filing GSTR-3B from October and onwards:</a:t>
                      </a:r>
                    </a:p>
                    <a:p>
                      <a:pPr marL="285750" indent="-285750" algn="l">
                        <a:buFont typeface="Arial" panose="020B0604020202020204" pitchFamily="34" charset="0"/>
                        <a:buChar char="•"/>
                      </a:pPr>
                      <a:r>
                        <a:rPr lang="en-US" sz="2400" dirty="0">
                          <a:uFillTx/>
                        </a:rPr>
                        <a:t>In case of NIL liability – 20/day (Rs.10 per Act)</a:t>
                      </a:r>
                    </a:p>
                    <a:p>
                      <a:pPr marL="285750" indent="-285750" algn="l">
                        <a:buFont typeface="Arial" panose="020B0604020202020204" pitchFamily="34" charset="0"/>
                        <a:buChar char="•"/>
                      </a:pPr>
                      <a:r>
                        <a:rPr lang="en-US" sz="2400" dirty="0">
                          <a:uFillTx/>
                        </a:rPr>
                        <a:t>Other cases – 50/day (Rs.25 per Act)</a:t>
                      </a:r>
                    </a:p>
                    <a:p>
                      <a:pPr marL="0" indent="0" algn="l">
                        <a:buFont typeface="Arial" panose="020B0604020202020204" pitchFamily="34" charset="0"/>
                        <a:buNone/>
                      </a:pPr>
                      <a:endParaRPr lang="en-US" sz="2400" dirty="0">
                        <a:uFillTx/>
                      </a:endParaRPr>
                    </a:p>
                  </a:txBody>
                  <a:tcP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fld id="{72CC1286-1CFD-434F-91E2-447085530BDC}" type="slidenum">
              <a:rPr lang="en-IN" smtClean="0">
                <a:uFillTx/>
              </a:rPr>
              <a:t>98</a:t>
            </a:fld>
            <a:endParaRPr lang="en-IN" dirty="0">
              <a:uFillTx/>
            </a:endParaRPr>
          </a:p>
        </p:txBody>
      </p:sp>
    </p:spTree>
    <p:extLst>
      <p:ext uri="{BB962C8B-B14F-4D97-AF65-F5344CB8AC3E}">
        <p14:creationId xmlns:p14="http://schemas.microsoft.com/office/powerpoint/2010/main" val="195856357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7364" y="380176"/>
            <a:ext cx="10515600" cy="582585"/>
          </a:xfrm>
        </p:spPr>
        <p:txBody>
          <a:bodyPr>
            <a:normAutofit fontScale="90000"/>
          </a:bodyPr>
          <a:lstStyle/>
          <a:p>
            <a:r>
              <a:rPr lang="en-US" dirty="0">
                <a:uFillTx/>
              </a:rPr>
              <a:t>Due Dates and Late fees</a:t>
            </a:r>
          </a:p>
        </p:txBody>
      </p:sp>
      <p:graphicFrame>
        <p:nvGraphicFramePr>
          <p:cNvPr id="4" name="Content Placeholder 3"/>
          <p:cNvGraphicFramePr>
            <a:graphicFrameLocks noGrp="1"/>
          </p:cNvGraphicFramePr>
          <p:nvPr>
            <p:ph idx="1"/>
          </p:nvPr>
        </p:nvGraphicFramePr>
        <p:xfrm>
          <a:off x="239152" y="1191064"/>
          <a:ext cx="11739420" cy="1828800"/>
        </p:xfrm>
        <a:graphic>
          <a:graphicData uri="http://schemas.openxmlformats.org/drawingml/2006/table">
            <a:tbl>
              <a:tblPr firstRow="1" bandRow="1">
                <a:tableStyleId>{7DF18680-E054-41AD-8BC1-D1AEF772440D}</a:tableStyleId>
              </a:tblPr>
              <a:tblGrid>
                <a:gridCol w="1505530">
                  <a:extLst>
                    <a:ext uri="{9D8B030D-6E8A-4147-A177-3AD203B41FA5}">
                      <a16:colId xmlns:a16="http://schemas.microsoft.com/office/drawing/2014/main" val="20000"/>
                    </a:ext>
                  </a:extLst>
                </a:gridCol>
                <a:gridCol w="923637">
                  <a:extLst>
                    <a:ext uri="{9D8B030D-6E8A-4147-A177-3AD203B41FA5}">
                      <a16:colId xmlns:a16="http://schemas.microsoft.com/office/drawing/2014/main" val="20001"/>
                    </a:ext>
                  </a:extLst>
                </a:gridCol>
                <a:gridCol w="1092659">
                  <a:extLst>
                    <a:ext uri="{9D8B030D-6E8A-4147-A177-3AD203B41FA5}">
                      <a16:colId xmlns:a16="http://schemas.microsoft.com/office/drawing/2014/main" val="20002"/>
                    </a:ext>
                  </a:extLst>
                </a:gridCol>
                <a:gridCol w="1173942">
                  <a:extLst>
                    <a:ext uri="{9D8B030D-6E8A-4147-A177-3AD203B41FA5}">
                      <a16:colId xmlns:a16="http://schemas.microsoft.com/office/drawing/2014/main" val="20003"/>
                    </a:ext>
                  </a:extLst>
                </a:gridCol>
                <a:gridCol w="1173942">
                  <a:extLst>
                    <a:ext uri="{9D8B030D-6E8A-4147-A177-3AD203B41FA5}">
                      <a16:colId xmlns:a16="http://schemas.microsoft.com/office/drawing/2014/main" val="20004"/>
                    </a:ext>
                  </a:extLst>
                </a:gridCol>
                <a:gridCol w="1173942">
                  <a:extLst>
                    <a:ext uri="{9D8B030D-6E8A-4147-A177-3AD203B41FA5}">
                      <a16:colId xmlns:a16="http://schemas.microsoft.com/office/drawing/2014/main" val="20005"/>
                    </a:ext>
                  </a:extLst>
                </a:gridCol>
                <a:gridCol w="1173942">
                  <a:extLst>
                    <a:ext uri="{9D8B030D-6E8A-4147-A177-3AD203B41FA5}">
                      <a16:colId xmlns:a16="http://schemas.microsoft.com/office/drawing/2014/main" val="20006"/>
                    </a:ext>
                  </a:extLst>
                </a:gridCol>
                <a:gridCol w="1173942">
                  <a:extLst>
                    <a:ext uri="{9D8B030D-6E8A-4147-A177-3AD203B41FA5}">
                      <a16:colId xmlns:a16="http://schemas.microsoft.com/office/drawing/2014/main" val="20007"/>
                    </a:ext>
                  </a:extLst>
                </a:gridCol>
                <a:gridCol w="1173942">
                  <a:extLst>
                    <a:ext uri="{9D8B030D-6E8A-4147-A177-3AD203B41FA5}">
                      <a16:colId xmlns:a16="http://schemas.microsoft.com/office/drawing/2014/main" val="20008"/>
                    </a:ext>
                  </a:extLst>
                </a:gridCol>
                <a:gridCol w="1173942">
                  <a:extLst>
                    <a:ext uri="{9D8B030D-6E8A-4147-A177-3AD203B41FA5}">
                      <a16:colId xmlns:a16="http://schemas.microsoft.com/office/drawing/2014/main" val="20009"/>
                    </a:ext>
                  </a:extLst>
                </a:gridCol>
              </a:tblGrid>
              <a:tr h="271006">
                <a:tc>
                  <a:txBody>
                    <a:bodyPr/>
                    <a:lstStyle/>
                    <a:p>
                      <a:pPr algn="ctr"/>
                      <a:r>
                        <a:rPr lang="en-US" dirty="0">
                          <a:uFillTx/>
                        </a:rPr>
                        <a:t>Month</a:t>
                      </a:r>
                    </a:p>
                  </a:txBody>
                  <a:tcPr/>
                </a:tc>
                <a:tc>
                  <a:txBody>
                    <a:bodyPr/>
                    <a:lstStyle/>
                    <a:p>
                      <a:pPr algn="ctr"/>
                      <a:r>
                        <a:rPr lang="en-US" dirty="0">
                          <a:uFillTx/>
                        </a:rPr>
                        <a:t>Jul-17</a:t>
                      </a:r>
                    </a:p>
                  </a:txBody>
                  <a:tcPr/>
                </a:tc>
                <a:tc>
                  <a:txBody>
                    <a:bodyPr/>
                    <a:lstStyle/>
                    <a:p>
                      <a:pPr algn="ctr"/>
                      <a:r>
                        <a:rPr lang="en-US" dirty="0">
                          <a:uFillTx/>
                        </a:rPr>
                        <a:t>Aug-17</a:t>
                      </a:r>
                    </a:p>
                  </a:txBody>
                  <a:tcPr/>
                </a:tc>
                <a:tc>
                  <a:txBody>
                    <a:bodyPr/>
                    <a:lstStyle/>
                    <a:p>
                      <a:pPr algn="ctr"/>
                      <a:r>
                        <a:rPr lang="en-US" dirty="0">
                          <a:uFillTx/>
                        </a:rPr>
                        <a:t>Sep-17</a:t>
                      </a:r>
                    </a:p>
                  </a:txBody>
                  <a:tcPr/>
                </a:tc>
                <a:tc>
                  <a:txBody>
                    <a:bodyPr/>
                    <a:lstStyle/>
                    <a:p>
                      <a:pPr algn="ctr"/>
                      <a:r>
                        <a:rPr lang="en-US" dirty="0">
                          <a:uFillTx/>
                        </a:rPr>
                        <a:t>Oct-17</a:t>
                      </a:r>
                    </a:p>
                  </a:txBody>
                  <a:tcPr/>
                </a:tc>
                <a:tc>
                  <a:txBody>
                    <a:bodyPr/>
                    <a:lstStyle/>
                    <a:p>
                      <a:pPr algn="ctr"/>
                      <a:r>
                        <a:rPr lang="en-US" dirty="0">
                          <a:uFillTx/>
                        </a:rPr>
                        <a:t>Nov-17</a:t>
                      </a:r>
                    </a:p>
                  </a:txBody>
                  <a:tcPr/>
                </a:tc>
                <a:tc>
                  <a:txBody>
                    <a:bodyPr/>
                    <a:lstStyle/>
                    <a:p>
                      <a:pPr algn="ctr"/>
                      <a:r>
                        <a:rPr lang="en-US" dirty="0">
                          <a:uFillTx/>
                        </a:rPr>
                        <a:t>Dec-17</a:t>
                      </a:r>
                    </a:p>
                  </a:txBody>
                  <a:tcPr/>
                </a:tc>
                <a:tc>
                  <a:txBody>
                    <a:bodyPr/>
                    <a:lstStyle/>
                    <a:p>
                      <a:pPr algn="ctr"/>
                      <a:r>
                        <a:rPr lang="en-US" dirty="0">
                          <a:uFillTx/>
                        </a:rPr>
                        <a:t>Jan-18</a:t>
                      </a:r>
                    </a:p>
                  </a:txBody>
                  <a:tcPr/>
                </a:tc>
                <a:tc>
                  <a:txBody>
                    <a:bodyPr/>
                    <a:lstStyle/>
                    <a:p>
                      <a:pPr algn="ctr"/>
                      <a:r>
                        <a:rPr lang="en-US" dirty="0">
                          <a:uFillTx/>
                        </a:rPr>
                        <a:t>Feb-18</a:t>
                      </a:r>
                    </a:p>
                  </a:txBody>
                  <a:tcPr/>
                </a:tc>
                <a:tc>
                  <a:txBody>
                    <a:bodyPr/>
                    <a:lstStyle/>
                    <a:p>
                      <a:pPr algn="ctr"/>
                      <a:r>
                        <a:rPr lang="en-US" dirty="0">
                          <a:uFillTx/>
                        </a:rPr>
                        <a:t>Mar-18</a:t>
                      </a:r>
                    </a:p>
                  </a:txBody>
                  <a:tcPr/>
                </a:tc>
                <a:extLst>
                  <a:ext uri="{0D108BD9-81ED-4DB2-BD59-A6C34878D82A}">
                    <a16:rowId xmlns:a16="http://schemas.microsoft.com/office/drawing/2014/main" val="10000"/>
                  </a:ext>
                </a:extLst>
              </a:tr>
              <a:tr h="271006">
                <a:tc gridSpan="10">
                  <a:txBody>
                    <a:bodyPr/>
                    <a:lstStyle/>
                    <a:p>
                      <a:pPr marL="0" algn="ctr" defTabSz="914400" rtl="0" eaLnBrk="1" latinLnBrk="0" hangingPunct="1"/>
                      <a:r>
                        <a:rPr lang="en-US" sz="1800" kern="1200" dirty="0">
                          <a:solidFill>
                            <a:schemeClr val="bg1"/>
                          </a:solidFill>
                          <a:uFillTx/>
                          <a:latin typeface="+mn-lt"/>
                          <a:ea typeface="+mn-ea"/>
                          <a:cs typeface="+mn-cs"/>
                        </a:rPr>
                        <a:t>Due Dates</a:t>
                      </a:r>
                    </a:p>
                  </a:txBody>
                  <a:tcPr>
                    <a:solidFill>
                      <a:schemeClr val="accent2"/>
                    </a:solidFill>
                  </a:tcPr>
                </a:tc>
                <a:tc hMerge="1">
                  <a:txBody>
                    <a:bodyPr/>
                    <a:lstStyle/>
                    <a:p>
                      <a:endParaRPr lang="en-US" dirty="0">
                        <a:uFillTx/>
                      </a:endParaRPr>
                    </a:p>
                  </a:txBody>
                  <a:tcPr/>
                </a:tc>
                <a:tc hMerge="1">
                  <a:txBody>
                    <a:bodyPr/>
                    <a:lstStyle/>
                    <a:p>
                      <a:endParaRPr lang="en-US" dirty="0">
                        <a:uFillTx/>
                      </a:endParaRPr>
                    </a:p>
                  </a:txBody>
                  <a:tcPr/>
                </a:tc>
                <a:tc hMerge="1">
                  <a:txBody>
                    <a:bodyPr/>
                    <a:lstStyle/>
                    <a:p>
                      <a:endParaRPr lang="en-US" dirty="0">
                        <a:uFillTx/>
                      </a:endParaRPr>
                    </a:p>
                  </a:txBody>
                  <a:tcPr/>
                </a:tc>
                <a:tc hMerge="1">
                  <a:txBody>
                    <a:bodyPr/>
                    <a:lstStyle/>
                    <a:p>
                      <a:endParaRPr lang="en-US" dirty="0">
                        <a:uFillTx/>
                      </a:endParaRPr>
                    </a:p>
                  </a:txBody>
                  <a:tcPr/>
                </a:tc>
                <a:tc hMerge="1">
                  <a:txBody>
                    <a:bodyPr/>
                    <a:lstStyle/>
                    <a:p>
                      <a:endParaRPr lang="en-US">
                        <a:uFillTx/>
                      </a:endParaRPr>
                    </a:p>
                  </a:txBody>
                  <a:tcPr/>
                </a:tc>
                <a:tc hMerge="1">
                  <a:txBody>
                    <a:bodyPr/>
                    <a:lstStyle/>
                    <a:p>
                      <a:endParaRPr lang="en-US" dirty="0">
                        <a:uFillTx/>
                      </a:endParaRPr>
                    </a:p>
                  </a:txBody>
                  <a:tcPr/>
                </a:tc>
                <a:tc hMerge="1">
                  <a:txBody>
                    <a:bodyPr/>
                    <a:lstStyle/>
                    <a:p>
                      <a:endParaRPr lang="en-US" dirty="0">
                        <a:uFillTx/>
                      </a:endParaRPr>
                    </a:p>
                  </a:txBody>
                  <a:tcPr/>
                </a:tc>
                <a:tc hMerge="1">
                  <a:txBody>
                    <a:bodyPr/>
                    <a:lstStyle/>
                    <a:p>
                      <a:endParaRPr lang="en-US" dirty="0">
                        <a:uFillTx/>
                      </a:endParaRPr>
                    </a:p>
                  </a:txBody>
                  <a:tcPr/>
                </a:tc>
                <a:tc hMerge="1">
                  <a:txBody>
                    <a:bodyPr/>
                    <a:lstStyle/>
                    <a:p>
                      <a:endParaRPr lang="en-US" dirty="0">
                        <a:uFillTx/>
                      </a:endParaRPr>
                    </a:p>
                  </a:txBody>
                  <a:tcPr/>
                </a:tc>
                <a:extLst>
                  <a:ext uri="{0D108BD9-81ED-4DB2-BD59-A6C34878D82A}">
                    <a16:rowId xmlns:a16="http://schemas.microsoft.com/office/drawing/2014/main" val="10001"/>
                  </a:ext>
                </a:extLst>
              </a:tr>
              <a:tr h="271006">
                <a:tc>
                  <a:txBody>
                    <a:bodyPr/>
                    <a:lstStyle/>
                    <a:p>
                      <a:r>
                        <a:rPr lang="en-US" b="1" dirty="0">
                          <a:solidFill>
                            <a:srgbClr val="FF0000"/>
                          </a:solidFill>
                          <a:uFillTx/>
                        </a:rPr>
                        <a:t>GSTR-1</a:t>
                      </a:r>
                    </a:p>
                  </a:txBody>
                  <a:tcPr/>
                </a:tc>
                <a:tc gridSpan="5">
                  <a:txBody>
                    <a:bodyPr/>
                    <a:lstStyle/>
                    <a:p>
                      <a:pPr algn="ctr"/>
                      <a:r>
                        <a:rPr lang="en-US" dirty="0">
                          <a:uFillTx/>
                        </a:rPr>
                        <a:t>Due Date Extended to 10-01-2018</a:t>
                      </a:r>
                    </a:p>
                  </a:txBody>
                  <a:tcPr/>
                </a:tc>
                <a:tc hMerge="1">
                  <a:txBody>
                    <a:bodyPr/>
                    <a:lstStyle/>
                    <a:p>
                      <a:endParaRPr lang="en-US" dirty="0">
                        <a:uFillTx/>
                      </a:endParaRPr>
                    </a:p>
                  </a:txBody>
                  <a:tcPr/>
                </a:tc>
                <a:tc hMerge="1">
                  <a:txBody>
                    <a:bodyPr/>
                    <a:lstStyle/>
                    <a:p>
                      <a:endParaRPr lang="en-US" dirty="0">
                        <a:uFillTx/>
                      </a:endParaRPr>
                    </a:p>
                  </a:txBody>
                  <a:tcPr/>
                </a:tc>
                <a:tc hMerge="1">
                  <a:txBody>
                    <a:bodyPr/>
                    <a:lstStyle/>
                    <a:p>
                      <a:endParaRPr lang="en-US" dirty="0">
                        <a:uFillTx/>
                      </a:endParaRPr>
                    </a:p>
                  </a:txBody>
                  <a:tcPr/>
                </a:tc>
                <a:tc hMerge="1">
                  <a:txBody>
                    <a:bodyPr/>
                    <a:lstStyle/>
                    <a:p>
                      <a:endParaRPr lang="en-US" dirty="0">
                        <a:uFillTx/>
                      </a:endParaRPr>
                    </a:p>
                  </a:txBody>
                  <a:tcPr/>
                </a:tc>
                <a:tc>
                  <a:txBody>
                    <a:bodyPr/>
                    <a:lstStyle/>
                    <a:p>
                      <a:pPr algn="ctr"/>
                      <a:r>
                        <a:rPr lang="en-US" dirty="0">
                          <a:uFillTx/>
                        </a:rPr>
                        <a:t>10-02-18</a:t>
                      </a:r>
                    </a:p>
                  </a:txBody>
                  <a:tcPr/>
                </a:tc>
                <a:tc>
                  <a:txBody>
                    <a:bodyPr/>
                    <a:lstStyle/>
                    <a:p>
                      <a:pPr algn="ctr"/>
                      <a:r>
                        <a:rPr lang="en-US" dirty="0">
                          <a:uFillTx/>
                        </a:rPr>
                        <a:t>10-03-18</a:t>
                      </a:r>
                    </a:p>
                  </a:txBody>
                  <a:tcPr/>
                </a:tc>
                <a:tc>
                  <a:txBody>
                    <a:bodyPr/>
                    <a:lstStyle/>
                    <a:p>
                      <a:pPr algn="ctr"/>
                      <a:r>
                        <a:rPr lang="en-US" dirty="0">
                          <a:uFillTx/>
                        </a:rPr>
                        <a:t>10-04-18</a:t>
                      </a:r>
                    </a:p>
                  </a:txBody>
                  <a:tcPr/>
                </a:tc>
                <a:tc>
                  <a:txBody>
                    <a:bodyPr/>
                    <a:lstStyle/>
                    <a:p>
                      <a:pPr algn="ctr"/>
                      <a:r>
                        <a:rPr lang="en-US" dirty="0">
                          <a:uFillTx/>
                        </a:rPr>
                        <a:t>10-05-18</a:t>
                      </a:r>
                    </a:p>
                  </a:txBody>
                  <a:tcPr/>
                </a:tc>
                <a:extLst>
                  <a:ext uri="{0D108BD9-81ED-4DB2-BD59-A6C34878D82A}">
                    <a16:rowId xmlns:a16="http://schemas.microsoft.com/office/drawing/2014/main" val="10002"/>
                  </a:ext>
                </a:extLst>
              </a:tr>
              <a:tr h="267294">
                <a:tc gridSpan="10">
                  <a:txBody>
                    <a:bodyPr/>
                    <a:lstStyle/>
                    <a:p>
                      <a:pPr marL="0" algn="ctr" defTabSz="914400" rtl="0" eaLnBrk="1" latinLnBrk="0" hangingPunct="1"/>
                      <a:endParaRPr lang="en-US" sz="1800" kern="1200" dirty="0">
                        <a:solidFill>
                          <a:schemeClr val="bg1"/>
                        </a:solidFill>
                        <a:uFillTx/>
                        <a:latin typeface="+mn-lt"/>
                        <a:ea typeface="+mn-ea"/>
                        <a:cs typeface="+mn-cs"/>
                      </a:endParaRPr>
                    </a:p>
                  </a:txBody>
                  <a:tcPr>
                    <a:solidFill>
                      <a:schemeClr val="bg1"/>
                    </a:solidFill>
                  </a:tcPr>
                </a:tc>
                <a:tc hMerge="1">
                  <a:txBody>
                    <a:bodyPr/>
                    <a:lstStyle/>
                    <a:p>
                      <a:endParaRPr lang="en-US" dirty="0">
                        <a:uFillTx/>
                      </a:endParaRPr>
                    </a:p>
                  </a:txBody>
                  <a:tcPr/>
                </a:tc>
                <a:tc hMerge="1">
                  <a:txBody>
                    <a:bodyPr/>
                    <a:lstStyle/>
                    <a:p>
                      <a:endParaRPr lang="en-US" dirty="0">
                        <a:uFillTx/>
                      </a:endParaRPr>
                    </a:p>
                  </a:txBody>
                  <a:tcPr/>
                </a:tc>
                <a:tc hMerge="1">
                  <a:txBody>
                    <a:bodyPr/>
                    <a:lstStyle/>
                    <a:p>
                      <a:endParaRPr lang="en-US" dirty="0">
                        <a:uFillTx/>
                      </a:endParaRPr>
                    </a:p>
                  </a:txBody>
                  <a:tcPr/>
                </a:tc>
                <a:tc hMerge="1">
                  <a:txBody>
                    <a:bodyPr/>
                    <a:lstStyle/>
                    <a:p>
                      <a:endParaRPr lang="en-US" dirty="0">
                        <a:uFillTx/>
                      </a:endParaRPr>
                    </a:p>
                  </a:txBody>
                  <a:tcPr/>
                </a:tc>
                <a:tc hMerge="1">
                  <a:txBody>
                    <a:bodyPr/>
                    <a:lstStyle/>
                    <a:p>
                      <a:endParaRPr lang="en-US" dirty="0">
                        <a:uFillTx/>
                      </a:endParaRPr>
                    </a:p>
                  </a:txBody>
                  <a:tcPr/>
                </a:tc>
                <a:tc hMerge="1">
                  <a:txBody>
                    <a:bodyPr/>
                    <a:lstStyle/>
                    <a:p>
                      <a:endParaRPr lang="en-US" dirty="0">
                        <a:uFillTx/>
                      </a:endParaRPr>
                    </a:p>
                  </a:txBody>
                  <a:tcPr/>
                </a:tc>
                <a:tc hMerge="1">
                  <a:txBody>
                    <a:bodyPr/>
                    <a:lstStyle/>
                    <a:p>
                      <a:endParaRPr lang="en-US" dirty="0">
                        <a:uFillTx/>
                      </a:endParaRPr>
                    </a:p>
                  </a:txBody>
                  <a:tcPr/>
                </a:tc>
                <a:tc hMerge="1">
                  <a:txBody>
                    <a:bodyPr/>
                    <a:lstStyle/>
                    <a:p>
                      <a:endParaRPr lang="en-US" dirty="0">
                        <a:uFillTx/>
                      </a:endParaRPr>
                    </a:p>
                  </a:txBody>
                  <a:tcPr/>
                </a:tc>
                <a:tc hMerge="1">
                  <a:txBody>
                    <a:bodyPr/>
                    <a:lstStyle/>
                    <a:p>
                      <a:endParaRPr lang="en-US" dirty="0">
                        <a:uFillTx/>
                      </a:endParaRPr>
                    </a:p>
                  </a:txBody>
                  <a:tcPr/>
                </a:tc>
                <a:extLst>
                  <a:ext uri="{0D108BD9-81ED-4DB2-BD59-A6C34878D82A}">
                    <a16:rowId xmlns:a16="http://schemas.microsoft.com/office/drawing/2014/main" val="10003"/>
                  </a:ext>
                </a:extLst>
              </a:tr>
              <a:tr h="303012">
                <a:tc>
                  <a:txBody>
                    <a:bodyPr/>
                    <a:lstStyle/>
                    <a:p>
                      <a:r>
                        <a:rPr lang="en-US" b="1" dirty="0">
                          <a:solidFill>
                            <a:srgbClr val="FF0000"/>
                          </a:solidFill>
                          <a:uFillTx/>
                        </a:rPr>
                        <a:t>GSTR 3B</a:t>
                      </a:r>
                    </a:p>
                  </a:txBody>
                  <a:tcPr/>
                </a:tc>
                <a:tc>
                  <a:txBody>
                    <a:bodyPr/>
                    <a:lstStyle/>
                    <a:p>
                      <a:pPr marL="0" marR="0" lvl="0" indent="0" algn="l" defTabSz="914400" rtl="0" eaLnBrk="1" fontAlgn="auto" latinLnBrk="0" hangingPunct="1">
                        <a:lnSpc>
                          <a:spcPct val="100000"/>
                        </a:lnSpc>
                        <a:spcBef>
                          <a:spcPts val="0"/>
                        </a:spcBef>
                        <a:spcAft>
                          <a:spcPts val="0"/>
                        </a:spcAft>
                        <a:buFontTx/>
                        <a:buNone/>
                        <a:defRPr>
                          <a:uFillTx/>
                        </a:defRPr>
                      </a:pPr>
                      <a:r>
                        <a:rPr lang="en-US" dirty="0">
                          <a:uFillTx/>
                        </a:rPr>
                        <a:t>25-8-17</a:t>
                      </a:r>
                    </a:p>
                  </a:txBody>
                  <a:tcPr/>
                </a:tc>
                <a:tc>
                  <a:txBody>
                    <a:bodyPr/>
                    <a:lstStyle/>
                    <a:p>
                      <a:pPr marL="0" marR="0" lvl="0" indent="0" algn="l" defTabSz="914400" rtl="0" eaLnBrk="1" fontAlgn="auto" latinLnBrk="0" hangingPunct="1">
                        <a:lnSpc>
                          <a:spcPct val="100000"/>
                        </a:lnSpc>
                        <a:spcBef>
                          <a:spcPts val="0"/>
                        </a:spcBef>
                        <a:spcAft>
                          <a:spcPts val="0"/>
                        </a:spcAft>
                        <a:buFontTx/>
                        <a:buNone/>
                        <a:defRPr>
                          <a:uFillTx/>
                        </a:defRPr>
                      </a:pPr>
                      <a:r>
                        <a:rPr kumimoji="0" lang="en-US" sz="1800" u="none" strike="noStrike" kern="1200" cap="none" spc="0" normalizeH="0" baseline="0" noProof="0" dirty="0">
                          <a:ln>
                            <a:noFill/>
                          </a:ln>
                          <a:effectLst/>
                          <a:uFillTx/>
                        </a:rPr>
                        <a:t>20-09-17</a:t>
                      </a:r>
                      <a:endParaRPr kumimoji="0" lang="en-US" sz="1800" b="0" i="0" u="none" strike="noStrike" kern="1200" cap="none" spc="0" normalizeH="0" baseline="0" noProof="0" dirty="0">
                        <a:ln>
                          <a:noFill/>
                        </a:ln>
                        <a:solidFill>
                          <a:srgbClr val="000000"/>
                        </a:solidFill>
                        <a:effectLst/>
                        <a:uFillTx/>
                        <a:latin typeface="Calibri"/>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FontTx/>
                        <a:buNone/>
                        <a:defRPr>
                          <a:uFillTx/>
                        </a:defRPr>
                      </a:pPr>
                      <a:r>
                        <a:rPr kumimoji="0" lang="en-US" sz="1800" u="none" strike="noStrike" kern="1200" cap="none" spc="0" normalizeH="0" baseline="0" noProof="0" dirty="0">
                          <a:ln>
                            <a:noFill/>
                          </a:ln>
                          <a:effectLst/>
                          <a:uFillTx/>
                        </a:rPr>
                        <a:t>20-10-17</a:t>
                      </a:r>
                      <a:endParaRPr kumimoji="0" lang="en-US" sz="1800" b="0" i="0" u="none" strike="noStrike" kern="1200" cap="none" spc="0" normalizeH="0" baseline="0" noProof="0" dirty="0">
                        <a:ln>
                          <a:noFill/>
                        </a:ln>
                        <a:solidFill>
                          <a:srgbClr val="000000"/>
                        </a:solidFill>
                        <a:effectLst/>
                        <a:uFillTx/>
                        <a:latin typeface="Calibri"/>
                        <a:ea typeface="+mn-ea"/>
                        <a:cs typeface="+mn-cs"/>
                      </a:endParaRPr>
                    </a:p>
                  </a:txBody>
                  <a:tcPr/>
                </a:tc>
                <a:tc>
                  <a:txBody>
                    <a:bodyPr/>
                    <a:lstStyle/>
                    <a:p>
                      <a:pPr algn="ctr"/>
                      <a:r>
                        <a:rPr lang="en-US" dirty="0">
                          <a:uFillTx/>
                        </a:rPr>
                        <a:t>20-11-17</a:t>
                      </a:r>
                    </a:p>
                  </a:txBody>
                  <a:tcPr/>
                </a:tc>
                <a:tc>
                  <a:txBody>
                    <a:bodyPr/>
                    <a:lstStyle/>
                    <a:p>
                      <a:pPr algn="ctr"/>
                      <a:r>
                        <a:rPr lang="en-US" dirty="0">
                          <a:uFillTx/>
                        </a:rPr>
                        <a:t>20-12-17</a:t>
                      </a:r>
                    </a:p>
                  </a:txBody>
                  <a:tcPr/>
                </a:tc>
                <a:tc>
                  <a:txBody>
                    <a:bodyPr/>
                    <a:lstStyle/>
                    <a:p>
                      <a:pPr algn="ctr"/>
                      <a:r>
                        <a:rPr lang="en-US" dirty="0">
                          <a:uFillTx/>
                        </a:rPr>
                        <a:t>22-01-18</a:t>
                      </a:r>
                    </a:p>
                  </a:txBody>
                  <a:tcPr/>
                </a:tc>
                <a:tc>
                  <a:txBody>
                    <a:bodyPr/>
                    <a:lstStyle/>
                    <a:p>
                      <a:pPr algn="ctr"/>
                      <a:r>
                        <a:rPr lang="en-US" dirty="0">
                          <a:uFillTx/>
                        </a:rPr>
                        <a:t>20-02-18</a:t>
                      </a:r>
                    </a:p>
                  </a:txBody>
                  <a:tcPr/>
                </a:tc>
                <a:tc>
                  <a:txBody>
                    <a:bodyPr/>
                    <a:lstStyle/>
                    <a:p>
                      <a:pPr algn="ctr"/>
                      <a:r>
                        <a:rPr lang="en-US" dirty="0">
                          <a:uFillTx/>
                        </a:rPr>
                        <a:t>20-03-18</a:t>
                      </a:r>
                    </a:p>
                  </a:txBody>
                  <a:tcPr/>
                </a:tc>
                <a:tc>
                  <a:txBody>
                    <a:bodyPr/>
                    <a:lstStyle/>
                    <a:p>
                      <a:pPr algn="ctr"/>
                      <a:r>
                        <a:rPr lang="en-US" dirty="0">
                          <a:uFillTx/>
                        </a:rPr>
                        <a:t>20-04-18</a:t>
                      </a:r>
                    </a:p>
                  </a:txBody>
                  <a:tcPr/>
                </a:tc>
                <a:extLst>
                  <a:ext uri="{0D108BD9-81ED-4DB2-BD59-A6C34878D82A}">
                    <a16:rowId xmlns:a16="http://schemas.microsoft.com/office/drawing/2014/main" val="10004"/>
                  </a:ext>
                </a:extLst>
              </a:tr>
            </a:tbl>
          </a:graphicData>
        </a:graphic>
      </p:graphicFrame>
      <p:sp>
        <p:nvSpPr>
          <p:cNvPr id="5" name="Slide Number Placeholder 4"/>
          <p:cNvSpPr>
            <a:spLocks noGrp="1"/>
          </p:cNvSpPr>
          <p:nvPr>
            <p:ph type="sldNum" sz="quarter" idx="12"/>
          </p:nvPr>
        </p:nvSpPr>
        <p:spPr/>
        <p:txBody>
          <a:bodyPr/>
          <a:lstStyle/>
          <a:p>
            <a:fld id="{72CC1286-1CFD-434F-91E2-447085530BDC}" type="slidenum">
              <a:rPr lang="en-IN" smtClean="0">
                <a:uFillTx/>
              </a:rPr>
              <a:t>99</a:t>
            </a:fld>
            <a:endParaRPr lang="en-IN" dirty="0">
              <a:uFillTx/>
            </a:endParaRPr>
          </a:p>
        </p:txBody>
      </p:sp>
      <p:graphicFrame>
        <p:nvGraphicFramePr>
          <p:cNvPr id="6" name="Table 5"/>
          <p:cNvGraphicFramePr>
            <a:graphicFrameLocks noGrp="1"/>
          </p:cNvGraphicFramePr>
          <p:nvPr/>
        </p:nvGraphicFramePr>
        <p:xfrm>
          <a:off x="239151" y="3266151"/>
          <a:ext cx="11739420" cy="2834640"/>
        </p:xfrm>
        <a:graphic>
          <a:graphicData uri="http://schemas.openxmlformats.org/drawingml/2006/table">
            <a:tbl>
              <a:tblPr firstRow="1" bandRow="1">
                <a:tableStyleId>{7DF18680-E054-41AD-8BC1-D1AEF772440D}</a:tableStyleId>
              </a:tblPr>
              <a:tblGrid>
                <a:gridCol w="1505530">
                  <a:extLst>
                    <a:ext uri="{9D8B030D-6E8A-4147-A177-3AD203B41FA5}">
                      <a16:colId xmlns:a16="http://schemas.microsoft.com/office/drawing/2014/main" val="20000"/>
                    </a:ext>
                  </a:extLst>
                </a:gridCol>
                <a:gridCol w="923637">
                  <a:extLst>
                    <a:ext uri="{9D8B030D-6E8A-4147-A177-3AD203B41FA5}">
                      <a16:colId xmlns:a16="http://schemas.microsoft.com/office/drawing/2014/main" val="20001"/>
                    </a:ext>
                  </a:extLst>
                </a:gridCol>
                <a:gridCol w="1092659">
                  <a:extLst>
                    <a:ext uri="{9D8B030D-6E8A-4147-A177-3AD203B41FA5}">
                      <a16:colId xmlns:a16="http://schemas.microsoft.com/office/drawing/2014/main" val="20002"/>
                    </a:ext>
                  </a:extLst>
                </a:gridCol>
                <a:gridCol w="1173942">
                  <a:extLst>
                    <a:ext uri="{9D8B030D-6E8A-4147-A177-3AD203B41FA5}">
                      <a16:colId xmlns:a16="http://schemas.microsoft.com/office/drawing/2014/main" val="20003"/>
                    </a:ext>
                  </a:extLst>
                </a:gridCol>
                <a:gridCol w="1173942">
                  <a:extLst>
                    <a:ext uri="{9D8B030D-6E8A-4147-A177-3AD203B41FA5}">
                      <a16:colId xmlns:a16="http://schemas.microsoft.com/office/drawing/2014/main" val="20004"/>
                    </a:ext>
                  </a:extLst>
                </a:gridCol>
                <a:gridCol w="1173942">
                  <a:extLst>
                    <a:ext uri="{9D8B030D-6E8A-4147-A177-3AD203B41FA5}">
                      <a16:colId xmlns:a16="http://schemas.microsoft.com/office/drawing/2014/main" val="20005"/>
                    </a:ext>
                  </a:extLst>
                </a:gridCol>
                <a:gridCol w="1173942">
                  <a:extLst>
                    <a:ext uri="{9D8B030D-6E8A-4147-A177-3AD203B41FA5}">
                      <a16:colId xmlns:a16="http://schemas.microsoft.com/office/drawing/2014/main" val="20006"/>
                    </a:ext>
                  </a:extLst>
                </a:gridCol>
                <a:gridCol w="1173942">
                  <a:extLst>
                    <a:ext uri="{9D8B030D-6E8A-4147-A177-3AD203B41FA5}">
                      <a16:colId xmlns:a16="http://schemas.microsoft.com/office/drawing/2014/main" val="20007"/>
                    </a:ext>
                  </a:extLst>
                </a:gridCol>
                <a:gridCol w="1173942">
                  <a:extLst>
                    <a:ext uri="{9D8B030D-6E8A-4147-A177-3AD203B41FA5}">
                      <a16:colId xmlns:a16="http://schemas.microsoft.com/office/drawing/2014/main" val="20008"/>
                    </a:ext>
                  </a:extLst>
                </a:gridCol>
                <a:gridCol w="1173942">
                  <a:extLst>
                    <a:ext uri="{9D8B030D-6E8A-4147-A177-3AD203B41FA5}">
                      <a16:colId xmlns:a16="http://schemas.microsoft.com/office/drawing/2014/main" val="20009"/>
                    </a:ext>
                  </a:extLst>
                </a:gridCol>
              </a:tblGrid>
              <a:tr h="246273">
                <a:tc gridSpan="10">
                  <a:txBody>
                    <a:bodyPr/>
                    <a:lstStyle/>
                    <a:p>
                      <a:pPr algn="ctr"/>
                      <a:r>
                        <a:rPr lang="en-US" dirty="0">
                          <a:solidFill>
                            <a:srgbClr val="FF0000"/>
                          </a:solidFill>
                          <a:uFillTx/>
                        </a:rPr>
                        <a:t>Late Fee - GSTR – 3B</a:t>
                      </a:r>
                    </a:p>
                  </a:txBody>
                  <a:tcPr>
                    <a:solidFill>
                      <a:schemeClr val="accent4"/>
                    </a:solidFill>
                  </a:tcPr>
                </a:tc>
                <a:tc hMerge="1">
                  <a:txBody>
                    <a:bodyPr/>
                    <a:lstStyle/>
                    <a:p>
                      <a:pPr marL="0" marR="0" lvl="0" indent="0" algn="ctr" defTabSz="914400" rtl="0" eaLnBrk="1" fontAlgn="auto" latinLnBrk="0" hangingPunct="1">
                        <a:lnSpc>
                          <a:spcPct val="100000"/>
                        </a:lnSpc>
                        <a:spcBef>
                          <a:spcPts val="0"/>
                        </a:spcBef>
                        <a:spcAft>
                          <a:spcPts val="0"/>
                        </a:spcAft>
                        <a:buFontTx/>
                        <a:buNone/>
                        <a:defRPr>
                          <a:uFillTx/>
                        </a:defRPr>
                      </a:pPr>
                      <a:endParaRPr lang="en-US" dirty="0">
                        <a:uFillTx/>
                      </a:endParaRPr>
                    </a:p>
                  </a:txBody>
                  <a:tcPr anchor="b"/>
                </a:tc>
                <a:tc hMerge="1">
                  <a:txBody>
                    <a:bodyPr/>
                    <a:lstStyle/>
                    <a:p>
                      <a:pPr marL="0" marR="0" lvl="0" indent="0" algn="ctr" defTabSz="914400" rtl="0" eaLnBrk="1" fontAlgn="auto" latinLnBrk="0" hangingPunct="1">
                        <a:lnSpc>
                          <a:spcPct val="100000"/>
                        </a:lnSpc>
                        <a:spcBef>
                          <a:spcPts val="0"/>
                        </a:spcBef>
                        <a:spcAft>
                          <a:spcPts val="0"/>
                        </a:spcAft>
                        <a:buFontTx/>
                        <a:buNone/>
                        <a:defRPr>
                          <a:uFillTx/>
                        </a:defRPr>
                      </a:pPr>
                      <a:endParaRPr kumimoji="0" lang="en-US" sz="1800" b="0" i="0" u="none" strike="noStrike" kern="1200" cap="none" spc="0" normalizeH="0" baseline="0" noProof="0" dirty="0">
                        <a:ln>
                          <a:noFill/>
                        </a:ln>
                        <a:solidFill>
                          <a:srgbClr val="000000"/>
                        </a:solidFill>
                        <a:effectLst/>
                        <a:uFillTx/>
                        <a:latin typeface="Calibri"/>
                        <a:ea typeface="+mn-ea"/>
                        <a:cs typeface="+mn-cs"/>
                      </a:endParaRPr>
                    </a:p>
                  </a:txBody>
                  <a:tcPr anchor="b"/>
                </a:tc>
                <a:tc hMerge="1">
                  <a:txBody>
                    <a:bodyPr/>
                    <a:lstStyle/>
                    <a:p>
                      <a:pPr marL="0" marR="0" lvl="0" indent="0" algn="ctr" defTabSz="914400" rtl="0" eaLnBrk="1" fontAlgn="auto" latinLnBrk="0" hangingPunct="1">
                        <a:lnSpc>
                          <a:spcPct val="100000"/>
                        </a:lnSpc>
                        <a:spcBef>
                          <a:spcPts val="0"/>
                        </a:spcBef>
                        <a:spcAft>
                          <a:spcPts val="0"/>
                        </a:spcAft>
                        <a:buFontTx/>
                        <a:buNone/>
                        <a:defRPr>
                          <a:uFillTx/>
                        </a:defRPr>
                      </a:pPr>
                      <a:endParaRPr kumimoji="0" lang="en-US" sz="1800" b="0" i="0" u="none" strike="noStrike" kern="1200" cap="none" spc="0" normalizeH="0" baseline="0" noProof="0" dirty="0">
                        <a:ln>
                          <a:noFill/>
                        </a:ln>
                        <a:solidFill>
                          <a:srgbClr val="000000"/>
                        </a:solidFill>
                        <a:effectLst/>
                        <a:uFillTx/>
                        <a:latin typeface="Calibri"/>
                        <a:ea typeface="+mn-ea"/>
                        <a:cs typeface="+mn-cs"/>
                      </a:endParaRPr>
                    </a:p>
                  </a:txBody>
                  <a:tcPr anchor="b"/>
                </a:tc>
                <a:tc hMerge="1">
                  <a:txBody>
                    <a:bodyPr/>
                    <a:lstStyle/>
                    <a:p>
                      <a:pPr marL="0" marR="0" lvl="0" indent="0" algn="ctr" defTabSz="914400" rtl="0" eaLnBrk="1" fontAlgn="auto" latinLnBrk="0" hangingPunct="1">
                        <a:lnSpc>
                          <a:spcPct val="100000"/>
                        </a:lnSpc>
                        <a:spcBef>
                          <a:spcPts val="0"/>
                        </a:spcBef>
                        <a:spcAft>
                          <a:spcPts val="0"/>
                        </a:spcAft>
                        <a:buFontTx/>
                        <a:buNone/>
                        <a:defRPr>
                          <a:uFillTx/>
                        </a:defRPr>
                      </a:pPr>
                      <a:endParaRPr lang="en-US" dirty="0">
                        <a:uFillTx/>
                      </a:endParaRPr>
                    </a:p>
                  </a:txBody>
                  <a:tcPr anchor="b"/>
                </a:tc>
                <a:tc hMerge="1">
                  <a:txBody>
                    <a:bodyPr/>
                    <a:lstStyle/>
                    <a:p>
                      <a:pPr marL="0" marR="0" lvl="0" indent="0" algn="ctr" defTabSz="914400" rtl="0" eaLnBrk="1" fontAlgn="auto" latinLnBrk="0" hangingPunct="1">
                        <a:lnSpc>
                          <a:spcPct val="100000"/>
                        </a:lnSpc>
                        <a:spcBef>
                          <a:spcPts val="0"/>
                        </a:spcBef>
                        <a:spcAft>
                          <a:spcPts val="0"/>
                        </a:spcAft>
                        <a:buFontTx/>
                        <a:buNone/>
                        <a:defRPr>
                          <a:uFillTx/>
                        </a:defRPr>
                      </a:pPr>
                      <a:endParaRPr kumimoji="0" lang="en-US" sz="1800" b="0" i="0" u="none" strike="noStrike" kern="1200" cap="none" spc="0" normalizeH="0" baseline="0" noProof="0" dirty="0">
                        <a:ln>
                          <a:noFill/>
                        </a:ln>
                        <a:solidFill>
                          <a:srgbClr val="000000"/>
                        </a:solidFill>
                        <a:effectLst/>
                        <a:uFillTx/>
                        <a:latin typeface="Calibri"/>
                        <a:ea typeface="+mn-ea"/>
                        <a:cs typeface="+mn-cs"/>
                      </a:endParaRPr>
                    </a:p>
                  </a:txBody>
                  <a:tcPr/>
                </a:tc>
                <a:tc hMerge="1">
                  <a:txBody>
                    <a:bodyPr/>
                    <a:lstStyle/>
                    <a:p>
                      <a:pPr marL="0" marR="0" lvl="0" indent="0" algn="ctr" defTabSz="914400" rtl="0" eaLnBrk="1" fontAlgn="auto" latinLnBrk="0" hangingPunct="1">
                        <a:lnSpc>
                          <a:spcPct val="100000"/>
                        </a:lnSpc>
                        <a:spcBef>
                          <a:spcPts val="0"/>
                        </a:spcBef>
                        <a:spcAft>
                          <a:spcPts val="0"/>
                        </a:spcAft>
                        <a:buFontTx/>
                        <a:buNone/>
                        <a:defRPr>
                          <a:uFillTx/>
                        </a:defRPr>
                      </a:pPr>
                      <a:endParaRPr kumimoji="0" lang="en-US" sz="1800" b="0" i="0" u="none" strike="noStrike" kern="1200" cap="none" spc="0" normalizeH="0" baseline="0" noProof="0" dirty="0">
                        <a:ln>
                          <a:noFill/>
                        </a:ln>
                        <a:solidFill>
                          <a:srgbClr val="000000"/>
                        </a:solidFill>
                        <a:effectLst/>
                        <a:uFillTx/>
                        <a:latin typeface="Calibri"/>
                        <a:ea typeface="+mn-ea"/>
                        <a:cs typeface="+mn-cs"/>
                      </a:endParaRPr>
                    </a:p>
                  </a:txBody>
                  <a:tcPr/>
                </a:tc>
                <a:tc hMerge="1">
                  <a:txBody>
                    <a:bodyPr/>
                    <a:lstStyle/>
                    <a:p>
                      <a:pPr marL="0" marR="0" lvl="0" indent="0" algn="ctr" defTabSz="914400" rtl="0" eaLnBrk="1" fontAlgn="auto" latinLnBrk="0" hangingPunct="1">
                        <a:lnSpc>
                          <a:spcPct val="100000"/>
                        </a:lnSpc>
                        <a:spcBef>
                          <a:spcPts val="0"/>
                        </a:spcBef>
                        <a:spcAft>
                          <a:spcPts val="0"/>
                        </a:spcAft>
                        <a:buFontTx/>
                        <a:buNone/>
                        <a:defRPr>
                          <a:uFillTx/>
                        </a:defRPr>
                      </a:pPr>
                      <a:endParaRPr kumimoji="0" lang="en-US" sz="1800" b="0" i="0" u="none" strike="noStrike" kern="1200" cap="none" spc="0" normalizeH="0" baseline="0" noProof="0" dirty="0">
                        <a:ln>
                          <a:noFill/>
                        </a:ln>
                        <a:solidFill>
                          <a:srgbClr val="000000"/>
                        </a:solidFill>
                        <a:effectLst/>
                        <a:uFillTx/>
                        <a:latin typeface="Calibri"/>
                        <a:ea typeface="+mn-ea"/>
                        <a:cs typeface="+mn-cs"/>
                      </a:endParaRPr>
                    </a:p>
                  </a:txBody>
                  <a:tcPr/>
                </a:tc>
                <a:tc hMerge="1">
                  <a:txBody>
                    <a:bodyPr/>
                    <a:lstStyle/>
                    <a:p>
                      <a:pPr marL="0" marR="0" lvl="0" indent="0" algn="ctr" defTabSz="914400" rtl="0" eaLnBrk="1" fontAlgn="auto" latinLnBrk="0" hangingPunct="1">
                        <a:lnSpc>
                          <a:spcPct val="100000"/>
                        </a:lnSpc>
                        <a:spcBef>
                          <a:spcPts val="0"/>
                        </a:spcBef>
                        <a:spcAft>
                          <a:spcPts val="0"/>
                        </a:spcAft>
                        <a:buFontTx/>
                        <a:buNone/>
                        <a:defRPr>
                          <a:uFillTx/>
                        </a:defRPr>
                      </a:pPr>
                      <a:endParaRPr kumimoji="0" lang="en-US" sz="1800" b="0" i="0" u="none" strike="noStrike" kern="1200" cap="none" spc="0" normalizeH="0" baseline="0" noProof="0" dirty="0">
                        <a:ln>
                          <a:noFill/>
                        </a:ln>
                        <a:solidFill>
                          <a:srgbClr val="000000"/>
                        </a:solidFill>
                        <a:effectLst/>
                        <a:uFillTx/>
                        <a:latin typeface="Calibri"/>
                        <a:ea typeface="+mn-ea"/>
                        <a:cs typeface="+mn-cs"/>
                      </a:endParaRPr>
                    </a:p>
                  </a:txBody>
                  <a:tcPr/>
                </a:tc>
                <a:tc hMerge="1">
                  <a:txBody>
                    <a:bodyPr/>
                    <a:lstStyle/>
                    <a:p>
                      <a:pPr marL="0" marR="0" lvl="0" indent="0" algn="ctr" defTabSz="914400" rtl="0" eaLnBrk="1" fontAlgn="auto" latinLnBrk="0" hangingPunct="1">
                        <a:lnSpc>
                          <a:spcPct val="100000"/>
                        </a:lnSpc>
                        <a:spcBef>
                          <a:spcPts val="0"/>
                        </a:spcBef>
                        <a:spcAft>
                          <a:spcPts val="0"/>
                        </a:spcAft>
                        <a:buFontTx/>
                        <a:buNone/>
                        <a:defRPr>
                          <a:uFillTx/>
                        </a:defRPr>
                      </a:pPr>
                      <a:endParaRPr kumimoji="0" lang="en-US" sz="1800" b="0" i="0" u="none" strike="noStrike" kern="1200" cap="none" spc="0" normalizeH="0" baseline="0" noProof="0" dirty="0">
                        <a:ln>
                          <a:noFill/>
                        </a:ln>
                        <a:solidFill>
                          <a:srgbClr val="000000"/>
                        </a:solidFill>
                        <a:effectLst/>
                        <a:uFillTx/>
                        <a:latin typeface="Calibri"/>
                        <a:ea typeface="+mn-ea"/>
                        <a:cs typeface="+mn-cs"/>
                      </a:endParaRPr>
                    </a:p>
                  </a:txBody>
                  <a:tcPr/>
                </a:tc>
                <a:extLst>
                  <a:ext uri="{0D108BD9-81ED-4DB2-BD59-A6C34878D82A}">
                    <a16:rowId xmlns:a16="http://schemas.microsoft.com/office/drawing/2014/main" val="10000"/>
                  </a:ext>
                </a:extLst>
              </a:tr>
              <a:tr h="615684">
                <a:tc>
                  <a:txBody>
                    <a:bodyPr/>
                    <a:lstStyle/>
                    <a:p>
                      <a:endParaRPr lang="en-US" dirty="0">
                        <a:uFillTx/>
                      </a:endParaRPr>
                    </a:p>
                    <a:p>
                      <a:r>
                        <a:rPr lang="en-US" dirty="0">
                          <a:uFillTx/>
                        </a:rPr>
                        <a:t>Nil Return &gt;&gt;</a:t>
                      </a:r>
                    </a:p>
                    <a:p>
                      <a:r>
                        <a:rPr lang="en-US" dirty="0">
                          <a:uFillTx/>
                        </a:rPr>
                        <a:t>Others &gt;&gt;</a:t>
                      </a:r>
                    </a:p>
                  </a:txBody>
                  <a:tcPr/>
                </a:tc>
                <a:tc>
                  <a:txBody>
                    <a:bodyPr/>
                    <a:lstStyle/>
                    <a:p>
                      <a:pPr marL="0" marR="0" lvl="0" indent="0" algn="ctr" defTabSz="914400" rtl="0" eaLnBrk="1" fontAlgn="auto" latinLnBrk="0" hangingPunct="1">
                        <a:lnSpc>
                          <a:spcPct val="100000"/>
                        </a:lnSpc>
                        <a:spcBef>
                          <a:spcPts val="0"/>
                        </a:spcBef>
                        <a:spcAft>
                          <a:spcPts val="0"/>
                        </a:spcAft>
                        <a:buFontTx/>
                        <a:buNone/>
                        <a:defRPr>
                          <a:uFillTx/>
                        </a:defRPr>
                      </a:pPr>
                      <a:r>
                        <a:rPr lang="en-US" dirty="0">
                          <a:uFillTx/>
                        </a:rPr>
                        <a:t>Waived off</a:t>
                      </a:r>
                    </a:p>
                  </a:txBody>
                  <a:tcPr anchor="b"/>
                </a:tc>
                <a:tc>
                  <a:txBody>
                    <a:bodyPr/>
                    <a:lstStyle/>
                    <a:p>
                      <a:pPr marL="0" marR="0" lvl="0" indent="0" algn="ctr" defTabSz="914400" rtl="0" eaLnBrk="1" fontAlgn="auto" latinLnBrk="0" hangingPunct="1">
                        <a:lnSpc>
                          <a:spcPct val="100000"/>
                        </a:lnSpc>
                        <a:spcBef>
                          <a:spcPts val="0"/>
                        </a:spcBef>
                        <a:spcAft>
                          <a:spcPts val="0"/>
                        </a:spcAft>
                        <a:buFontTx/>
                        <a:buNone/>
                        <a:defRPr>
                          <a:uFillTx/>
                        </a:defRPr>
                      </a:pPr>
                      <a:r>
                        <a:rPr kumimoji="0" lang="en-US" sz="1800" u="none" strike="noStrike" kern="1200" cap="none" spc="0" normalizeH="0" baseline="0" noProof="0" dirty="0">
                          <a:ln>
                            <a:noFill/>
                          </a:ln>
                          <a:effectLst/>
                          <a:uFillTx/>
                        </a:rPr>
                        <a:t>Waived off</a:t>
                      </a:r>
                      <a:endParaRPr kumimoji="0" lang="en-US" sz="1800" b="0" i="0" u="none" strike="noStrike" kern="1200" cap="none" spc="0" normalizeH="0" baseline="0" noProof="0" dirty="0">
                        <a:ln>
                          <a:noFill/>
                        </a:ln>
                        <a:solidFill>
                          <a:srgbClr val="000000"/>
                        </a:solidFill>
                        <a:effectLst/>
                        <a:uFillTx/>
                        <a:latin typeface="Calibri"/>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FontTx/>
                        <a:buNone/>
                        <a:defRPr>
                          <a:uFillTx/>
                        </a:defRPr>
                      </a:pPr>
                      <a:r>
                        <a:rPr kumimoji="0" lang="en-US" sz="1800" u="none" strike="noStrike" kern="1200" cap="none" spc="0" normalizeH="0" baseline="0" noProof="0" dirty="0">
                          <a:ln>
                            <a:noFill/>
                          </a:ln>
                          <a:effectLst/>
                          <a:uFillTx/>
                        </a:rPr>
                        <a:t>Waived off</a:t>
                      </a:r>
                      <a:endParaRPr kumimoji="0" lang="en-US" sz="1800" b="0" i="0" u="none" strike="noStrike" kern="1200" cap="none" spc="0" normalizeH="0" baseline="0" noProof="0" dirty="0">
                        <a:ln>
                          <a:noFill/>
                        </a:ln>
                        <a:solidFill>
                          <a:srgbClr val="000000"/>
                        </a:solidFill>
                        <a:effectLst/>
                        <a:uFillTx/>
                        <a:latin typeface="Calibri"/>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FontTx/>
                        <a:buNone/>
                        <a:defRPr>
                          <a:uFillTx/>
                        </a:defRPr>
                      </a:pPr>
                      <a:endParaRPr lang="en-US" b="1" u="none" dirty="0">
                        <a:solidFill>
                          <a:srgbClr val="FF0000"/>
                        </a:solidFill>
                        <a:uFillTx/>
                      </a:endParaRPr>
                    </a:p>
                    <a:p>
                      <a:pPr marL="0" marR="0" lvl="0" indent="0" algn="ctr" defTabSz="914400" rtl="0" eaLnBrk="1" fontAlgn="auto" latinLnBrk="0" hangingPunct="1">
                        <a:lnSpc>
                          <a:spcPct val="100000"/>
                        </a:lnSpc>
                        <a:spcBef>
                          <a:spcPts val="0"/>
                        </a:spcBef>
                        <a:spcAft>
                          <a:spcPts val="0"/>
                        </a:spcAft>
                        <a:buFontTx/>
                        <a:buNone/>
                        <a:defRPr>
                          <a:uFillTx/>
                        </a:defRPr>
                      </a:pPr>
                      <a:r>
                        <a:rPr lang="en-US" dirty="0">
                          <a:uFillTx/>
                        </a:rPr>
                        <a:t>Waived off</a:t>
                      </a:r>
                    </a:p>
                  </a:txBody>
                  <a:tcPr anchor="b"/>
                </a:tc>
                <a:tc>
                  <a:txBody>
                    <a:bodyPr/>
                    <a:lstStyle/>
                    <a:p>
                      <a:pPr marL="0" marR="0" lvl="0" indent="0" algn="ctr" defTabSz="914400" rtl="0" eaLnBrk="1" fontAlgn="auto" latinLnBrk="0" hangingPunct="1">
                        <a:lnSpc>
                          <a:spcPct val="100000"/>
                        </a:lnSpc>
                        <a:spcBef>
                          <a:spcPts val="0"/>
                        </a:spcBef>
                        <a:spcAft>
                          <a:spcPts val="0"/>
                        </a:spcAft>
                        <a:buFontTx/>
                        <a:buNone/>
                        <a:defRPr>
                          <a:uFillTx/>
                        </a:defRPr>
                      </a:pPr>
                      <a:endParaRPr kumimoji="0" lang="en-US" sz="1800" u="none" strike="noStrike" kern="1200" cap="none" spc="0" normalizeH="0" baseline="0" noProof="0" dirty="0">
                        <a:ln>
                          <a:noFill/>
                        </a:ln>
                        <a:effectLst/>
                        <a:uFillTx/>
                      </a:endParaRPr>
                    </a:p>
                    <a:p>
                      <a:pPr marL="0" marR="0" lvl="0" indent="0" algn="ctr" defTabSz="914400" rtl="0" eaLnBrk="1" fontAlgn="auto" latinLnBrk="0" hangingPunct="1">
                        <a:lnSpc>
                          <a:spcPct val="100000"/>
                        </a:lnSpc>
                        <a:spcBef>
                          <a:spcPts val="0"/>
                        </a:spcBef>
                        <a:spcAft>
                          <a:spcPts val="0"/>
                        </a:spcAft>
                        <a:buFontTx/>
                        <a:buNone/>
                        <a:defRPr>
                          <a:uFillTx/>
                        </a:defRPr>
                      </a:pPr>
                      <a:r>
                        <a:rPr kumimoji="0" lang="en-US" sz="1800" u="none" strike="noStrike" kern="1200" cap="none" spc="0" normalizeH="0" baseline="0" noProof="0" dirty="0">
                          <a:ln>
                            <a:noFill/>
                          </a:ln>
                          <a:effectLst/>
                          <a:uFillTx/>
                        </a:rPr>
                        <a:t>10+10</a:t>
                      </a:r>
                    </a:p>
                    <a:p>
                      <a:pPr marL="0" marR="0" lvl="0" indent="0" algn="ctr" defTabSz="914400" rtl="0" eaLnBrk="1" fontAlgn="auto" latinLnBrk="0" hangingPunct="1">
                        <a:lnSpc>
                          <a:spcPct val="100000"/>
                        </a:lnSpc>
                        <a:spcBef>
                          <a:spcPts val="0"/>
                        </a:spcBef>
                        <a:spcAft>
                          <a:spcPts val="0"/>
                        </a:spcAft>
                        <a:buFontTx/>
                        <a:buNone/>
                        <a:defRPr>
                          <a:uFillTx/>
                        </a:defRPr>
                      </a:pPr>
                      <a:r>
                        <a:rPr kumimoji="0" lang="en-US" sz="1800" u="none" strike="noStrike" kern="1200" cap="none" spc="0" normalizeH="0" baseline="0" noProof="0" dirty="0">
                          <a:ln>
                            <a:noFill/>
                          </a:ln>
                          <a:effectLst/>
                          <a:uFillTx/>
                        </a:rPr>
                        <a:t>25+25</a:t>
                      </a:r>
                      <a:endParaRPr kumimoji="0" lang="en-US" sz="1800" b="0" i="0" u="none" strike="noStrike" kern="1200" cap="none" spc="0" normalizeH="0" baseline="0" noProof="0" dirty="0">
                        <a:ln>
                          <a:noFill/>
                        </a:ln>
                        <a:solidFill>
                          <a:srgbClr val="000000"/>
                        </a:solidFill>
                        <a:effectLst/>
                        <a:uFillTx/>
                        <a:latin typeface="Calibri"/>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FontTx/>
                        <a:buNone/>
                        <a:defRPr>
                          <a:uFillTx/>
                        </a:defRPr>
                      </a:pPr>
                      <a:endParaRPr kumimoji="0" lang="en-US" sz="1800" u="none" strike="noStrike" kern="1200" cap="none" spc="0" normalizeH="0" baseline="0" noProof="0" dirty="0">
                        <a:ln>
                          <a:noFill/>
                        </a:ln>
                        <a:effectLst/>
                        <a:uFillTx/>
                      </a:endParaRPr>
                    </a:p>
                    <a:p>
                      <a:pPr marL="0" marR="0" lvl="0" indent="0" algn="ctr" defTabSz="914400" rtl="0" eaLnBrk="1" fontAlgn="auto" latinLnBrk="0" hangingPunct="1">
                        <a:lnSpc>
                          <a:spcPct val="100000"/>
                        </a:lnSpc>
                        <a:spcBef>
                          <a:spcPts val="0"/>
                        </a:spcBef>
                        <a:spcAft>
                          <a:spcPts val="0"/>
                        </a:spcAft>
                        <a:buFontTx/>
                        <a:buNone/>
                        <a:defRPr>
                          <a:uFillTx/>
                        </a:defRPr>
                      </a:pPr>
                      <a:r>
                        <a:rPr kumimoji="0" lang="en-US" sz="1800" u="none" strike="noStrike" kern="1200" cap="none" spc="0" normalizeH="0" baseline="0" noProof="0" dirty="0">
                          <a:ln>
                            <a:noFill/>
                          </a:ln>
                          <a:effectLst/>
                          <a:uFillTx/>
                        </a:rPr>
                        <a:t>10+10</a:t>
                      </a:r>
                    </a:p>
                    <a:p>
                      <a:pPr marL="0" marR="0" lvl="0" indent="0" algn="ctr" defTabSz="914400" rtl="0" eaLnBrk="1" fontAlgn="auto" latinLnBrk="0" hangingPunct="1">
                        <a:lnSpc>
                          <a:spcPct val="100000"/>
                        </a:lnSpc>
                        <a:spcBef>
                          <a:spcPts val="0"/>
                        </a:spcBef>
                        <a:spcAft>
                          <a:spcPts val="0"/>
                        </a:spcAft>
                        <a:buFontTx/>
                        <a:buNone/>
                        <a:defRPr>
                          <a:uFillTx/>
                        </a:defRPr>
                      </a:pPr>
                      <a:r>
                        <a:rPr kumimoji="0" lang="en-US" sz="1800" u="none" strike="noStrike" kern="1200" cap="none" spc="0" normalizeH="0" baseline="0" noProof="0" dirty="0">
                          <a:ln>
                            <a:noFill/>
                          </a:ln>
                          <a:effectLst/>
                          <a:uFillTx/>
                        </a:rPr>
                        <a:t>25+25</a:t>
                      </a:r>
                      <a:endParaRPr kumimoji="0" lang="en-US" sz="1800" b="0" i="0" u="none" strike="noStrike" kern="1200" cap="none" spc="0" normalizeH="0" baseline="0" noProof="0" dirty="0">
                        <a:ln>
                          <a:noFill/>
                        </a:ln>
                        <a:solidFill>
                          <a:srgbClr val="000000"/>
                        </a:solidFill>
                        <a:effectLst/>
                        <a:uFillTx/>
                        <a:latin typeface="Calibri"/>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FontTx/>
                        <a:buNone/>
                        <a:defRPr>
                          <a:uFillTx/>
                        </a:defRPr>
                      </a:pPr>
                      <a:endParaRPr kumimoji="0" lang="en-US" sz="1800" u="none" strike="noStrike" kern="1200" cap="none" spc="0" normalizeH="0" baseline="0" noProof="0" dirty="0">
                        <a:ln>
                          <a:noFill/>
                        </a:ln>
                        <a:effectLst/>
                        <a:uFillTx/>
                      </a:endParaRPr>
                    </a:p>
                    <a:p>
                      <a:pPr marL="0" marR="0" lvl="0" indent="0" algn="ctr" defTabSz="914400" rtl="0" eaLnBrk="1" fontAlgn="auto" latinLnBrk="0" hangingPunct="1">
                        <a:lnSpc>
                          <a:spcPct val="100000"/>
                        </a:lnSpc>
                        <a:spcBef>
                          <a:spcPts val="0"/>
                        </a:spcBef>
                        <a:spcAft>
                          <a:spcPts val="0"/>
                        </a:spcAft>
                        <a:buFontTx/>
                        <a:buNone/>
                        <a:defRPr>
                          <a:uFillTx/>
                        </a:defRPr>
                      </a:pPr>
                      <a:r>
                        <a:rPr kumimoji="0" lang="en-US" sz="1800" u="none" strike="noStrike" kern="1200" cap="none" spc="0" normalizeH="0" baseline="0" noProof="0" dirty="0">
                          <a:ln>
                            <a:noFill/>
                          </a:ln>
                          <a:effectLst/>
                          <a:uFillTx/>
                        </a:rPr>
                        <a:t>10+10</a:t>
                      </a:r>
                    </a:p>
                    <a:p>
                      <a:pPr marL="0" marR="0" lvl="0" indent="0" algn="ctr" defTabSz="914400" rtl="0" eaLnBrk="1" fontAlgn="auto" latinLnBrk="0" hangingPunct="1">
                        <a:lnSpc>
                          <a:spcPct val="100000"/>
                        </a:lnSpc>
                        <a:spcBef>
                          <a:spcPts val="0"/>
                        </a:spcBef>
                        <a:spcAft>
                          <a:spcPts val="0"/>
                        </a:spcAft>
                        <a:buFontTx/>
                        <a:buNone/>
                        <a:defRPr>
                          <a:uFillTx/>
                        </a:defRPr>
                      </a:pPr>
                      <a:r>
                        <a:rPr kumimoji="0" lang="en-US" sz="1800" u="none" strike="noStrike" kern="1200" cap="none" spc="0" normalizeH="0" baseline="0" noProof="0" dirty="0">
                          <a:ln>
                            <a:noFill/>
                          </a:ln>
                          <a:effectLst/>
                          <a:uFillTx/>
                        </a:rPr>
                        <a:t>25+25</a:t>
                      </a:r>
                      <a:endParaRPr kumimoji="0" lang="en-US" sz="1800" b="0" i="0" u="none" strike="noStrike" kern="1200" cap="none" spc="0" normalizeH="0" baseline="0" noProof="0" dirty="0">
                        <a:ln>
                          <a:noFill/>
                        </a:ln>
                        <a:solidFill>
                          <a:srgbClr val="000000"/>
                        </a:solidFill>
                        <a:effectLst/>
                        <a:uFillTx/>
                        <a:latin typeface="Calibri"/>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FontTx/>
                        <a:buNone/>
                        <a:defRPr>
                          <a:uFillTx/>
                        </a:defRPr>
                      </a:pPr>
                      <a:endParaRPr kumimoji="0" lang="en-US" sz="1800" u="none" strike="noStrike" kern="1200" cap="none" spc="0" normalizeH="0" baseline="0" noProof="0" dirty="0">
                        <a:ln>
                          <a:noFill/>
                        </a:ln>
                        <a:effectLst/>
                        <a:uFillTx/>
                      </a:endParaRPr>
                    </a:p>
                    <a:p>
                      <a:pPr marL="0" marR="0" lvl="0" indent="0" algn="ctr" defTabSz="914400" rtl="0" eaLnBrk="1" fontAlgn="auto" latinLnBrk="0" hangingPunct="1">
                        <a:lnSpc>
                          <a:spcPct val="100000"/>
                        </a:lnSpc>
                        <a:spcBef>
                          <a:spcPts val="0"/>
                        </a:spcBef>
                        <a:spcAft>
                          <a:spcPts val="0"/>
                        </a:spcAft>
                        <a:buFontTx/>
                        <a:buNone/>
                        <a:defRPr>
                          <a:uFillTx/>
                        </a:defRPr>
                      </a:pPr>
                      <a:r>
                        <a:rPr kumimoji="0" lang="en-US" sz="1800" u="none" strike="noStrike" kern="1200" cap="none" spc="0" normalizeH="0" baseline="0" noProof="0" dirty="0">
                          <a:ln>
                            <a:noFill/>
                          </a:ln>
                          <a:effectLst/>
                          <a:uFillTx/>
                        </a:rPr>
                        <a:t>10+10</a:t>
                      </a:r>
                    </a:p>
                    <a:p>
                      <a:pPr marL="0" marR="0" lvl="0" indent="0" algn="ctr" defTabSz="914400" rtl="0" eaLnBrk="1" fontAlgn="auto" latinLnBrk="0" hangingPunct="1">
                        <a:lnSpc>
                          <a:spcPct val="100000"/>
                        </a:lnSpc>
                        <a:spcBef>
                          <a:spcPts val="0"/>
                        </a:spcBef>
                        <a:spcAft>
                          <a:spcPts val="0"/>
                        </a:spcAft>
                        <a:buFontTx/>
                        <a:buNone/>
                        <a:defRPr>
                          <a:uFillTx/>
                        </a:defRPr>
                      </a:pPr>
                      <a:r>
                        <a:rPr kumimoji="0" lang="en-US" sz="1800" u="none" strike="noStrike" kern="1200" cap="none" spc="0" normalizeH="0" baseline="0" noProof="0" dirty="0">
                          <a:ln>
                            <a:noFill/>
                          </a:ln>
                          <a:effectLst/>
                          <a:uFillTx/>
                        </a:rPr>
                        <a:t>25+25</a:t>
                      </a:r>
                      <a:endParaRPr kumimoji="0" lang="en-US" sz="1800" b="0" i="0" u="none" strike="noStrike" kern="1200" cap="none" spc="0" normalizeH="0" baseline="0" noProof="0" dirty="0">
                        <a:ln>
                          <a:noFill/>
                        </a:ln>
                        <a:solidFill>
                          <a:srgbClr val="000000"/>
                        </a:solidFill>
                        <a:effectLst/>
                        <a:uFillTx/>
                        <a:latin typeface="Calibri"/>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FontTx/>
                        <a:buNone/>
                        <a:defRPr>
                          <a:uFillTx/>
                        </a:defRPr>
                      </a:pPr>
                      <a:endParaRPr kumimoji="0" lang="en-US" sz="1800" u="none" strike="noStrike" kern="1200" cap="none" spc="0" normalizeH="0" baseline="0" noProof="0" dirty="0">
                        <a:ln>
                          <a:noFill/>
                        </a:ln>
                        <a:effectLst/>
                        <a:uFillTx/>
                      </a:endParaRPr>
                    </a:p>
                    <a:p>
                      <a:pPr marL="0" marR="0" lvl="0" indent="0" algn="ctr" defTabSz="914400" rtl="0" eaLnBrk="1" fontAlgn="auto" latinLnBrk="0" hangingPunct="1">
                        <a:lnSpc>
                          <a:spcPct val="100000"/>
                        </a:lnSpc>
                        <a:spcBef>
                          <a:spcPts val="0"/>
                        </a:spcBef>
                        <a:spcAft>
                          <a:spcPts val="0"/>
                        </a:spcAft>
                        <a:buFontTx/>
                        <a:buNone/>
                        <a:defRPr>
                          <a:uFillTx/>
                        </a:defRPr>
                      </a:pPr>
                      <a:r>
                        <a:rPr kumimoji="0" lang="en-US" sz="1800" u="none" strike="noStrike" kern="1200" cap="none" spc="0" normalizeH="0" baseline="0" noProof="0" dirty="0">
                          <a:ln>
                            <a:noFill/>
                          </a:ln>
                          <a:effectLst/>
                          <a:uFillTx/>
                        </a:rPr>
                        <a:t>10+10</a:t>
                      </a:r>
                    </a:p>
                    <a:p>
                      <a:pPr marL="0" marR="0" lvl="0" indent="0" algn="ctr" defTabSz="914400" rtl="0" eaLnBrk="1" fontAlgn="auto" latinLnBrk="0" hangingPunct="1">
                        <a:lnSpc>
                          <a:spcPct val="100000"/>
                        </a:lnSpc>
                        <a:spcBef>
                          <a:spcPts val="0"/>
                        </a:spcBef>
                        <a:spcAft>
                          <a:spcPts val="0"/>
                        </a:spcAft>
                        <a:buFontTx/>
                        <a:buNone/>
                        <a:defRPr>
                          <a:uFillTx/>
                        </a:defRPr>
                      </a:pPr>
                      <a:r>
                        <a:rPr kumimoji="0" lang="en-US" sz="1800" u="none" strike="noStrike" kern="1200" cap="none" spc="0" normalizeH="0" baseline="0" noProof="0" dirty="0">
                          <a:ln>
                            <a:noFill/>
                          </a:ln>
                          <a:effectLst/>
                          <a:uFillTx/>
                        </a:rPr>
                        <a:t>25+25</a:t>
                      </a:r>
                      <a:endParaRPr kumimoji="0" lang="en-US" sz="1800" b="0" i="0" u="none" strike="noStrike" kern="1200" cap="none" spc="0" normalizeH="0" baseline="0" noProof="0" dirty="0">
                        <a:ln>
                          <a:noFill/>
                        </a:ln>
                        <a:solidFill>
                          <a:srgbClr val="000000"/>
                        </a:solidFill>
                        <a:effectLst/>
                        <a:uFillTx/>
                        <a:latin typeface="Calibri"/>
                        <a:ea typeface="+mn-ea"/>
                        <a:cs typeface="+mn-cs"/>
                      </a:endParaRPr>
                    </a:p>
                  </a:txBody>
                  <a:tcPr/>
                </a:tc>
                <a:extLst>
                  <a:ext uri="{0D108BD9-81ED-4DB2-BD59-A6C34878D82A}">
                    <a16:rowId xmlns:a16="http://schemas.microsoft.com/office/drawing/2014/main" val="10001"/>
                  </a:ext>
                </a:extLst>
              </a:tr>
              <a:tr h="246273">
                <a:tc gridSpan="10">
                  <a:txBody>
                    <a:bodyPr/>
                    <a:lstStyle/>
                    <a:p>
                      <a:pPr algn="ctr"/>
                      <a:r>
                        <a:rPr lang="en-US" b="1" dirty="0">
                          <a:solidFill>
                            <a:srgbClr val="FF0000"/>
                          </a:solidFill>
                          <a:uFillTx/>
                        </a:rPr>
                        <a:t>Late Fee - GSTR-1</a:t>
                      </a:r>
                    </a:p>
                  </a:txBody>
                  <a:tcPr>
                    <a:solidFill>
                      <a:schemeClr val="accent4"/>
                    </a:solidFill>
                  </a:tcPr>
                </a:tc>
                <a:tc hMerge="1">
                  <a:txBody>
                    <a:bodyPr/>
                    <a:lstStyle/>
                    <a:p>
                      <a:pPr marL="0" marR="0" lvl="0" indent="0" algn="ctr" defTabSz="914400" rtl="0" eaLnBrk="1" fontAlgn="auto" latinLnBrk="0" hangingPunct="1">
                        <a:lnSpc>
                          <a:spcPct val="100000"/>
                        </a:lnSpc>
                        <a:spcBef>
                          <a:spcPts val="0"/>
                        </a:spcBef>
                        <a:spcAft>
                          <a:spcPts val="0"/>
                        </a:spcAft>
                        <a:buFontTx/>
                        <a:buNone/>
                        <a:defRPr>
                          <a:uFillTx/>
                        </a:defRPr>
                      </a:pPr>
                      <a:endParaRPr kumimoji="0" lang="en-US" sz="1800" b="0" i="0" u="none" strike="noStrike" kern="1200" cap="none" spc="0" normalizeH="0" baseline="0" noProof="0" dirty="0">
                        <a:ln>
                          <a:noFill/>
                        </a:ln>
                        <a:solidFill>
                          <a:srgbClr val="000000"/>
                        </a:solidFill>
                        <a:effectLst/>
                        <a:uFillTx/>
                        <a:latin typeface="Calibri"/>
                        <a:ea typeface="+mn-ea"/>
                        <a:cs typeface="+mn-cs"/>
                      </a:endParaRPr>
                    </a:p>
                  </a:txBody>
                  <a:tcPr anchor="b"/>
                </a:tc>
                <a:tc hMerge="1">
                  <a:txBody>
                    <a:bodyPr/>
                    <a:lstStyle/>
                    <a:p>
                      <a:pPr marL="0" marR="0" lvl="0" indent="0" algn="ctr" defTabSz="914400" rtl="0" eaLnBrk="1" fontAlgn="auto" latinLnBrk="0" hangingPunct="1">
                        <a:lnSpc>
                          <a:spcPct val="100000"/>
                        </a:lnSpc>
                        <a:spcBef>
                          <a:spcPts val="0"/>
                        </a:spcBef>
                        <a:spcAft>
                          <a:spcPts val="0"/>
                        </a:spcAft>
                        <a:buFontTx/>
                        <a:buNone/>
                        <a:defRPr>
                          <a:uFillTx/>
                        </a:defRPr>
                      </a:pPr>
                      <a:endParaRPr kumimoji="0" lang="en-US" sz="1800" b="0" i="0" u="none" strike="noStrike" kern="1200" cap="none" spc="0" normalizeH="0" baseline="0" noProof="0" dirty="0">
                        <a:ln>
                          <a:noFill/>
                        </a:ln>
                        <a:solidFill>
                          <a:srgbClr val="000000"/>
                        </a:solidFill>
                        <a:effectLst/>
                        <a:uFillTx/>
                        <a:latin typeface="Calibri"/>
                        <a:ea typeface="+mn-ea"/>
                        <a:cs typeface="+mn-cs"/>
                      </a:endParaRPr>
                    </a:p>
                  </a:txBody>
                  <a:tcPr anchor="b"/>
                </a:tc>
                <a:tc hMerge="1">
                  <a:txBody>
                    <a:bodyPr/>
                    <a:lstStyle/>
                    <a:p>
                      <a:pPr marL="0" marR="0" lvl="0" indent="0" algn="ctr" defTabSz="914400" rtl="0" eaLnBrk="1" fontAlgn="auto" latinLnBrk="0" hangingPunct="1">
                        <a:lnSpc>
                          <a:spcPct val="100000"/>
                        </a:lnSpc>
                        <a:spcBef>
                          <a:spcPts val="0"/>
                        </a:spcBef>
                        <a:spcAft>
                          <a:spcPts val="0"/>
                        </a:spcAft>
                        <a:buFontTx/>
                        <a:buNone/>
                        <a:defRPr>
                          <a:uFillTx/>
                        </a:defRPr>
                      </a:pPr>
                      <a:endParaRPr kumimoji="0" lang="en-US" sz="1800" b="0" i="0" u="none" strike="noStrike" kern="1200" cap="none" spc="0" normalizeH="0" baseline="0" noProof="0" dirty="0">
                        <a:ln>
                          <a:noFill/>
                        </a:ln>
                        <a:solidFill>
                          <a:srgbClr val="000000"/>
                        </a:solidFill>
                        <a:effectLst/>
                        <a:uFillTx/>
                        <a:latin typeface="Calibri"/>
                        <a:ea typeface="+mn-ea"/>
                        <a:cs typeface="+mn-cs"/>
                      </a:endParaRPr>
                    </a:p>
                  </a:txBody>
                  <a:tcPr anchor="b"/>
                </a:tc>
                <a:tc hMerge="1">
                  <a:txBody>
                    <a:bodyPr/>
                    <a:lstStyle/>
                    <a:p>
                      <a:pPr marL="0" marR="0" lvl="0" indent="0" algn="ctr" defTabSz="914400" rtl="0" eaLnBrk="1" fontAlgn="auto" latinLnBrk="0" hangingPunct="1">
                        <a:lnSpc>
                          <a:spcPct val="100000"/>
                        </a:lnSpc>
                        <a:spcBef>
                          <a:spcPts val="0"/>
                        </a:spcBef>
                        <a:spcAft>
                          <a:spcPts val="0"/>
                        </a:spcAft>
                        <a:buFontTx/>
                        <a:buNone/>
                        <a:defRPr>
                          <a:uFillTx/>
                        </a:defRPr>
                      </a:pPr>
                      <a:endParaRPr kumimoji="0" lang="en-US" sz="1800" b="0" i="0" u="none" strike="noStrike" kern="1200" cap="none" spc="0" normalizeH="0" baseline="0" noProof="0" dirty="0">
                        <a:ln>
                          <a:noFill/>
                        </a:ln>
                        <a:solidFill>
                          <a:srgbClr val="000000"/>
                        </a:solidFill>
                        <a:effectLst/>
                        <a:uFillTx/>
                        <a:latin typeface="Calibri"/>
                        <a:ea typeface="+mn-ea"/>
                        <a:cs typeface="+mn-cs"/>
                      </a:endParaRPr>
                    </a:p>
                  </a:txBody>
                  <a:tcPr anchor="b"/>
                </a:tc>
                <a:tc hMerge="1">
                  <a:txBody>
                    <a:bodyPr/>
                    <a:lstStyle/>
                    <a:p>
                      <a:pPr marL="0" marR="0" lvl="0" indent="0" algn="ctr" defTabSz="914400" rtl="0" eaLnBrk="1" fontAlgn="auto" latinLnBrk="0" hangingPunct="1">
                        <a:lnSpc>
                          <a:spcPct val="100000"/>
                        </a:lnSpc>
                        <a:spcBef>
                          <a:spcPts val="0"/>
                        </a:spcBef>
                        <a:spcAft>
                          <a:spcPts val="0"/>
                        </a:spcAft>
                        <a:buFontTx/>
                        <a:buNone/>
                        <a:defRPr>
                          <a:uFillTx/>
                        </a:defRPr>
                      </a:pPr>
                      <a:endParaRPr kumimoji="0" lang="en-US" sz="1800" b="0" i="0" u="none" strike="noStrike" kern="1200" cap="none" spc="0" normalizeH="0" baseline="0" noProof="0" dirty="0">
                        <a:ln>
                          <a:noFill/>
                        </a:ln>
                        <a:solidFill>
                          <a:srgbClr val="000000"/>
                        </a:solidFill>
                        <a:effectLst/>
                        <a:uFillTx/>
                        <a:latin typeface="Calibri"/>
                        <a:ea typeface="+mn-ea"/>
                        <a:cs typeface="+mn-cs"/>
                      </a:endParaRPr>
                    </a:p>
                  </a:txBody>
                  <a:tcPr/>
                </a:tc>
                <a:tc hMerge="1">
                  <a:txBody>
                    <a:bodyPr/>
                    <a:lstStyle/>
                    <a:p>
                      <a:pPr marL="0" marR="0" lvl="0" indent="0" algn="ctr" defTabSz="914400" rtl="0" eaLnBrk="1" fontAlgn="auto" latinLnBrk="0" hangingPunct="1">
                        <a:lnSpc>
                          <a:spcPct val="100000"/>
                        </a:lnSpc>
                        <a:spcBef>
                          <a:spcPts val="0"/>
                        </a:spcBef>
                        <a:spcAft>
                          <a:spcPts val="0"/>
                        </a:spcAft>
                        <a:buFontTx/>
                        <a:buNone/>
                        <a:defRPr>
                          <a:uFillTx/>
                        </a:defRPr>
                      </a:pPr>
                      <a:endParaRPr kumimoji="0" lang="en-US" sz="1800" b="0" i="0" u="none" strike="noStrike" kern="1200" cap="none" spc="0" normalizeH="0" baseline="0" noProof="0" dirty="0">
                        <a:ln>
                          <a:noFill/>
                        </a:ln>
                        <a:solidFill>
                          <a:srgbClr val="000000"/>
                        </a:solidFill>
                        <a:effectLst/>
                        <a:uFillTx/>
                        <a:latin typeface="Calibri"/>
                        <a:ea typeface="+mn-ea"/>
                        <a:cs typeface="+mn-cs"/>
                      </a:endParaRPr>
                    </a:p>
                  </a:txBody>
                  <a:tcPr/>
                </a:tc>
                <a:tc hMerge="1">
                  <a:txBody>
                    <a:bodyPr/>
                    <a:lstStyle/>
                    <a:p>
                      <a:pPr marL="0" marR="0" lvl="0" indent="0" algn="ctr" defTabSz="914400" rtl="0" eaLnBrk="1" fontAlgn="auto" latinLnBrk="0" hangingPunct="1">
                        <a:lnSpc>
                          <a:spcPct val="100000"/>
                        </a:lnSpc>
                        <a:spcBef>
                          <a:spcPts val="0"/>
                        </a:spcBef>
                        <a:spcAft>
                          <a:spcPts val="0"/>
                        </a:spcAft>
                        <a:buFontTx/>
                        <a:buNone/>
                        <a:defRPr>
                          <a:uFillTx/>
                        </a:defRPr>
                      </a:pPr>
                      <a:endParaRPr kumimoji="0" lang="en-US" sz="1800" b="0" i="0" u="none" strike="noStrike" kern="1200" cap="none" spc="0" normalizeH="0" baseline="0" noProof="0" dirty="0">
                        <a:ln>
                          <a:noFill/>
                        </a:ln>
                        <a:solidFill>
                          <a:srgbClr val="000000"/>
                        </a:solidFill>
                        <a:effectLst/>
                        <a:uFillTx/>
                        <a:latin typeface="Calibri"/>
                        <a:ea typeface="+mn-ea"/>
                        <a:cs typeface="+mn-cs"/>
                      </a:endParaRPr>
                    </a:p>
                  </a:txBody>
                  <a:tcPr/>
                </a:tc>
                <a:tc hMerge="1">
                  <a:txBody>
                    <a:bodyPr/>
                    <a:lstStyle/>
                    <a:p>
                      <a:pPr marL="0" marR="0" lvl="0" indent="0" algn="ctr" defTabSz="914400" rtl="0" eaLnBrk="1" fontAlgn="auto" latinLnBrk="0" hangingPunct="1">
                        <a:lnSpc>
                          <a:spcPct val="100000"/>
                        </a:lnSpc>
                        <a:spcBef>
                          <a:spcPts val="0"/>
                        </a:spcBef>
                        <a:spcAft>
                          <a:spcPts val="0"/>
                        </a:spcAft>
                        <a:buFontTx/>
                        <a:buNone/>
                        <a:defRPr>
                          <a:uFillTx/>
                        </a:defRPr>
                      </a:pPr>
                      <a:endParaRPr kumimoji="0" lang="en-US" sz="1800" b="0" i="0" u="none" strike="noStrike" kern="1200" cap="none" spc="0" normalizeH="0" baseline="0" noProof="0" dirty="0">
                        <a:ln>
                          <a:noFill/>
                        </a:ln>
                        <a:solidFill>
                          <a:srgbClr val="000000"/>
                        </a:solidFill>
                        <a:effectLst/>
                        <a:uFillTx/>
                        <a:latin typeface="Calibri"/>
                        <a:ea typeface="+mn-ea"/>
                        <a:cs typeface="+mn-cs"/>
                      </a:endParaRPr>
                    </a:p>
                  </a:txBody>
                  <a:tcPr/>
                </a:tc>
                <a:tc hMerge="1">
                  <a:txBody>
                    <a:bodyPr/>
                    <a:lstStyle/>
                    <a:p>
                      <a:pPr marL="0" marR="0" lvl="0" indent="0" algn="ctr" defTabSz="914400" rtl="0" eaLnBrk="1" fontAlgn="auto" latinLnBrk="0" hangingPunct="1">
                        <a:lnSpc>
                          <a:spcPct val="100000"/>
                        </a:lnSpc>
                        <a:spcBef>
                          <a:spcPts val="0"/>
                        </a:spcBef>
                        <a:spcAft>
                          <a:spcPts val="0"/>
                        </a:spcAft>
                        <a:buFontTx/>
                        <a:buNone/>
                        <a:defRPr>
                          <a:uFillTx/>
                        </a:defRPr>
                      </a:pPr>
                      <a:endParaRPr kumimoji="0" lang="en-US" sz="1800" b="0" i="0" u="none" strike="noStrike" kern="1200" cap="none" spc="0" normalizeH="0" baseline="0" noProof="0" dirty="0">
                        <a:ln>
                          <a:noFill/>
                        </a:ln>
                        <a:solidFill>
                          <a:srgbClr val="000000"/>
                        </a:solidFill>
                        <a:effectLst/>
                        <a:uFillTx/>
                        <a:latin typeface="Calibri"/>
                        <a:ea typeface="+mn-ea"/>
                        <a:cs typeface="+mn-cs"/>
                      </a:endParaRPr>
                    </a:p>
                  </a:txBody>
                  <a:tcPr/>
                </a:tc>
                <a:extLst>
                  <a:ext uri="{0D108BD9-81ED-4DB2-BD59-A6C34878D82A}">
                    <a16:rowId xmlns:a16="http://schemas.microsoft.com/office/drawing/2014/main" val="10002"/>
                  </a:ext>
                </a:extLst>
              </a:tr>
              <a:tr h="800389">
                <a:tc>
                  <a:txBody>
                    <a:bodyPr/>
                    <a:lstStyle/>
                    <a:p>
                      <a:endParaRPr lang="en-US" dirty="0">
                        <a:uFillTx/>
                      </a:endParaRPr>
                    </a:p>
                    <a:p>
                      <a:endParaRPr lang="en-US" dirty="0">
                        <a:uFillTx/>
                      </a:endParaRPr>
                    </a:p>
                    <a:p>
                      <a:r>
                        <a:rPr lang="en-US" dirty="0">
                          <a:uFillTx/>
                        </a:rPr>
                        <a:t>Nil Return &gt;&gt;</a:t>
                      </a:r>
                    </a:p>
                    <a:p>
                      <a:r>
                        <a:rPr lang="en-US" dirty="0">
                          <a:uFillTx/>
                        </a:rPr>
                        <a:t>Others &gt;&gt;</a:t>
                      </a:r>
                    </a:p>
                  </a:txBody>
                  <a:tcPr/>
                </a:tc>
                <a:tc>
                  <a:txBody>
                    <a:bodyPr/>
                    <a:lstStyle/>
                    <a:p>
                      <a:pPr marL="0" marR="0" lvl="0" indent="0" algn="ctr" defTabSz="914400" rtl="0" eaLnBrk="1" fontAlgn="auto" latinLnBrk="0" hangingPunct="1">
                        <a:lnSpc>
                          <a:spcPct val="100000"/>
                        </a:lnSpc>
                        <a:spcBef>
                          <a:spcPts val="0"/>
                        </a:spcBef>
                        <a:spcAft>
                          <a:spcPts val="0"/>
                        </a:spcAft>
                        <a:buFontTx/>
                        <a:buNone/>
                        <a:defRPr>
                          <a:uFillTx/>
                        </a:defRPr>
                      </a:pPr>
                      <a:endParaRPr kumimoji="0" lang="en-US" sz="1800" u="none" strike="noStrike" kern="1200" cap="none" spc="0" normalizeH="0" baseline="0" noProof="0" dirty="0">
                        <a:ln>
                          <a:noFill/>
                        </a:ln>
                        <a:effectLst/>
                        <a:uFillTx/>
                      </a:endParaRPr>
                    </a:p>
                    <a:p>
                      <a:pPr marL="0" marR="0" lvl="0" indent="0" algn="ctr" defTabSz="914400" rtl="0" eaLnBrk="1" fontAlgn="auto" latinLnBrk="0" hangingPunct="1">
                        <a:lnSpc>
                          <a:spcPct val="100000"/>
                        </a:lnSpc>
                        <a:spcBef>
                          <a:spcPts val="0"/>
                        </a:spcBef>
                        <a:spcAft>
                          <a:spcPts val="0"/>
                        </a:spcAft>
                        <a:buFontTx/>
                        <a:buNone/>
                        <a:defRPr>
                          <a:uFillTx/>
                        </a:defRPr>
                      </a:pPr>
                      <a:r>
                        <a:rPr kumimoji="0" lang="en-US" sz="1800" u="none" strike="noStrike" kern="1200" cap="none" spc="0" normalizeH="0" baseline="0" noProof="0" dirty="0">
                          <a:ln>
                            <a:noFill/>
                          </a:ln>
                          <a:effectLst/>
                          <a:uFillTx/>
                        </a:rPr>
                        <a:t>10+10</a:t>
                      </a:r>
                    </a:p>
                    <a:p>
                      <a:pPr marL="0" marR="0" lvl="0" indent="0" algn="ctr" defTabSz="914400" rtl="0" eaLnBrk="1" fontAlgn="auto" latinLnBrk="0" hangingPunct="1">
                        <a:lnSpc>
                          <a:spcPct val="100000"/>
                        </a:lnSpc>
                        <a:spcBef>
                          <a:spcPts val="0"/>
                        </a:spcBef>
                        <a:spcAft>
                          <a:spcPts val="0"/>
                        </a:spcAft>
                        <a:buFontTx/>
                        <a:buNone/>
                        <a:defRPr>
                          <a:uFillTx/>
                        </a:defRPr>
                      </a:pPr>
                      <a:r>
                        <a:rPr kumimoji="0" lang="en-US" sz="1800" u="none" strike="noStrike" kern="1200" cap="none" spc="0" normalizeH="0" baseline="0" noProof="0" dirty="0">
                          <a:ln>
                            <a:noFill/>
                          </a:ln>
                          <a:effectLst/>
                          <a:uFillTx/>
                        </a:rPr>
                        <a:t>25+25</a:t>
                      </a:r>
                      <a:endParaRPr kumimoji="0" lang="en-US" sz="1800" b="0" i="0" u="none" strike="noStrike" kern="1200" cap="none" spc="0" normalizeH="0" baseline="0" noProof="0" dirty="0">
                        <a:ln>
                          <a:noFill/>
                        </a:ln>
                        <a:solidFill>
                          <a:srgbClr val="000000"/>
                        </a:solidFill>
                        <a:effectLst/>
                        <a:uFillTx/>
                        <a:latin typeface="Calibri"/>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FontTx/>
                        <a:buNone/>
                        <a:defRPr>
                          <a:uFillTx/>
                        </a:defRPr>
                      </a:pPr>
                      <a:endParaRPr kumimoji="0" lang="en-US" sz="1800" u="none" strike="noStrike" kern="1200" cap="none" spc="0" normalizeH="0" baseline="0" noProof="0" dirty="0">
                        <a:ln>
                          <a:noFill/>
                        </a:ln>
                        <a:effectLst/>
                        <a:uFillTx/>
                      </a:endParaRPr>
                    </a:p>
                    <a:p>
                      <a:pPr marL="0" marR="0" lvl="0" indent="0" algn="ctr" defTabSz="914400" rtl="0" eaLnBrk="1" fontAlgn="auto" latinLnBrk="0" hangingPunct="1">
                        <a:lnSpc>
                          <a:spcPct val="100000"/>
                        </a:lnSpc>
                        <a:spcBef>
                          <a:spcPts val="0"/>
                        </a:spcBef>
                        <a:spcAft>
                          <a:spcPts val="0"/>
                        </a:spcAft>
                        <a:buFontTx/>
                        <a:buNone/>
                        <a:defRPr>
                          <a:uFillTx/>
                        </a:defRPr>
                      </a:pPr>
                      <a:r>
                        <a:rPr kumimoji="0" lang="en-US" sz="1800" u="none" strike="noStrike" kern="1200" cap="none" spc="0" normalizeH="0" baseline="0" noProof="0" dirty="0">
                          <a:ln>
                            <a:noFill/>
                          </a:ln>
                          <a:effectLst/>
                          <a:uFillTx/>
                        </a:rPr>
                        <a:t>10+10</a:t>
                      </a:r>
                    </a:p>
                    <a:p>
                      <a:pPr marL="0" marR="0" lvl="0" indent="0" algn="ctr" defTabSz="914400" rtl="0" eaLnBrk="1" fontAlgn="auto" latinLnBrk="0" hangingPunct="1">
                        <a:lnSpc>
                          <a:spcPct val="100000"/>
                        </a:lnSpc>
                        <a:spcBef>
                          <a:spcPts val="0"/>
                        </a:spcBef>
                        <a:spcAft>
                          <a:spcPts val="0"/>
                        </a:spcAft>
                        <a:buFontTx/>
                        <a:buNone/>
                        <a:defRPr>
                          <a:uFillTx/>
                        </a:defRPr>
                      </a:pPr>
                      <a:r>
                        <a:rPr kumimoji="0" lang="en-US" sz="1800" u="none" strike="noStrike" kern="1200" cap="none" spc="0" normalizeH="0" baseline="0" noProof="0" dirty="0">
                          <a:ln>
                            <a:noFill/>
                          </a:ln>
                          <a:effectLst/>
                          <a:uFillTx/>
                        </a:rPr>
                        <a:t>25+25</a:t>
                      </a:r>
                      <a:endParaRPr kumimoji="0" lang="en-US" sz="1800" b="0" i="0" u="none" strike="noStrike" kern="1200" cap="none" spc="0" normalizeH="0" baseline="0" noProof="0" dirty="0">
                        <a:ln>
                          <a:noFill/>
                        </a:ln>
                        <a:solidFill>
                          <a:srgbClr val="000000"/>
                        </a:solidFill>
                        <a:effectLst/>
                        <a:uFillTx/>
                        <a:latin typeface="Calibri"/>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FontTx/>
                        <a:buNone/>
                        <a:defRPr>
                          <a:uFillTx/>
                        </a:defRPr>
                      </a:pPr>
                      <a:endParaRPr kumimoji="0" lang="en-US" sz="1800" u="none" strike="noStrike" kern="1200" cap="none" spc="0" normalizeH="0" baseline="0" noProof="0" dirty="0">
                        <a:ln>
                          <a:noFill/>
                        </a:ln>
                        <a:effectLst/>
                        <a:uFillTx/>
                      </a:endParaRPr>
                    </a:p>
                    <a:p>
                      <a:pPr marL="0" marR="0" lvl="0" indent="0" algn="ctr" defTabSz="914400" rtl="0" eaLnBrk="1" fontAlgn="auto" latinLnBrk="0" hangingPunct="1">
                        <a:lnSpc>
                          <a:spcPct val="100000"/>
                        </a:lnSpc>
                        <a:spcBef>
                          <a:spcPts val="0"/>
                        </a:spcBef>
                        <a:spcAft>
                          <a:spcPts val="0"/>
                        </a:spcAft>
                        <a:buFontTx/>
                        <a:buNone/>
                        <a:defRPr>
                          <a:uFillTx/>
                        </a:defRPr>
                      </a:pPr>
                      <a:r>
                        <a:rPr kumimoji="0" lang="en-US" sz="1800" u="none" strike="noStrike" kern="1200" cap="none" spc="0" normalizeH="0" baseline="0" noProof="0" dirty="0">
                          <a:ln>
                            <a:noFill/>
                          </a:ln>
                          <a:effectLst/>
                          <a:uFillTx/>
                        </a:rPr>
                        <a:t>10+10</a:t>
                      </a:r>
                    </a:p>
                    <a:p>
                      <a:pPr marL="0" marR="0" lvl="0" indent="0" algn="ctr" defTabSz="914400" rtl="0" eaLnBrk="1" fontAlgn="auto" latinLnBrk="0" hangingPunct="1">
                        <a:lnSpc>
                          <a:spcPct val="100000"/>
                        </a:lnSpc>
                        <a:spcBef>
                          <a:spcPts val="0"/>
                        </a:spcBef>
                        <a:spcAft>
                          <a:spcPts val="0"/>
                        </a:spcAft>
                        <a:buFontTx/>
                        <a:buNone/>
                        <a:defRPr>
                          <a:uFillTx/>
                        </a:defRPr>
                      </a:pPr>
                      <a:r>
                        <a:rPr kumimoji="0" lang="en-US" sz="1800" u="none" strike="noStrike" kern="1200" cap="none" spc="0" normalizeH="0" baseline="0" noProof="0" dirty="0">
                          <a:ln>
                            <a:noFill/>
                          </a:ln>
                          <a:effectLst/>
                          <a:uFillTx/>
                        </a:rPr>
                        <a:t>25+25</a:t>
                      </a:r>
                      <a:endParaRPr kumimoji="0" lang="en-US" sz="1800" b="0" i="0" u="none" strike="noStrike" kern="1200" cap="none" spc="0" normalizeH="0" baseline="0" noProof="0" dirty="0">
                        <a:ln>
                          <a:noFill/>
                        </a:ln>
                        <a:solidFill>
                          <a:srgbClr val="000000"/>
                        </a:solidFill>
                        <a:effectLst/>
                        <a:uFillTx/>
                        <a:latin typeface="Calibri"/>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FontTx/>
                        <a:buNone/>
                        <a:defRPr>
                          <a:uFillTx/>
                        </a:defRPr>
                      </a:pPr>
                      <a:endParaRPr kumimoji="0" lang="en-US" sz="1800" u="none" strike="noStrike" kern="1200" cap="none" spc="0" normalizeH="0" baseline="0" noProof="0" dirty="0">
                        <a:ln>
                          <a:noFill/>
                        </a:ln>
                        <a:effectLst/>
                        <a:uFillTx/>
                      </a:endParaRPr>
                    </a:p>
                    <a:p>
                      <a:pPr marL="0" marR="0" lvl="0" indent="0" algn="ctr" defTabSz="914400" rtl="0" eaLnBrk="1" fontAlgn="auto" latinLnBrk="0" hangingPunct="1">
                        <a:lnSpc>
                          <a:spcPct val="100000"/>
                        </a:lnSpc>
                        <a:spcBef>
                          <a:spcPts val="0"/>
                        </a:spcBef>
                        <a:spcAft>
                          <a:spcPts val="0"/>
                        </a:spcAft>
                        <a:buFontTx/>
                        <a:buNone/>
                        <a:defRPr>
                          <a:uFillTx/>
                        </a:defRPr>
                      </a:pPr>
                      <a:r>
                        <a:rPr kumimoji="0" lang="en-US" sz="1800" u="none" strike="noStrike" kern="1200" cap="none" spc="0" normalizeH="0" baseline="0" noProof="0" dirty="0">
                          <a:ln>
                            <a:noFill/>
                          </a:ln>
                          <a:effectLst/>
                          <a:uFillTx/>
                        </a:rPr>
                        <a:t>10+10</a:t>
                      </a:r>
                    </a:p>
                    <a:p>
                      <a:pPr marL="0" marR="0" lvl="0" indent="0" algn="ctr" defTabSz="914400" rtl="0" eaLnBrk="1" fontAlgn="auto" latinLnBrk="0" hangingPunct="1">
                        <a:lnSpc>
                          <a:spcPct val="100000"/>
                        </a:lnSpc>
                        <a:spcBef>
                          <a:spcPts val="0"/>
                        </a:spcBef>
                        <a:spcAft>
                          <a:spcPts val="0"/>
                        </a:spcAft>
                        <a:buFontTx/>
                        <a:buNone/>
                        <a:defRPr>
                          <a:uFillTx/>
                        </a:defRPr>
                      </a:pPr>
                      <a:r>
                        <a:rPr kumimoji="0" lang="en-US" sz="1800" u="none" strike="noStrike" kern="1200" cap="none" spc="0" normalizeH="0" baseline="0" noProof="0" dirty="0">
                          <a:ln>
                            <a:noFill/>
                          </a:ln>
                          <a:effectLst/>
                          <a:uFillTx/>
                        </a:rPr>
                        <a:t>25+25</a:t>
                      </a:r>
                      <a:endParaRPr kumimoji="0" lang="en-US" sz="1800" b="0" i="0" u="none" strike="noStrike" kern="1200" cap="none" spc="0" normalizeH="0" baseline="0" noProof="0" dirty="0">
                        <a:ln>
                          <a:noFill/>
                        </a:ln>
                        <a:solidFill>
                          <a:srgbClr val="000000"/>
                        </a:solidFill>
                        <a:effectLst/>
                        <a:uFillTx/>
                        <a:latin typeface="Calibri"/>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FontTx/>
                        <a:buNone/>
                        <a:defRPr>
                          <a:uFillTx/>
                        </a:defRPr>
                      </a:pPr>
                      <a:endParaRPr kumimoji="0" lang="en-US" sz="1800" u="none" strike="noStrike" kern="1200" cap="none" spc="0" normalizeH="0" baseline="0" noProof="0" dirty="0">
                        <a:ln>
                          <a:noFill/>
                        </a:ln>
                        <a:effectLst/>
                        <a:uFillTx/>
                      </a:endParaRPr>
                    </a:p>
                    <a:p>
                      <a:pPr marL="0" marR="0" lvl="0" indent="0" algn="ctr" defTabSz="914400" rtl="0" eaLnBrk="1" fontAlgn="auto" latinLnBrk="0" hangingPunct="1">
                        <a:lnSpc>
                          <a:spcPct val="100000"/>
                        </a:lnSpc>
                        <a:spcBef>
                          <a:spcPts val="0"/>
                        </a:spcBef>
                        <a:spcAft>
                          <a:spcPts val="0"/>
                        </a:spcAft>
                        <a:buFontTx/>
                        <a:buNone/>
                        <a:defRPr>
                          <a:uFillTx/>
                        </a:defRPr>
                      </a:pPr>
                      <a:endParaRPr kumimoji="0" lang="en-US" sz="1800" u="none" strike="noStrike" kern="1200" cap="none" spc="0" normalizeH="0" baseline="0" noProof="0" dirty="0">
                        <a:ln>
                          <a:noFill/>
                        </a:ln>
                        <a:effectLst/>
                        <a:uFillTx/>
                      </a:endParaRPr>
                    </a:p>
                    <a:p>
                      <a:pPr marL="0" marR="0" lvl="0" indent="0" algn="ctr" defTabSz="914400" rtl="0" eaLnBrk="1" fontAlgn="auto" latinLnBrk="0" hangingPunct="1">
                        <a:lnSpc>
                          <a:spcPct val="100000"/>
                        </a:lnSpc>
                        <a:spcBef>
                          <a:spcPts val="0"/>
                        </a:spcBef>
                        <a:spcAft>
                          <a:spcPts val="0"/>
                        </a:spcAft>
                        <a:buFontTx/>
                        <a:buNone/>
                        <a:defRPr>
                          <a:uFillTx/>
                        </a:defRPr>
                      </a:pPr>
                      <a:r>
                        <a:rPr kumimoji="0" lang="en-US" sz="1800" u="none" strike="noStrike" kern="1200" cap="none" spc="0" normalizeH="0" baseline="0" noProof="0" dirty="0">
                          <a:ln>
                            <a:noFill/>
                          </a:ln>
                          <a:effectLst/>
                          <a:uFillTx/>
                        </a:rPr>
                        <a:t>10+10</a:t>
                      </a:r>
                    </a:p>
                    <a:p>
                      <a:pPr marL="0" marR="0" lvl="0" indent="0" algn="ctr" defTabSz="914400" rtl="0" eaLnBrk="1" fontAlgn="auto" latinLnBrk="0" hangingPunct="1">
                        <a:lnSpc>
                          <a:spcPct val="100000"/>
                        </a:lnSpc>
                        <a:spcBef>
                          <a:spcPts val="0"/>
                        </a:spcBef>
                        <a:spcAft>
                          <a:spcPts val="0"/>
                        </a:spcAft>
                        <a:buFontTx/>
                        <a:buNone/>
                        <a:defRPr>
                          <a:uFillTx/>
                        </a:defRPr>
                      </a:pPr>
                      <a:r>
                        <a:rPr kumimoji="0" lang="en-US" sz="1800" u="none" strike="noStrike" kern="1200" cap="none" spc="0" normalizeH="0" baseline="0" noProof="0" dirty="0">
                          <a:ln>
                            <a:noFill/>
                          </a:ln>
                          <a:effectLst/>
                          <a:uFillTx/>
                        </a:rPr>
                        <a:t>25+25</a:t>
                      </a:r>
                      <a:endParaRPr kumimoji="0" lang="en-US" sz="1800" b="0" i="0" u="none" strike="noStrike" kern="1200" cap="none" spc="0" normalizeH="0" baseline="0" noProof="0" dirty="0">
                        <a:ln>
                          <a:noFill/>
                        </a:ln>
                        <a:solidFill>
                          <a:srgbClr val="000000"/>
                        </a:solidFill>
                        <a:effectLst/>
                        <a:uFillTx/>
                        <a:latin typeface="Calibri"/>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FontTx/>
                        <a:buNone/>
                        <a:defRPr>
                          <a:uFillTx/>
                        </a:defRPr>
                      </a:pPr>
                      <a:endParaRPr kumimoji="0" lang="en-US" sz="1800" u="none" strike="noStrike" kern="1200" cap="none" spc="0" normalizeH="0" baseline="0" noProof="0" dirty="0">
                        <a:ln>
                          <a:noFill/>
                        </a:ln>
                        <a:effectLst/>
                        <a:uFillTx/>
                      </a:endParaRPr>
                    </a:p>
                    <a:p>
                      <a:pPr marL="0" marR="0" lvl="0" indent="0" algn="ctr" defTabSz="914400" rtl="0" eaLnBrk="1" fontAlgn="auto" latinLnBrk="0" hangingPunct="1">
                        <a:lnSpc>
                          <a:spcPct val="100000"/>
                        </a:lnSpc>
                        <a:spcBef>
                          <a:spcPts val="0"/>
                        </a:spcBef>
                        <a:spcAft>
                          <a:spcPts val="0"/>
                        </a:spcAft>
                        <a:buFontTx/>
                        <a:buNone/>
                        <a:defRPr>
                          <a:uFillTx/>
                        </a:defRPr>
                      </a:pPr>
                      <a:endParaRPr kumimoji="0" lang="en-US" sz="1800" u="none" strike="noStrike" kern="1200" cap="none" spc="0" normalizeH="0" baseline="0" noProof="0" dirty="0">
                        <a:ln>
                          <a:noFill/>
                        </a:ln>
                        <a:effectLst/>
                        <a:uFillTx/>
                      </a:endParaRPr>
                    </a:p>
                    <a:p>
                      <a:pPr marL="0" marR="0" lvl="0" indent="0" algn="ctr" defTabSz="914400" rtl="0" eaLnBrk="1" fontAlgn="auto" latinLnBrk="0" hangingPunct="1">
                        <a:lnSpc>
                          <a:spcPct val="100000"/>
                        </a:lnSpc>
                        <a:spcBef>
                          <a:spcPts val="0"/>
                        </a:spcBef>
                        <a:spcAft>
                          <a:spcPts val="0"/>
                        </a:spcAft>
                        <a:buFontTx/>
                        <a:buNone/>
                        <a:defRPr>
                          <a:uFillTx/>
                        </a:defRPr>
                      </a:pPr>
                      <a:r>
                        <a:rPr kumimoji="0" lang="en-US" sz="1800" u="none" strike="noStrike" kern="1200" cap="none" spc="0" normalizeH="0" baseline="0" noProof="0" dirty="0">
                          <a:ln>
                            <a:noFill/>
                          </a:ln>
                          <a:effectLst/>
                          <a:uFillTx/>
                        </a:rPr>
                        <a:t>10+10</a:t>
                      </a:r>
                    </a:p>
                    <a:p>
                      <a:pPr marL="0" marR="0" lvl="0" indent="0" algn="ctr" defTabSz="914400" rtl="0" eaLnBrk="1" fontAlgn="auto" latinLnBrk="0" hangingPunct="1">
                        <a:lnSpc>
                          <a:spcPct val="100000"/>
                        </a:lnSpc>
                        <a:spcBef>
                          <a:spcPts val="0"/>
                        </a:spcBef>
                        <a:spcAft>
                          <a:spcPts val="0"/>
                        </a:spcAft>
                        <a:buFontTx/>
                        <a:buNone/>
                        <a:defRPr>
                          <a:uFillTx/>
                        </a:defRPr>
                      </a:pPr>
                      <a:r>
                        <a:rPr kumimoji="0" lang="en-US" sz="1800" u="none" strike="noStrike" kern="1200" cap="none" spc="0" normalizeH="0" baseline="0" noProof="0" dirty="0">
                          <a:ln>
                            <a:noFill/>
                          </a:ln>
                          <a:effectLst/>
                          <a:uFillTx/>
                        </a:rPr>
                        <a:t>25+25</a:t>
                      </a:r>
                      <a:endParaRPr kumimoji="0" lang="en-US" sz="1800" b="0" i="0" u="none" strike="noStrike" kern="1200" cap="none" spc="0" normalizeH="0" baseline="0" noProof="0" dirty="0">
                        <a:ln>
                          <a:noFill/>
                        </a:ln>
                        <a:solidFill>
                          <a:srgbClr val="000000"/>
                        </a:solidFill>
                        <a:effectLst/>
                        <a:uFillTx/>
                        <a:latin typeface="Calibri"/>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FontTx/>
                        <a:buNone/>
                        <a:defRPr>
                          <a:uFillTx/>
                        </a:defRPr>
                      </a:pPr>
                      <a:endParaRPr kumimoji="0" lang="en-US" sz="1800" u="none" strike="noStrike" kern="1200" cap="none" spc="0" normalizeH="0" baseline="0" noProof="0" dirty="0">
                        <a:ln>
                          <a:noFill/>
                        </a:ln>
                        <a:effectLst/>
                        <a:uFillTx/>
                      </a:endParaRPr>
                    </a:p>
                    <a:p>
                      <a:pPr marL="0" marR="0" lvl="0" indent="0" algn="ctr" defTabSz="914400" rtl="0" eaLnBrk="1" fontAlgn="auto" latinLnBrk="0" hangingPunct="1">
                        <a:lnSpc>
                          <a:spcPct val="100000"/>
                        </a:lnSpc>
                        <a:spcBef>
                          <a:spcPts val="0"/>
                        </a:spcBef>
                        <a:spcAft>
                          <a:spcPts val="0"/>
                        </a:spcAft>
                        <a:buFontTx/>
                        <a:buNone/>
                        <a:defRPr>
                          <a:uFillTx/>
                        </a:defRPr>
                      </a:pPr>
                      <a:endParaRPr kumimoji="0" lang="en-US" sz="1800" u="none" strike="noStrike" kern="1200" cap="none" spc="0" normalizeH="0" baseline="0" noProof="0" dirty="0">
                        <a:ln>
                          <a:noFill/>
                        </a:ln>
                        <a:effectLst/>
                        <a:uFillTx/>
                      </a:endParaRPr>
                    </a:p>
                    <a:p>
                      <a:pPr marL="0" marR="0" lvl="0" indent="0" algn="ctr" defTabSz="914400" rtl="0" eaLnBrk="1" fontAlgn="auto" latinLnBrk="0" hangingPunct="1">
                        <a:lnSpc>
                          <a:spcPct val="100000"/>
                        </a:lnSpc>
                        <a:spcBef>
                          <a:spcPts val="0"/>
                        </a:spcBef>
                        <a:spcAft>
                          <a:spcPts val="0"/>
                        </a:spcAft>
                        <a:buFontTx/>
                        <a:buNone/>
                        <a:defRPr>
                          <a:uFillTx/>
                        </a:defRPr>
                      </a:pPr>
                      <a:r>
                        <a:rPr kumimoji="0" lang="en-US" sz="1800" u="none" strike="noStrike" kern="1200" cap="none" spc="0" normalizeH="0" baseline="0" noProof="0" dirty="0">
                          <a:ln>
                            <a:noFill/>
                          </a:ln>
                          <a:effectLst/>
                          <a:uFillTx/>
                        </a:rPr>
                        <a:t>10+10</a:t>
                      </a:r>
                    </a:p>
                    <a:p>
                      <a:pPr marL="0" marR="0" lvl="0" indent="0" algn="ctr" defTabSz="914400" rtl="0" eaLnBrk="1" fontAlgn="auto" latinLnBrk="0" hangingPunct="1">
                        <a:lnSpc>
                          <a:spcPct val="100000"/>
                        </a:lnSpc>
                        <a:spcBef>
                          <a:spcPts val="0"/>
                        </a:spcBef>
                        <a:spcAft>
                          <a:spcPts val="0"/>
                        </a:spcAft>
                        <a:buFontTx/>
                        <a:buNone/>
                        <a:defRPr>
                          <a:uFillTx/>
                        </a:defRPr>
                      </a:pPr>
                      <a:r>
                        <a:rPr kumimoji="0" lang="en-US" sz="1800" u="none" strike="noStrike" kern="1200" cap="none" spc="0" normalizeH="0" baseline="0" noProof="0" dirty="0">
                          <a:ln>
                            <a:noFill/>
                          </a:ln>
                          <a:effectLst/>
                          <a:uFillTx/>
                        </a:rPr>
                        <a:t>25+25</a:t>
                      </a:r>
                      <a:endParaRPr kumimoji="0" lang="en-US" sz="1800" b="0" i="0" u="none" strike="noStrike" kern="1200" cap="none" spc="0" normalizeH="0" baseline="0" noProof="0" dirty="0">
                        <a:ln>
                          <a:noFill/>
                        </a:ln>
                        <a:solidFill>
                          <a:srgbClr val="000000"/>
                        </a:solidFill>
                        <a:effectLst/>
                        <a:uFillTx/>
                        <a:latin typeface="Calibri"/>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FontTx/>
                        <a:buNone/>
                        <a:defRPr>
                          <a:uFillTx/>
                        </a:defRPr>
                      </a:pPr>
                      <a:endParaRPr kumimoji="0" lang="en-US" sz="1800" u="none" strike="noStrike" kern="1200" cap="none" spc="0" normalizeH="0" baseline="0" noProof="0" dirty="0">
                        <a:ln>
                          <a:noFill/>
                        </a:ln>
                        <a:effectLst/>
                        <a:uFillTx/>
                      </a:endParaRPr>
                    </a:p>
                    <a:p>
                      <a:pPr marL="0" marR="0" lvl="0" indent="0" algn="ctr" defTabSz="914400" rtl="0" eaLnBrk="1" fontAlgn="auto" latinLnBrk="0" hangingPunct="1">
                        <a:lnSpc>
                          <a:spcPct val="100000"/>
                        </a:lnSpc>
                        <a:spcBef>
                          <a:spcPts val="0"/>
                        </a:spcBef>
                        <a:spcAft>
                          <a:spcPts val="0"/>
                        </a:spcAft>
                        <a:buFontTx/>
                        <a:buNone/>
                        <a:defRPr>
                          <a:uFillTx/>
                        </a:defRPr>
                      </a:pPr>
                      <a:endParaRPr kumimoji="0" lang="en-US" sz="1800" u="none" strike="noStrike" kern="1200" cap="none" spc="0" normalizeH="0" baseline="0" noProof="0" dirty="0">
                        <a:ln>
                          <a:noFill/>
                        </a:ln>
                        <a:effectLst/>
                        <a:uFillTx/>
                      </a:endParaRPr>
                    </a:p>
                    <a:p>
                      <a:pPr marL="0" marR="0" lvl="0" indent="0" algn="ctr" defTabSz="914400" rtl="0" eaLnBrk="1" fontAlgn="auto" latinLnBrk="0" hangingPunct="1">
                        <a:lnSpc>
                          <a:spcPct val="100000"/>
                        </a:lnSpc>
                        <a:spcBef>
                          <a:spcPts val="0"/>
                        </a:spcBef>
                        <a:spcAft>
                          <a:spcPts val="0"/>
                        </a:spcAft>
                        <a:buFontTx/>
                        <a:buNone/>
                        <a:defRPr>
                          <a:uFillTx/>
                        </a:defRPr>
                      </a:pPr>
                      <a:r>
                        <a:rPr kumimoji="0" lang="en-US" sz="1800" u="none" strike="noStrike" kern="1200" cap="none" spc="0" normalizeH="0" baseline="0" noProof="0" dirty="0">
                          <a:ln>
                            <a:noFill/>
                          </a:ln>
                          <a:effectLst/>
                          <a:uFillTx/>
                        </a:rPr>
                        <a:t>10+10</a:t>
                      </a:r>
                    </a:p>
                    <a:p>
                      <a:pPr marL="0" marR="0" lvl="0" indent="0" algn="ctr" defTabSz="914400" rtl="0" eaLnBrk="1" fontAlgn="auto" latinLnBrk="0" hangingPunct="1">
                        <a:lnSpc>
                          <a:spcPct val="100000"/>
                        </a:lnSpc>
                        <a:spcBef>
                          <a:spcPts val="0"/>
                        </a:spcBef>
                        <a:spcAft>
                          <a:spcPts val="0"/>
                        </a:spcAft>
                        <a:buFontTx/>
                        <a:buNone/>
                        <a:defRPr>
                          <a:uFillTx/>
                        </a:defRPr>
                      </a:pPr>
                      <a:r>
                        <a:rPr kumimoji="0" lang="en-US" sz="1800" u="none" strike="noStrike" kern="1200" cap="none" spc="0" normalizeH="0" baseline="0" noProof="0" dirty="0">
                          <a:ln>
                            <a:noFill/>
                          </a:ln>
                          <a:effectLst/>
                          <a:uFillTx/>
                        </a:rPr>
                        <a:t>25+25</a:t>
                      </a:r>
                      <a:endParaRPr kumimoji="0" lang="en-US" sz="1800" b="0" i="0" u="none" strike="noStrike" kern="1200" cap="none" spc="0" normalizeH="0" baseline="0" noProof="0" dirty="0">
                        <a:ln>
                          <a:noFill/>
                        </a:ln>
                        <a:solidFill>
                          <a:srgbClr val="000000"/>
                        </a:solidFill>
                        <a:effectLst/>
                        <a:uFillTx/>
                        <a:latin typeface="Calibri"/>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FontTx/>
                        <a:buNone/>
                        <a:defRPr>
                          <a:uFillTx/>
                        </a:defRPr>
                      </a:pPr>
                      <a:endParaRPr kumimoji="0" lang="en-US" sz="1800" u="none" strike="noStrike" kern="1200" cap="none" spc="0" normalizeH="0" baseline="0" noProof="0" dirty="0">
                        <a:ln>
                          <a:noFill/>
                        </a:ln>
                        <a:effectLst/>
                        <a:uFillTx/>
                      </a:endParaRPr>
                    </a:p>
                    <a:p>
                      <a:pPr marL="0" marR="0" lvl="0" indent="0" algn="ctr" defTabSz="914400" rtl="0" eaLnBrk="1" fontAlgn="auto" latinLnBrk="0" hangingPunct="1">
                        <a:lnSpc>
                          <a:spcPct val="100000"/>
                        </a:lnSpc>
                        <a:spcBef>
                          <a:spcPts val="0"/>
                        </a:spcBef>
                        <a:spcAft>
                          <a:spcPts val="0"/>
                        </a:spcAft>
                        <a:buFontTx/>
                        <a:buNone/>
                        <a:defRPr>
                          <a:uFillTx/>
                        </a:defRPr>
                      </a:pPr>
                      <a:endParaRPr kumimoji="0" lang="en-US" sz="1800" u="none" strike="noStrike" kern="1200" cap="none" spc="0" normalizeH="0" baseline="0" noProof="0" dirty="0">
                        <a:ln>
                          <a:noFill/>
                        </a:ln>
                        <a:effectLst/>
                        <a:uFillTx/>
                      </a:endParaRPr>
                    </a:p>
                    <a:p>
                      <a:pPr marL="0" marR="0" lvl="0" indent="0" algn="ctr" defTabSz="914400" rtl="0" eaLnBrk="1" fontAlgn="auto" latinLnBrk="0" hangingPunct="1">
                        <a:lnSpc>
                          <a:spcPct val="100000"/>
                        </a:lnSpc>
                        <a:spcBef>
                          <a:spcPts val="0"/>
                        </a:spcBef>
                        <a:spcAft>
                          <a:spcPts val="0"/>
                        </a:spcAft>
                        <a:buFontTx/>
                        <a:buNone/>
                        <a:defRPr>
                          <a:uFillTx/>
                        </a:defRPr>
                      </a:pPr>
                      <a:r>
                        <a:rPr kumimoji="0" lang="en-US" sz="1800" u="none" strike="noStrike" kern="1200" cap="none" spc="0" normalizeH="0" baseline="0" noProof="0" dirty="0">
                          <a:ln>
                            <a:noFill/>
                          </a:ln>
                          <a:effectLst/>
                          <a:uFillTx/>
                        </a:rPr>
                        <a:t>10+10</a:t>
                      </a:r>
                    </a:p>
                    <a:p>
                      <a:pPr marL="0" marR="0" lvl="0" indent="0" algn="ctr" defTabSz="914400" rtl="0" eaLnBrk="1" fontAlgn="auto" latinLnBrk="0" hangingPunct="1">
                        <a:lnSpc>
                          <a:spcPct val="100000"/>
                        </a:lnSpc>
                        <a:spcBef>
                          <a:spcPts val="0"/>
                        </a:spcBef>
                        <a:spcAft>
                          <a:spcPts val="0"/>
                        </a:spcAft>
                        <a:buFontTx/>
                        <a:buNone/>
                        <a:defRPr>
                          <a:uFillTx/>
                        </a:defRPr>
                      </a:pPr>
                      <a:r>
                        <a:rPr kumimoji="0" lang="en-US" sz="1800" u="none" strike="noStrike" kern="1200" cap="none" spc="0" normalizeH="0" baseline="0" noProof="0" dirty="0">
                          <a:ln>
                            <a:noFill/>
                          </a:ln>
                          <a:effectLst/>
                          <a:uFillTx/>
                        </a:rPr>
                        <a:t>25+25</a:t>
                      </a:r>
                      <a:endParaRPr kumimoji="0" lang="en-US" sz="1800" b="0" i="0" u="none" strike="noStrike" kern="1200" cap="none" spc="0" normalizeH="0" baseline="0" noProof="0" dirty="0">
                        <a:ln>
                          <a:noFill/>
                        </a:ln>
                        <a:solidFill>
                          <a:srgbClr val="000000"/>
                        </a:solidFill>
                        <a:effectLst/>
                        <a:uFillTx/>
                        <a:latin typeface="Calibri"/>
                        <a:ea typeface="+mn-ea"/>
                        <a:cs typeface="+mn-cs"/>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4411487"/>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ppt/theme/themeOverride1.xml><?xml version="1.0" encoding="utf-8"?>
<a:themeOverride xmlns:a="http://schemas.openxmlformats.org/drawingml/2006/main">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2872</TotalTime>
  <Words>15522</Words>
  <Application>Microsoft Office PowerPoint</Application>
  <PresentationFormat>Widescreen</PresentationFormat>
  <Paragraphs>2138</Paragraphs>
  <Slides>181</Slides>
  <Notes>24</Notes>
  <HiddenSlides>23</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181</vt:i4>
      </vt:variant>
    </vt:vector>
  </HeadingPairs>
  <TitlesOfParts>
    <vt:vector size="194" baseType="lpstr">
      <vt:lpstr>&amp;quot</vt:lpstr>
      <vt:lpstr>Arial</vt:lpstr>
      <vt:lpstr>Arial Narrow</vt:lpstr>
      <vt:lpstr>Calibri</vt:lpstr>
      <vt:lpstr>Calibri Light</vt:lpstr>
      <vt:lpstr>CIDFont+F2</vt:lpstr>
      <vt:lpstr>CIDFont+F3</vt:lpstr>
      <vt:lpstr>CIDFont+F4</vt:lpstr>
      <vt:lpstr>Georgia</vt:lpstr>
      <vt:lpstr>open sans</vt:lpstr>
      <vt:lpstr>Times New Roman</vt:lpstr>
      <vt:lpstr>Wingdings</vt:lpstr>
      <vt:lpstr>Office Theme</vt:lpstr>
      <vt:lpstr>PowerPoint Presentation</vt:lpstr>
      <vt:lpstr>The law must be stable, but it must not stand still.</vt:lpstr>
      <vt:lpstr>Agenda</vt:lpstr>
      <vt:lpstr>Coverage</vt:lpstr>
      <vt:lpstr>Legal Framework</vt:lpstr>
      <vt:lpstr>GST</vt:lpstr>
      <vt:lpstr>What’s Next &gt;&gt;</vt:lpstr>
      <vt:lpstr>Types of Notifications</vt:lpstr>
      <vt:lpstr>Types of Notifications</vt:lpstr>
      <vt:lpstr>Notification | Circular | Order</vt:lpstr>
      <vt:lpstr>Date from which changes shall be effective</vt:lpstr>
      <vt:lpstr>Supply Related Changes</vt:lpstr>
      <vt:lpstr>7(1)(d) – Sch II – Retrospective Amendment</vt:lpstr>
      <vt:lpstr>Sch I : Deemed Supply – Widened</vt:lpstr>
      <vt:lpstr>Sch III : NO Supply – Widened</vt:lpstr>
      <vt:lpstr>Reverse Charge Mechanism</vt:lpstr>
      <vt:lpstr>RCM – Basic Provisions</vt:lpstr>
      <vt:lpstr>RCM – Notn 13/2017 -Now</vt:lpstr>
      <vt:lpstr>RCM – Notn 13/2017 -Now</vt:lpstr>
      <vt:lpstr>RCM – Notn 13/2017 -Now</vt:lpstr>
      <vt:lpstr>Import of service 5(3) – Notification 10/2017 ITR</vt:lpstr>
      <vt:lpstr>RCM on security services - Not</vt:lpstr>
      <vt:lpstr>Security Services : 29/2018 CTR</vt:lpstr>
      <vt:lpstr>GTA : CTR 22/2017-22nd Aug 2017 </vt:lpstr>
      <vt:lpstr>RCM - Advocate</vt:lpstr>
      <vt:lpstr>PowerPoint Presentation</vt:lpstr>
      <vt:lpstr>PowerPoint Presentation</vt:lpstr>
      <vt:lpstr>Motor Car Renting : 1st Oct 2019</vt:lpstr>
      <vt:lpstr>RCM Goods : CTR 4/2017</vt:lpstr>
      <vt:lpstr>Reverse Charge Mechanism</vt:lpstr>
      <vt:lpstr>RCM – 9(4)</vt:lpstr>
      <vt:lpstr>9(4) : 07/2019 CT(R)</vt:lpstr>
      <vt:lpstr>Goods RCM 9(4) -08/2019 R</vt:lpstr>
      <vt:lpstr>Services under RCM 9(4)  - Services</vt:lpstr>
      <vt:lpstr>Composition Scheme</vt:lpstr>
      <vt:lpstr>Composition Supplier Sec 10</vt:lpstr>
      <vt:lpstr>Threshold Limit Composition Scheme</vt:lpstr>
      <vt:lpstr>Composition Rates</vt:lpstr>
      <vt:lpstr>New Rates : Notification 01/2018-CTR 1st Jan 2018</vt:lpstr>
      <vt:lpstr>Relaxation for Interest income</vt:lpstr>
      <vt:lpstr>Services Composition Scheme : 2/2019-CTR 7th Mar 19</vt:lpstr>
      <vt:lpstr>Composition Scheme for Services</vt:lpstr>
      <vt:lpstr>Turnover Calculation – Exclude Interest Income</vt:lpstr>
      <vt:lpstr>Recent change</vt:lpstr>
      <vt:lpstr>Composition returns</vt:lpstr>
      <vt:lpstr>CGST (Third Amendment) Rules, 2019: CT 20/2019</vt:lpstr>
      <vt:lpstr>Time of supply</vt:lpstr>
      <vt:lpstr>Rationalization of Time of supply provisions</vt:lpstr>
      <vt:lpstr>Documents to know Sec 31</vt:lpstr>
      <vt:lpstr>TOS – Goods :: Advances Received</vt:lpstr>
      <vt:lpstr>Value of Supply</vt:lpstr>
      <vt:lpstr>Lottery</vt:lpstr>
      <vt:lpstr>Betting, gambling or horse racing </vt:lpstr>
      <vt:lpstr>Exchange Rate of currency for INR value</vt:lpstr>
      <vt:lpstr>Lease &amp; Sale of Old Used Vehicles</vt:lpstr>
      <vt:lpstr>Circular No.105/24/2019- Discount</vt:lpstr>
      <vt:lpstr>Input Tax Credit</vt:lpstr>
      <vt:lpstr>‘Bill to Ship to’ – Extended to Service</vt:lpstr>
      <vt:lpstr>ITC on Payment of Tax</vt:lpstr>
      <vt:lpstr>ITC on Missing Invoices - Rule 36(4) </vt:lpstr>
      <vt:lpstr>ITC on SCH III Supplies</vt:lpstr>
      <vt:lpstr>Expansion of Scope of ITC on motor vehicles </vt:lpstr>
      <vt:lpstr>Expansion of Scope of ITC on motor vehicles </vt:lpstr>
      <vt:lpstr>17(5)(b) Food, Health, Travel etc.</vt:lpstr>
      <vt:lpstr>17(5)(b) Food, Health, Travel etc.</vt:lpstr>
      <vt:lpstr>17(5)(b) Food, Health, Travel etc.</vt:lpstr>
      <vt:lpstr>Sales Promotion Schemes : Circular No. 92/11/2019</vt:lpstr>
      <vt:lpstr>Exclusion from the value of exempt supplies for the reversal of Common Credit :: Rule 42 n 43</vt:lpstr>
      <vt:lpstr>Registration</vt:lpstr>
      <vt:lpstr>Basic Provisions - THEN</vt:lpstr>
      <vt:lpstr>Registration Provisions - Now</vt:lpstr>
      <vt:lpstr>Registration Threshold</vt:lpstr>
      <vt:lpstr>Sec 23: Person Not Liable for Registration - THEN</vt:lpstr>
      <vt:lpstr>Notified for Non Registration - NOW</vt:lpstr>
      <vt:lpstr>Procedures for registration Sec:25,26,27 </vt:lpstr>
      <vt:lpstr>Aadhar authentication Sec 25(6A…6D)</vt:lpstr>
      <vt:lpstr>eCom Registration </vt:lpstr>
      <vt:lpstr>Section 29 “Cancellation or Suspension of registration.” </vt:lpstr>
      <vt:lpstr>CGST(Third Amendment) Rules, 2019:</vt:lpstr>
      <vt:lpstr>Registration Rules</vt:lpstr>
      <vt:lpstr>Tax Invoice, Credit and Debit Notes</vt:lpstr>
      <vt:lpstr>HSN - Amendment</vt:lpstr>
      <vt:lpstr>Issue of consolidated credit note in a financial year.</vt:lpstr>
      <vt:lpstr>Tax Invoice Rules - Amendment</vt:lpstr>
      <vt:lpstr>Invoice - Amendment</vt:lpstr>
      <vt:lpstr>ISD - Amendment</vt:lpstr>
      <vt:lpstr>Consolidated tax invoice for Insurer/banks/Financial Institutions/ NBFCs</vt:lpstr>
      <vt:lpstr>Documents for movement without eWay Bill</vt:lpstr>
      <vt:lpstr>Returns</vt:lpstr>
      <vt:lpstr>Filing of Returns</vt:lpstr>
      <vt:lpstr>Classification of Taxpayers </vt:lpstr>
      <vt:lpstr>GST Returns for Small Taxpayers</vt:lpstr>
      <vt:lpstr>Circular for correction in 3B :: 26/2017</vt:lpstr>
      <vt:lpstr>Reporting of B2C Inter-state Supplies in 3B – Table 3.2</vt:lpstr>
      <vt:lpstr>Return filing periodicity</vt:lpstr>
      <vt:lpstr>Revised Return</vt:lpstr>
      <vt:lpstr>Late fees</vt:lpstr>
      <vt:lpstr>Late fees waiver</vt:lpstr>
      <vt:lpstr>Due Dates and Late fees</vt:lpstr>
      <vt:lpstr>43A</vt:lpstr>
      <vt:lpstr>Inward Receipts Validation : 43A(1) &amp; (2)</vt:lpstr>
      <vt:lpstr>ITC Availment and Matching : 43A (3)</vt:lpstr>
      <vt:lpstr>Availment of missing/Adhoc Credit : 43A (4)</vt:lpstr>
      <vt:lpstr>Liability to Pay Taxes Declared :: 43A(5) &amp; (6)</vt:lpstr>
      <vt:lpstr>Proposed Joint Liability</vt:lpstr>
      <vt:lpstr>Supply Side Control : 43A(8)</vt:lpstr>
      <vt:lpstr>49A and 49B</vt:lpstr>
      <vt:lpstr>Order of ITC Utilisation 49(5)</vt:lpstr>
      <vt:lpstr>Sections 49A and 49B-Method of utilisation of ITC - IGST</vt:lpstr>
      <vt:lpstr>Example</vt:lpstr>
      <vt:lpstr>49A Effective on portal from April 2019</vt:lpstr>
      <vt:lpstr>Order of Utilisation of ITC :Rule 88A CT16/2019 </vt:lpstr>
      <vt:lpstr>Matching concept – Ecom Operators</vt:lpstr>
      <vt:lpstr>Form ITC-04: </vt:lpstr>
      <vt:lpstr>GSTR 9 and 9C</vt:lpstr>
      <vt:lpstr>Changes in Annual Return – GSTR 9</vt:lpstr>
      <vt:lpstr>Changes in Reconciliation Statement – GSTR 9C</vt:lpstr>
      <vt:lpstr>Refund Restricted</vt:lpstr>
      <vt:lpstr>Single Disbursal of refunds </vt:lpstr>
      <vt:lpstr>Relevant date in case of refund of unutilised credit – 54(2)</vt:lpstr>
      <vt:lpstr>Service Exports in INR</vt:lpstr>
      <vt:lpstr>LUT</vt:lpstr>
      <vt:lpstr>Inverted Duty Structure – No Refund of IS &amp; CG</vt:lpstr>
      <vt:lpstr>Refund for Fabric Processors (job workers) </vt:lpstr>
      <vt:lpstr>Nil Refund – Wrongly Filed</vt:lpstr>
      <vt:lpstr>Online Processing of Refund Applications and Single Authority Disbursement</vt:lpstr>
      <vt:lpstr>GST Amendment Act 2018</vt:lpstr>
      <vt:lpstr>GST Amendment Act 2018</vt:lpstr>
      <vt:lpstr>Transition Provisions</vt:lpstr>
      <vt:lpstr>Transitional Credits</vt:lpstr>
      <vt:lpstr>Trans Return filing Extended</vt:lpstr>
      <vt:lpstr>Changes in Definition Section</vt:lpstr>
      <vt:lpstr>2(4) “adjudicating authority” </vt:lpstr>
      <vt:lpstr>2(17)h “Business” </vt:lpstr>
      <vt:lpstr>2(69) “a local authority</vt:lpstr>
      <vt:lpstr>Section 2(18) Business Vertical Omitted</vt:lpstr>
      <vt:lpstr>2(102)   "services” </vt:lpstr>
      <vt:lpstr>Payment of Tax</vt:lpstr>
      <vt:lpstr>Rate of Interest</vt:lpstr>
      <vt:lpstr>Interest for delayed payment on NET TAX </vt:lpstr>
      <vt:lpstr>Tax Recovery and Pre-Deposit</vt:lpstr>
      <vt:lpstr>Inter Ledger Unit Balance set off</vt:lpstr>
      <vt:lpstr>Increase in Time Limit for Penalty u/s129 </vt:lpstr>
      <vt:lpstr>IGST Changes</vt:lpstr>
      <vt:lpstr>E-way Bill</vt:lpstr>
      <vt:lpstr>Generate an e-way Bill</vt:lpstr>
      <vt:lpstr>When eWAY Bill Not MANDATORY : Rule 55A</vt:lpstr>
      <vt:lpstr>eWay Bill changes</vt:lpstr>
      <vt:lpstr>Other Updates</vt:lpstr>
      <vt:lpstr>Miscellaneous</vt:lpstr>
      <vt:lpstr>NAAAR </vt:lpstr>
      <vt:lpstr>Industry Specific Changes</vt:lpstr>
      <vt:lpstr>Job work </vt:lpstr>
      <vt:lpstr>Job work – rate change</vt:lpstr>
      <vt:lpstr>Job worker </vt:lpstr>
      <vt:lpstr>Time Limit for Jobwork Returns.</vt:lpstr>
      <vt:lpstr>ITC 04 - Goods Sent &amp; Received Back on Jobwork</vt:lpstr>
      <vt:lpstr>Real Estate</vt:lpstr>
      <vt:lpstr>Notifications 29th March 2019</vt:lpstr>
      <vt:lpstr>For New Projects wef 1st April</vt:lpstr>
      <vt:lpstr>New Mixed Projects (Commercial + Residential)</vt:lpstr>
      <vt:lpstr>New Mixed Projects (Commercial + Residential)</vt:lpstr>
      <vt:lpstr>Conditions for the New Rates without ITC</vt:lpstr>
      <vt:lpstr>Reverse Charge Liability</vt:lpstr>
      <vt:lpstr>Joint Development Agreements 4/2018 - THEN</vt:lpstr>
      <vt:lpstr>Tax on Land owner Share – RCM -9(3)</vt:lpstr>
      <vt:lpstr>Calculation of RCM – By Promoter</vt:lpstr>
      <vt:lpstr>Purchases from Un Registered Dealers </vt:lpstr>
      <vt:lpstr>ITC Reversal – On going Projects by Sept 2019 : DRC 03</vt:lpstr>
      <vt:lpstr>Addition to Rule 42(4)</vt:lpstr>
      <vt:lpstr>Restaurants/Hotel</vt:lpstr>
      <vt:lpstr>GST Tax Rates Applicable for Restaurants</vt:lpstr>
      <vt:lpstr>GST Tax Rates Applicable for Hotels</vt:lpstr>
      <vt:lpstr>Accommodation Service to SEZ</vt:lpstr>
      <vt:lpstr>E-Commerce Operator</vt:lpstr>
      <vt:lpstr>Sec 9(5) – supplies through e-commerce operator</vt:lpstr>
      <vt:lpstr>PowerPoint Presentation</vt:lpstr>
      <vt:lpstr>Residential Welfare Association - Limit</vt:lpstr>
      <vt:lpstr>GST Ver 2.0</vt:lpstr>
      <vt:lpstr>Future Release - Trialers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GST Audits</dc:title>
  <dc:subject>Audit under GST</dc:subject>
  <dc:creator>CA Venugopal Gella</dc:creator>
  <cp:keywords>GST</cp:keywords>
  <cp:lastModifiedBy>Venugopal Gella</cp:lastModifiedBy>
  <cp:revision>330</cp:revision>
  <dcterms:created xsi:type="dcterms:W3CDTF">2016-12-16T11:29:41Z</dcterms:created>
  <dcterms:modified xsi:type="dcterms:W3CDTF">2019-11-20T11:28:18Z</dcterms:modified>
</cp:coreProperties>
</file>