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110" r:id="rId3"/>
    <p:sldId id="258" r:id="rId4"/>
    <p:sldId id="2099" r:id="rId5"/>
    <p:sldId id="278" r:id="rId6"/>
    <p:sldId id="2061" r:id="rId7"/>
    <p:sldId id="2062" r:id="rId8"/>
    <p:sldId id="2063" r:id="rId9"/>
    <p:sldId id="2064" r:id="rId10"/>
    <p:sldId id="262" r:id="rId11"/>
    <p:sldId id="259" r:id="rId12"/>
    <p:sldId id="277" r:id="rId13"/>
    <p:sldId id="266" r:id="rId14"/>
    <p:sldId id="267" r:id="rId15"/>
    <p:sldId id="2102" r:id="rId16"/>
    <p:sldId id="2103" r:id="rId17"/>
    <p:sldId id="2104" r:id="rId18"/>
    <p:sldId id="2105" r:id="rId19"/>
    <p:sldId id="2106" r:id="rId20"/>
    <p:sldId id="2107" r:id="rId21"/>
    <p:sldId id="2109" r:id="rId22"/>
    <p:sldId id="2108" r:id="rId23"/>
    <p:sldId id="2111" r:id="rId24"/>
    <p:sldId id="2112" r:id="rId25"/>
    <p:sldId id="268" r:id="rId26"/>
    <p:sldId id="269" r:id="rId27"/>
    <p:sldId id="270" r:id="rId28"/>
    <p:sldId id="271" r:id="rId29"/>
    <p:sldId id="2078" r:id="rId30"/>
    <p:sldId id="2118" r:id="rId31"/>
    <p:sldId id="2080" r:id="rId32"/>
    <p:sldId id="2081" r:id="rId33"/>
    <p:sldId id="2082" r:id="rId34"/>
    <p:sldId id="2083" r:id="rId35"/>
    <p:sldId id="2084" r:id="rId36"/>
    <p:sldId id="2085" r:id="rId37"/>
    <p:sldId id="2115" r:id="rId38"/>
    <p:sldId id="2116" r:id="rId39"/>
    <p:sldId id="2113" r:id="rId40"/>
    <p:sldId id="2114" r:id="rId41"/>
    <p:sldId id="2086" r:id="rId42"/>
    <p:sldId id="2087" r:id="rId43"/>
    <p:sldId id="2119" r:id="rId44"/>
    <p:sldId id="2088" r:id="rId45"/>
    <p:sldId id="2089" r:id="rId46"/>
    <p:sldId id="2090" r:id="rId47"/>
    <p:sldId id="2091" r:id="rId48"/>
    <p:sldId id="2092" r:id="rId49"/>
    <p:sldId id="2093" r:id="rId50"/>
    <p:sldId id="2117" r:id="rId51"/>
    <p:sldId id="2094" r:id="rId52"/>
    <p:sldId id="2095" r:id="rId53"/>
    <p:sldId id="2096" r:id="rId54"/>
    <p:sldId id="2100"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A3C1E2-59BB-4159-B927-7D45CC4AA9FC}" v="68" dt="2023-10-06T07:01:04.9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han Lavi" userId="dd7277d58bd63d3f" providerId="LiveId" clId="{AFA3C1E2-59BB-4159-B927-7D45CC4AA9FC}"/>
    <pc:docChg chg="undo custSel addSld delSld modSld sldOrd">
      <pc:chgData name="Mohan Lavi" userId="dd7277d58bd63d3f" providerId="LiveId" clId="{AFA3C1E2-59BB-4159-B927-7D45CC4AA9FC}" dt="2023-10-06T09:48:31.635" v="2171" actId="20577"/>
      <pc:docMkLst>
        <pc:docMk/>
      </pc:docMkLst>
      <pc:sldChg chg="addSp delSp modSp mod">
        <pc:chgData name="Mohan Lavi" userId="dd7277d58bd63d3f" providerId="LiveId" clId="{AFA3C1E2-59BB-4159-B927-7D45CC4AA9FC}" dt="2023-10-06T07:03:21.320" v="1886" actId="14100"/>
        <pc:sldMkLst>
          <pc:docMk/>
          <pc:sldMk cId="1567788156" sldId="257"/>
        </pc:sldMkLst>
        <pc:picChg chg="add mod">
          <ac:chgData name="Mohan Lavi" userId="dd7277d58bd63d3f" providerId="LiveId" clId="{AFA3C1E2-59BB-4159-B927-7D45CC4AA9FC}" dt="2023-10-06T07:03:21.320" v="1886" actId="14100"/>
          <ac:picMkLst>
            <pc:docMk/>
            <pc:sldMk cId="1567788156" sldId="257"/>
            <ac:picMk id="3" creationId="{69E722D1-DAFF-3C01-5488-C10D04452FC7}"/>
          </ac:picMkLst>
        </pc:picChg>
        <pc:picChg chg="del">
          <ac:chgData name="Mohan Lavi" userId="dd7277d58bd63d3f" providerId="LiveId" clId="{AFA3C1E2-59BB-4159-B927-7D45CC4AA9FC}" dt="2023-10-05T03:12:03.927" v="0" actId="21"/>
          <ac:picMkLst>
            <pc:docMk/>
            <pc:sldMk cId="1567788156" sldId="257"/>
            <ac:picMk id="5" creationId="{9BD40766-C7E0-D2A6-658F-BCEC028A71BF}"/>
          </ac:picMkLst>
        </pc:picChg>
      </pc:sldChg>
      <pc:sldChg chg="modSp ord modAnim">
        <pc:chgData name="Mohan Lavi" userId="dd7277d58bd63d3f" providerId="LiveId" clId="{AFA3C1E2-59BB-4159-B927-7D45CC4AA9FC}" dt="2023-10-06T06:51:34.361" v="1842"/>
        <pc:sldMkLst>
          <pc:docMk/>
          <pc:sldMk cId="2286535663" sldId="258"/>
        </pc:sldMkLst>
        <pc:spChg chg="mod">
          <ac:chgData name="Mohan Lavi" userId="dd7277d58bd63d3f" providerId="LiveId" clId="{AFA3C1E2-59BB-4159-B927-7D45CC4AA9FC}" dt="2023-10-05T03:17:33.144" v="78" actId="20577"/>
          <ac:spMkLst>
            <pc:docMk/>
            <pc:sldMk cId="2286535663" sldId="258"/>
            <ac:spMk id="3" creationId="{5B7E56F3-8B42-3225-7B3D-890350B0249C}"/>
          </ac:spMkLst>
        </pc:spChg>
      </pc:sldChg>
      <pc:sldChg chg="del">
        <pc:chgData name="Mohan Lavi" userId="dd7277d58bd63d3f" providerId="LiveId" clId="{AFA3C1E2-59BB-4159-B927-7D45CC4AA9FC}" dt="2023-10-05T03:15:34.679" v="10" actId="2696"/>
        <pc:sldMkLst>
          <pc:docMk/>
          <pc:sldMk cId="2758010327" sldId="260"/>
        </pc:sldMkLst>
      </pc:sldChg>
      <pc:sldChg chg="add del">
        <pc:chgData name="Mohan Lavi" userId="dd7277d58bd63d3f" providerId="LiveId" clId="{AFA3C1E2-59BB-4159-B927-7D45CC4AA9FC}" dt="2023-10-05T03:15:46.595" v="13" actId="2696"/>
        <pc:sldMkLst>
          <pc:docMk/>
          <pc:sldMk cId="3522119025" sldId="261"/>
        </pc:sldMkLst>
      </pc:sldChg>
      <pc:sldChg chg="del">
        <pc:chgData name="Mohan Lavi" userId="dd7277d58bd63d3f" providerId="LiveId" clId="{AFA3C1E2-59BB-4159-B927-7D45CC4AA9FC}" dt="2023-10-05T03:15:47.521" v="14" actId="2696"/>
        <pc:sldMkLst>
          <pc:docMk/>
          <pc:sldMk cId="3612274751" sldId="263"/>
        </pc:sldMkLst>
      </pc:sldChg>
      <pc:sldChg chg="del">
        <pc:chgData name="Mohan Lavi" userId="dd7277d58bd63d3f" providerId="LiveId" clId="{AFA3C1E2-59BB-4159-B927-7D45CC4AA9FC}" dt="2023-10-05T03:15:48.493" v="15" actId="2696"/>
        <pc:sldMkLst>
          <pc:docMk/>
          <pc:sldMk cId="2440187098" sldId="264"/>
        </pc:sldMkLst>
      </pc:sldChg>
      <pc:sldChg chg="del">
        <pc:chgData name="Mohan Lavi" userId="dd7277d58bd63d3f" providerId="LiveId" clId="{AFA3C1E2-59BB-4159-B927-7D45CC4AA9FC}" dt="2023-10-05T03:15:49.883" v="16" actId="2696"/>
        <pc:sldMkLst>
          <pc:docMk/>
          <pc:sldMk cId="2936533227" sldId="265"/>
        </pc:sldMkLst>
      </pc:sldChg>
      <pc:sldChg chg="modSp mod">
        <pc:chgData name="Mohan Lavi" userId="dd7277d58bd63d3f" providerId="LiveId" clId="{AFA3C1E2-59BB-4159-B927-7D45CC4AA9FC}" dt="2023-10-06T02:45:15.445" v="1154" actId="20577"/>
        <pc:sldMkLst>
          <pc:docMk/>
          <pc:sldMk cId="2712257049" sldId="266"/>
        </pc:sldMkLst>
        <pc:spChg chg="mod">
          <ac:chgData name="Mohan Lavi" userId="dd7277d58bd63d3f" providerId="LiveId" clId="{AFA3C1E2-59BB-4159-B927-7D45CC4AA9FC}" dt="2023-10-06T02:45:15.445" v="1154" actId="20577"/>
          <ac:spMkLst>
            <pc:docMk/>
            <pc:sldMk cId="2712257049" sldId="266"/>
            <ac:spMk id="3" creationId="{E139E35D-D8A4-E3A1-327B-1EACC610BC18}"/>
          </ac:spMkLst>
        </pc:spChg>
      </pc:sldChg>
      <pc:sldChg chg="addSp delSp modSp mod">
        <pc:chgData name="Mohan Lavi" userId="dd7277d58bd63d3f" providerId="LiveId" clId="{AFA3C1E2-59BB-4159-B927-7D45CC4AA9FC}" dt="2023-10-06T07:02:03.306" v="1882" actId="14100"/>
        <pc:sldMkLst>
          <pc:docMk/>
          <pc:sldMk cId="3129232702" sldId="267"/>
        </pc:sldMkLst>
        <pc:spChg chg="add mod">
          <ac:chgData name="Mohan Lavi" userId="dd7277d58bd63d3f" providerId="LiveId" clId="{AFA3C1E2-59BB-4159-B927-7D45CC4AA9FC}" dt="2023-10-06T07:02:03.306" v="1882" actId="14100"/>
          <ac:spMkLst>
            <pc:docMk/>
            <pc:sldMk cId="3129232702" sldId="267"/>
            <ac:spMk id="4" creationId="{2E18CDD7-6864-031B-BC15-08C8B2704FE1}"/>
          </ac:spMkLst>
        </pc:spChg>
        <pc:spChg chg="add mod">
          <ac:chgData name="Mohan Lavi" userId="dd7277d58bd63d3f" providerId="LiveId" clId="{AFA3C1E2-59BB-4159-B927-7D45CC4AA9FC}" dt="2023-10-06T07:02:00.030" v="1881" actId="1076"/>
          <ac:spMkLst>
            <pc:docMk/>
            <pc:sldMk cId="3129232702" sldId="267"/>
            <ac:spMk id="10" creationId="{88D5E86C-A8F5-AF70-5CD0-6CECB1D3948A}"/>
          </ac:spMkLst>
        </pc:spChg>
        <pc:picChg chg="mod">
          <ac:chgData name="Mohan Lavi" userId="dd7277d58bd63d3f" providerId="LiveId" clId="{AFA3C1E2-59BB-4159-B927-7D45CC4AA9FC}" dt="2023-10-05T06:42:40.586" v="108" actId="1076"/>
          <ac:picMkLst>
            <pc:docMk/>
            <pc:sldMk cId="3129232702" sldId="267"/>
            <ac:picMk id="5" creationId="{21A95A6D-7D71-D668-EAA5-E72A374C16FD}"/>
          </ac:picMkLst>
        </pc:picChg>
        <pc:picChg chg="mod">
          <ac:chgData name="Mohan Lavi" userId="dd7277d58bd63d3f" providerId="LiveId" clId="{AFA3C1E2-59BB-4159-B927-7D45CC4AA9FC}" dt="2023-10-06T07:01:17.691" v="1872" actId="1076"/>
          <ac:picMkLst>
            <pc:docMk/>
            <pc:sldMk cId="3129232702" sldId="267"/>
            <ac:picMk id="7" creationId="{D6CDC9DD-3204-6632-9921-BB7745745488}"/>
          </ac:picMkLst>
        </pc:picChg>
        <pc:picChg chg="del">
          <ac:chgData name="Mohan Lavi" userId="dd7277d58bd63d3f" providerId="LiveId" clId="{AFA3C1E2-59BB-4159-B927-7D45CC4AA9FC}" dt="2023-10-05T06:41:55.853" v="88" actId="21"/>
          <ac:picMkLst>
            <pc:docMk/>
            <pc:sldMk cId="3129232702" sldId="267"/>
            <ac:picMk id="9" creationId="{15212A73-B68F-4882-9BA1-97EBD73F2B77}"/>
          </ac:picMkLst>
        </pc:picChg>
        <pc:inkChg chg="add del">
          <ac:chgData name="Mohan Lavi" userId="dd7277d58bd63d3f" providerId="LiveId" clId="{AFA3C1E2-59BB-4159-B927-7D45CC4AA9FC}" dt="2023-10-06T07:00:58.084" v="1844" actId="9405"/>
          <ac:inkMkLst>
            <pc:docMk/>
            <pc:sldMk cId="3129232702" sldId="267"/>
            <ac:inkMk id="3" creationId="{FD8AFB77-7533-66E0-7E6A-D92389002BD1}"/>
          </ac:inkMkLst>
        </pc:inkChg>
        <pc:inkChg chg="add del">
          <ac:chgData name="Mohan Lavi" userId="dd7277d58bd63d3f" providerId="LiveId" clId="{AFA3C1E2-59BB-4159-B927-7D45CC4AA9FC}" dt="2023-10-06T07:01:35.727" v="1877" actId="9405"/>
          <ac:inkMkLst>
            <pc:docMk/>
            <pc:sldMk cId="3129232702" sldId="267"/>
            <ac:inkMk id="6" creationId="{2B30472A-C51E-DBD6-A8D4-45FF08D954E2}"/>
          </ac:inkMkLst>
        </pc:inkChg>
        <pc:inkChg chg="add del">
          <ac:chgData name="Mohan Lavi" userId="dd7277d58bd63d3f" providerId="LiveId" clId="{AFA3C1E2-59BB-4159-B927-7D45CC4AA9FC}" dt="2023-10-06T07:01:35.109" v="1876" actId="9405"/>
          <ac:inkMkLst>
            <pc:docMk/>
            <pc:sldMk cId="3129232702" sldId="267"/>
            <ac:inkMk id="8" creationId="{E06D5A44-E6B2-8097-CC4B-8B24FEAD86B2}"/>
          </ac:inkMkLst>
        </pc:inkChg>
        <pc:inkChg chg="add del">
          <ac:chgData name="Mohan Lavi" userId="dd7277d58bd63d3f" providerId="LiveId" clId="{AFA3C1E2-59BB-4159-B927-7D45CC4AA9FC}" dt="2023-10-06T07:01:46.230" v="1879" actId="9405"/>
          <ac:inkMkLst>
            <pc:docMk/>
            <pc:sldMk cId="3129232702" sldId="267"/>
            <ac:inkMk id="9" creationId="{9DFD916A-FB15-38AD-0828-8854622F2A32}"/>
          </ac:inkMkLst>
        </pc:inkChg>
      </pc:sldChg>
      <pc:sldChg chg="modSp mod">
        <pc:chgData name="Mohan Lavi" userId="dd7277d58bd63d3f" providerId="LiveId" clId="{AFA3C1E2-59BB-4159-B927-7D45CC4AA9FC}" dt="2023-10-06T07:04:43.628" v="1921" actId="255"/>
        <pc:sldMkLst>
          <pc:docMk/>
          <pc:sldMk cId="1825822149" sldId="268"/>
        </pc:sldMkLst>
        <pc:spChg chg="mod">
          <ac:chgData name="Mohan Lavi" userId="dd7277d58bd63d3f" providerId="LiveId" clId="{AFA3C1E2-59BB-4159-B927-7D45CC4AA9FC}" dt="2023-10-06T07:04:43.628" v="1921" actId="255"/>
          <ac:spMkLst>
            <pc:docMk/>
            <pc:sldMk cId="1825822149" sldId="268"/>
            <ac:spMk id="3" creationId="{68839A3E-DA1D-C5BF-33FA-910A8AAEB504}"/>
          </ac:spMkLst>
        </pc:spChg>
      </pc:sldChg>
      <pc:sldChg chg="modSp mod">
        <pc:chgData name="Mohan Lavi" userId="dd7277d58bd63d3f" providerId="LiveId" clId="{AFA3C1E2-59BB-4159-B927-7D45CC4AA9FC}" dt="2023-10-06T07:04:50.243" v="1922" actId="255"/>
        <pc:sldMkLst>
          <pc:docMk/>
          <pc:sldMk cId="324240591" sldId="269"/>
        </pc:sldMkLst>
        <pc:spChg chg="mod">
          <ac:chgData name="Mohan Lavi" userId="dd7277d58bd63d3f" providerId="LiveId" clId="{AFA3C1E2-59BB-4159-B927-7D45CC4AA9FC}" dt="2023-10-06T07:04:50.243" v="1922" actId="255"/>
          <ac:spMkLst>
            <pc:docMk/>
            <pc:sldMk cId="324240591" sldId="269"/>
            <ac:spMk id="3" creationId="{F35D6DD1-B185-6263-7321-01C893C91770}"/>
          </ac:spMkLst>
        </pc:spChg>
      </pc:sldChg>
      <pc:sldChg chg="del">
        <pc:chgData name="Mohan Lavi" userId="dd7277d58bd63d3f" providerId="LiveId" clId="{AFA3C1E2-59BB-4159-B927-7D45CC4AA9FC}" dt="2023-10-05T06:42:06.777" v="89" actId="2696"/>
        <pc:sldMkLst>
          <pc:docMk/>
          <pc:sldMk cId="4265490247" sldId="272"/>
        </pc:sldMkLst>
      </pc:sldChg>
      <pc:sldChg chg="del">
        <pc:chgData name="Mohan Lavi" userId="dd7277d58bd63d3f" providerId="LiveId" clId="{AFA3C1E2-59BB-4159-B927-7D45CC4AA9FC}" dt="2023-10-05T06:42:07.971" v="91" actId="2696"/>
        <pc:sldMkLst>
          <pc:docMk/>
          <pc:sldMk cId="742237272" sldId="273"/>
        </pc:sldMkLst>
      </pc:sldChg>
      <pc:sldChg chg="del">
        <pc:chgData name="Mohan Lavi" userId="dd7277d58bd63d3f" providerId="LiveId" clId="{AFA3C1E2-59BB-4159-B927-7D45CC4AA9FC}" dt="2023-10-05T06:42:08.975" v="93" actId="2696"/>
        <pc:sldMkLst>
          <pc:docMk/>
          <pc:sldMk cId="3474002286" sldId="274"/>
        </pc:sldMkLst>
      </pc:sldChg>
      <pc:sldChg chg="del">
        <pc:chgData name="Mohan Lavi" userId="dd7277d58bd63d3f" providerId="LiveId" clId="{AFA3C1E2-59BB-4159-B927-7D45CC4AA9FC}" dt="2023-10-05T06:42:09.451" v="94" actId="2696"/>
        <pc:sldMkLst>
          <pc:docMk/>
          <pc:sldMk cId="403327627" sldId="275"/>
        </pc:sldMkLst>
      </pc:sldChg>
      <pc:sldChg chg="del">
        <pc:chgData name="Mohan Lavi" userId="dd7277d58bd63d3f" providerId="LiveId" clId="{AFA3C1E2-59BB-4159-B927-7D45CC4AA9FC}" dt="2023-10-05T06:42:09.878" v="95" actId="2696"/>
        <pc:sldMkLst>
          <pc:docMk/>
          <pc:sldMk cId="369768839" sldId="276"/>
        </pc:sldMkLst>
      </pc:sldChg>
      <pc:sldChg chg="del">
        <pc:chgData name="Mohan Lavi" userId="dd7277d58bd63d3f" providerId="LiveId" clId="{AFA3C1E2-59BB-4159-B927-7D45CC4AA9FC}" dt="2023-10-05T06:42:07.462" v="90" actId="2696"/>
        <pc:sldMkLst>
          <pc:docMk/>
          <pc:sldMk cId="224965390" sldId="2065"/>
        </pc:sldMkLst>
      </pc:sldChg>
      <pc:sldChg chg="del">
        <pc:chgData name="Mohan Lavi" userId="dd7277d58bd63d3f" providerId="LiveId" clId="{AFA3C1E2-59BB-4159-B927-7D45CC4AA9FC}" dt="2023-10-05T06:42:08.488" v="92" actId="2696"/>
        <pc:sldMkLst>
          <pc:docMk/>
          <pc:sldMk cId="3185826650" sldId="2066"/>
        </pc:sldMkLst>
      </pc:sldChg>
      <pc:sldChg chg="del">
        <pc:chgData name="Mohan Lavi" userId="dd7277d58bd63d3f" providerId="LiveId" clId="{AFA3C1E2-59BB-4159-B927-7D45CC4AA9FC}" dt="2023-10-05T06:42:10.389" v="96" actId="2696"/>
        <pc:sldMkLst>
          <pc:docMk/>
          <pc:sldMk cId="2706089906" sldId="2067"/>
        </pc:sldMkLst>
      </pc:sldChg>
      <pc:sldChg chg="del">
        <pc:chgData name="Mohan Lavi" userId="dd7277d58bd63d3f" providerId="LiveId" clId="{AFA3C1E2-59BB-4159-B927-7D45CC4AA9FC}" dt="2023-10-05T06:42:10.917" v="97" actId="2696"/>
        <pc:sldMkLst>
          <pc:docMk/>
          <pc:sldMk cId="3564414405" sldId="2068"/>
        </pc:sldMkLst>
      </pc:sldChg>
      <pc:sldChg chg="del">
        <pc:chgData name="Mohan Lavi" userId="dd7277d58bd63d3f" providerId="LiveId" clId="{AFA3C1E2-59BB-4159-B927-7D45CC4AA9FC}" dt="2023-10-05T06:42:12.172" v="98" actId="2696"/>
        <pc:sldMkLst>
          <pc:docMk/>
          <pc:sldMk cId="718687448" sldId="2069"/>
        </pc:sldMkLst>
      </pc:sldChg>
      <pc:sldChg chg="del">
        <pc:chgData name="Mohan Lavi" userId="dd7277d58bd63d3f" providerId="LiveId" clId="{AFA3C1E2-59BB-4159-B927-7D45CC4AA9FC}" dt="2023-10-05T06:42:13.570" v="100" actId="2696"/>
        <pc:sldMkLst>
          <pc:docMk/>
          <pc:sldMk cId="2129195429" sldId="2070"/>
        </pc:sldMkLst>
      </pc:sldChg>
      <pc:sldChg chg="del">
        <pc:chgData name="Mohan Lavi" userId="dd7277d58bd63d3f" providerId="LiveId" clId="{AFA3C1E2-59BB-4159-B927-7D45CC4AA9FC}" dt="2023-10-05T06:42:14.144" v="101" actId="2696"/>
        <pc:sldMkLst>
          <pc:docMk/>
          <pc:sldMk cId="3673603843" sldId="2071"/>
        </pc:sldMkLst>
      </pc:sldChg>
      <pc:sldChg chg="del">
        <pc:chgData name="Mohan Lavi" userId="dd7277d58bd63d3f" providerId="LiveId" clId="{AFA3C1E2-59BB-4159-B927-7D45CC4AA9FC}" dt="2023-10-05T06:42:20.466" v="102" actId="2696"/>
        <pc:sldMkLst>
          <pc:docMk/>
          <pc:sldMk cId="1570015293" sldId="2072"/>
        </pc:sldMkLst>
      </pc:sldChg>
      <pc:sldChg chg="del">
        <pc:chgData name="Mohan Lavi" userId="dd7277d58bd63d3f" providerId="LiveId" clId="{AFA3C1E2-59BB-4159-B927-7D45CC4AA9FC}" dt="2023-10-05T06:42:21.795" v="103" actId="2696"/>
        <pc:sldMkLst>
          <pc:docMk/>
          <pc:sldMk cId="3675038980" sldId="2073"/>
        </pc:sldMkLst>
      </pc:sldChg>
      <pc:sldChg chg="del">
        <pc:chgData name="Mohan Lavi" userId="dd7277d58bd63d3f" providerId="LiveId" clId="{AFA3C1E2-59BB-4159-B927-7D45CC4AA9FC}" dt="2023-10-05T06:42:23.661" v="104" actId="2696"/>
        <pc:sldMkLst>
          <pc:docMk/>
          <pc:sldMk cId="4173594303" sldId="2074"/>
        </pc:sldMkLst>
      </pc:sldChg>
      <pc:sldChg chg="del">
        <pc:chgData name="Mohan Lavi" userId="dd7277d58bd63d3f" providerId="LiveId" clId="{AFA3C1E2-59BB-4159-B927-7D45CC4AA9FC}" dt="2023-10-05T06:42:25.176" v="105" actId="2696"/>
        <pc:sldMkLst>
          <pc:docMk/>
          <pc:sldMk cId="2184166832" sldId="2075"/>
        </pc:sldMkLst>
      </pc:sldChg>
      <pc:sldChg chg="del">
        <pc:chgData name="Mohan Lavi" userId="dd7277d58bd63d3f" providerId="LiveId" clId="{AFA3C1E2-59BB-4159-B927-7D45CC4AA9FC}" dt="2023-10-05T06:42:26.820" v="106" actId="2696"/>
        <pc:sldMkLst>
          <pc:docMk/>
          <pc:sldMk cId="714583285" sldId="2076"/>
        </pc:sldMkLst>
      </pc:sldChg>
      <pc:sldChg chg="del">
        <pc:chgData name="Mohan Lavi" userId="dd7277d58bd63d3f" providerId="LiveId" clId="{AFA3C1E2-59BB-4159-B927-7D45CC4AA9FC}" dt="2023-10-05T06:42:28.088" v="107" actId="2696"/>
        <pc:sldMkLst>
          <pc:docMk/>
          <pc:sldMk cId="226957666" sldId="2077"/>
        </pc:sldMkLst>
      </pc:sldChg>
      <pc:sldChg chg="del">
        <pc:chgData name="Mohan Lavi" userId="dd7277d58bd63d3f" providerId="LiveId" clId="{AFA3C1E2-59BB-4159-B927-7D45CC4AA9FC}" dt="2023-10-05T06:42:12.727" v="99" actId="2696"/>
        <pc:sldMkLst>
          <pc:docMk/>
          <pc:sldMk cId="3318668667" sldId="2079"/>
        </pc:sldMkLst>
      </pc:sldChg>
      <pc:sldChg chg="modSp mod">
        <pc:chgData name="Mohan Lavi" userId="dd7277d58bd63d3f" providerId="LiveId" clId="{AFA3C1E2-59BB-4159-B927-7D45CC4AA9FC}" dt="2023-10-05T07:28:27.300" v="809" actId="255"/>
        <pc:sldMkLst>
          <pc:docMk/>
          <pc:sldMk cId="2852712757" sldId="2086"/>
        </pc:sldMkLst>
        <pc:spChg chg="mod">
          <ac:chgData name="Mohan Lavi" userId="dd7277d58bd63d3f" providerId="LiveId" clId="{AFA3C1E2-59BB-4159-B927-7D45CC4AA9FC}" dt="2023-10-05T07:28:27.300" v="809" actId="255"/>
          <ac:spMkLst>
            <pc:docMk/>
            <pc:sldMk cId="2852712757" sldId="2086"/>
            <ac:spMk id="3" creationId="{2ED0593E-F507-3271-83C0-524927A38834}"/>
          </ac:spMkLst>
        </pc:spChg>
      </pc:sldChg>
      <pc:sldChg chg="modSp mod">
        <pc:chgData name="Mohan Lavi" userId="dd7277d58bd63d3f" providerId="LiveId" clId="{AFA3C1E2-59BB-4159-B927-7D45CC4AA9FC}" dt="2023-10-06T02:40:50.974" v="1150" actId="114"/>
        <pc:sldMkLst>
          <pc:docMk/>
          <pc:sldMk cId="581120596" sldId="2090"/>
        </pc:sldMkLst>
        <pc:spChg chg="mod">
          <ac:chgData name="Mohan Lavi" userId="dd7277d58bd63d3f" providerId="LiveId" clId="{AFA3C1E2-59BB-4159-B927-7D45CC4AA9FC}" dt="2023-10-06T02:40:50.974" v="1150" actId="114"/>
          <ac:spMkLst>
            <pc:docMk/>
            <pc:sldMk cId="581120596" sldId="2090"/>
            <ac:spMk id="3" creationId="{BA35F67F-DB8D-304B-6DB7-D7208082D82F}"/>
          </ac:spMkLst>
        </pc:spChg>
      </pc:sldChg>
      <pc:sldChg chg="modSp mod">
        <pc:chgData name="Mohan Lavi" userId="dd7277d58bd63d3f" providerId="LiveId" clId="{AFA3C1E2-59BB-4159-B927-7D45CC4AA9FC}" dt="2023-10-06T07:03:56.355" v="1920" actId="20577"/>
        <pc:sldMkLst>
          <pc:docMk/>
          <pc:sldMk cId="2273598626" sldId="2099"/>
        </pc:sldMkLst>
        <pc:spChg chg="mod">
          <ac:chgData name="Mohan Lavi" userId="dd7277d58bd63d3f" providerId="LiveId" clId="{AFA3C1E2-59BB-4159-B927-7D45CC4AA9FC}" dt="2023-10-06T07:03:56.355" v="1920" actId="20577"/>
          <ac:spMkLst>
            <pc:docMk/>
            <pc:sldMk cId="2273598626" sldId="2099"/>
            <ac:spMk id="3" creationId="{1567408A-C1E1-014C-2CC3-17BCCBB4810E}"/>
          </ac:spMkLst>
        </pc:spChg>
      </pc:sldChg>
      <pc:sldChg chg="new del">
        <pc:chgData name="Mohan Lavi" userId="dd7277d58bd63d3f" providerId="LiveId" clId="{AFA3C1E2-59BB-4159-B927-7D45CC4AA9FC}" dt="2023-10-05T06:42:52.475" v="112" actId="2696"/>
        <pc:sldMkLst>
          <pc:docMk/>
          <pc:sldMk cId="786143340" sldId="2101"/>
        </pc:sldMkLst>
      </pc:sldChg>
      <pc:sldChg chg="modSp new mod">
        <pc:chgData name="Mohan Lavi" userId="dd7277d58bd63d3f" providerId="LiveId" clId="{AFA3C1E2-59BB-4159-B927-7D45CC4AA9FC}" dt="2023-10-05T06:47:48.199" v="295" actId="255"/>
        <pc:sldMkLst>
          <pc:docMk/>
          <pc:sldMk cId="2621036442" sldId="2102"/>
        </pc:sldMkLst>
        <pc:spChg chg="mod">
          <ac:chgData name="Mohan Lavi" userId="dd7277d58bd63d3f" providerId="LiveId" clId="{AFA3C1E2-59BB-4159-B927-7D45CC4AA9FC}" dt="2023-10-05T06:45:45.374" v="127" actId="20577"/>
          <ac:spMkLst>
            <pc:docMk/>
            <pc:sldMk cId="2621036442" sldId="2102"/>
            <ac:spMk id="2" creationId="{3A01CA6F-C478-E97A-C7C7-2BE6715A1F95}"/>
          </ac:spMkLst>
        </pc:spChg>
        <pc:spChg chg="mod">
          <ac:chgData name="Mohan Lavi" userId="dd7277d58bd63d3f" providerId="LiveId" clId="{AFA3C1E2-59BB-4159-B927-7D45CC4AA9FC}" dt="2023-10-05T06:47:48.199" v="295" actId="255"/>
          <ac:spMkLst>
            <pc:docMk/>
            <pc:sldMk cId="2621036442" sldId="2102"/>
            <ac:spMk id="3" creationId="{0D51AB47-6A28-8DFC-1934-B060A3CD73F1}"/>
          </ac:spMkLst>
        </pc:spChg>
      </pc:sldChg>
      <pc:sldChg chg="modSp new mod">
        <pc:chgData name="Mohan Lavi" userId="dd7277d58bd63d3f" providerId="LiveId" clId="{AFA3C1E2-59BB-4159-B927-7D45CC4AA9FC}" dt="2023-10-05T06:49:25.316" v="373" actId="20577"/>
        <pc:sldMkLst>
          <pc:docMk/>
          <pc:sldMk cId="2849657792" sldId="2103"/>
        </pc:sldMkLst>
        <pc:spChg chg="mod">
          <ac:chgData name="Mohan Lavi" userId="dd7277d58bd63d3f" providerId="LiveId" clId="{AFA3C1E2-59BB-4159-B927-7D45CC4AA9FC}" dt="2023-10-05T06:47:52.669" v="299" actId="20577"/>
          <ac:spMkLst>
            <pc:docMk/>
            <pc:sldMk cId="2849657792" sldId="2103"/>
            <ac:spMk id="2" creationId="{4122DF37-B6B4-9109-914B-FE9C0AA2D2D4}"/>
          </ac:spMkLst>
        </pc:spChg>
        <pc:spChg chg="mod">
          <ac:chgData name="Mohan Lavi" userId="dd7277d58bd63d3f" providerId="LiveId" clId="{AFA3C1E2-59BB-4159-B927-7D45CC4AA9FC}" dt="2023-10-05T06:49:25.316" v="373" actId="20577"/>
          <ac:spMkLst>
            <pc:docMk/>
            <pc:sldMk cId="2849657792" sldId="2103"/>
            <ac:spMk id="3" creationId="{385840B0-1890-F90A-0D35-0770CBCD7B13}"/>
          </ac:spMkLst>
        </pc:spChg>
      </pc:sldChg>
      <pc:sldChg chg="modSp new mod">
        <pc:chgData name="Mohan Lavi" userId="dd7277d58bd63d3f" providerId="LiveId" clId="{AFA3C1E2-59BB-4159-B927-7D45CC4AA9FC}" dt="2023-10-06T02:25:13.070" v="900" actId="123"/>
        <pc:sldMkLst>
          <pc:docMk/>
          <pc:sldMk cId="1977285473" sldId="2104"/>
        </pc:sldMkLst>
        <pc:spChg chg="mod">
          <ac:chgData name="Mohan Lavi" userId="dd7277d58bd63d3f" providerId="LiveId" clId="{AFA3C1E2-59BB-4159-B927-7D45CC4AA9FC}" dt="2023-10-05T06:50:08.228" v="385" actId="20577"/>
          <ac:spMkLst>
            <pc:docMk/>
            <pc:sldMk cId="1977285473" sldId="2104"/>
            <ac:spMk id="2" creationId="{64DC8432-9F63-DB9D-1423-9E271108ACA1}"/>
          </ac:spMkLst>
        </pc:spChg>
        <pc:spChg chg="mod">
          <ac:chgData name="Mohan Lavi" userId="dd7277d58bd63d3f" providerId="LiveId" clId="{AFA3C1E2-59BB-4159-B927-7D45CC4AA9FC}" dt="2023-10-06T02:25:13.070" v="900" actId="123"/>
          <ac:spMkLst>
            <pc:docMk/>
            <pc:sldMk cId="1977285473" sldId="2104"/>
            <ac:spMk id="3" creationId="{CAB9BEE5-CA0B-C01D-3760-4CD4499CB9AF}"/>
          </ac:spMkLst>
        </pc:spChg>
      </pc:sldChg>
      <pc:sldChg chg="modSp new mod">
        <pc:chgData name="Mohan Lavi" userId="dd7277d58bd63d3f" providerId="LiveId" clId="{AFA3C1E2-59BB-4159-B927-7D45CC4AA9FC}" dt="2023-10-06T02:25:30.364" v="920" actId="5793"/>
        <pc:sldMkLst>
          <pc:docMk/>
          <pc:sldMk cId="1494316873" sldId="2105"/>
        </pc:sldMkLst>
        <pc:spChg chg="mod">
          <ac:chgData name="Mohan Lavi" userId="dd7277d58bd63d3f" providerId="LiveId" clId="{AFA3C1E2-59BB-4159-B927-7D45CC4AA9FC}" dt="2023-10-05T07:05:00.094" v="424" actId="20577"/>
          <ac:spMkLst>
            <pc:docMk/>
            <pc:sldMk cId="1494316873" sldId="2105"/>
            <ac:spMk id="2" creationId="{450968C9-EE31-D062-E634-51C218B9DBFC}"/>
          </ac:spMkLst>
        </pc:spChg>
        <pc:spChg chg="mod">
          <ac:chgData name="Mohan Lavi" userId="dd7277d58bd63d3f" providerId="LiveId" clId="{AFA3C1E2-59BB-4159-B927-7D45CC4AA9FC}" dt="2023-10-06T02:25:30.364" v="920" actId="5793"/>
          <ac:spMkLst>
            <pc:docMk/>
            <pc:sldMk cId="1494316873" sldId="2105"/>
            <ac:spMk id="3" creationId="{DA7AA80E-A914-77F1-BC57-BAC84068F896}"/>
          </ac:spMkLst>
        </pc:spChg>
      </pc:sldChg>
      <pc:sldChg chg="modSp new mod">
        <pc:chgData name="Mohan Lavi" userId="dd7277d58bd63d3f" providerId="LiveId" clId="{AFA3C1E2-59BB-4159-B927-7D45CC4AA9FC}" dt="2023-10-05T07:08:35.617" v="491" actId="20577"/>
        <pc:sldMkLst>
          <pc:docMk/>
          <pc:sldMk cId="3498743477" sldId="2106"/>
        </pc:sldMkLst>
        <pc:spChg chg="mod">
          <ac:chgData name="Mohan Lavi" userId="dd7277d58bd63d3f" providerId="LiveId" clId="{AFA3C1E2-59BB-4159-B927-7D45CC4AA9FC}" dt="2023-10-05T07:07:12.153" v="471" actId="20577"/>
          <ac:spMkLst>
            <pc:docMk/>
            <pc:sldMk cId="3498743477" sldId="2106"/>
            <ac:spMk id="2" creationId="{4C21FE5F-2151-C698-CEEB-0DE1123A6570}"/>
          </ac:spMkLst>
        </pc:spChg>
        <pc:spChg chg="mod">
          <ac:chgData name="Mohan Lavi" userId="dd7277d58bd63d3f" providerId="LiveId" clId="{AFA3C1E2-59BB-4159-B927-7D45CC4AA9FC}" dt="2023-10-05T07:08:35.617" v="491" actId="20577"/>
          <ac:spMkLst>
            <pc:docMk/>
            <pc:sldMk cId="3498743477" sldId="2106"/>
            <ac:spMk id="3" creationId="{B3550241-E4A9-3D60-9448-F84F3608150B}"/>
          </ac:spMkLst>
        </pc:spChg>
      </pc:sldChg>
      <pc:sldChg chg="modSp new mod">
        <pc:chgData name="Mohan Lavi" userId="dd7277d58bd63d3f" providerId="LiveId" clId="{AFA3C1E2-59BB-4159-B927-7D45CC4AA9FC}" dt="2023-10-05T07:10:00.147" v="507" actId="255"/>
        <pc:sldMkLst>
          <pc:docMk/>
          <pc:sldMk cId="2106172358" sldId="2107"/>
        </pc:sldMkLst>
        <pc:spChg chg="mod">
          <ac:chgData name="Mohan Lavi" userId="dd7277d58bd63d3f" providerId="LiveId" clId="{AFA3C1E2-59BB-4159-B927-7D45CC4AA9FC}" dt="2023-10-05T07:09:24.571" v="496" actId="20577"/>
          <ac:spMkLst>
            <pc:docMk/>
            <pc:sldMk cId="2106172358" sldId="2107"/>
            <ac:spMk id="2" creationId="{E4830FB0-C929-6575-CC63-E87723313CB5}"/>
          </ac:spMkLst>
        </pc:spChg>
        <pc:spChg chg="mod">
          <ac:chgData name="Mohan Lavi" userId="dd7277d58bd63d3f" providerId="LiveId" clId="{AFA3C1E2-59BB-4159-B927-7D45CC4AA9FC}" dt="2023-10-05T07:10:00.147" v="507" actId="255"/>
          <ac:spMkLst>
            <pc:docMk/>
            <pc:sldMk cId="2106172358" sldId="2107"/>
            <ac:spMk id="3" creationId="{42289464-AA5F-6709-0028-7997C8CA2002}"/>
          </ac:spMkLst>
        </pc:spChg>
      </pc:sldChg>
      <pc:sldChg chg="addSp modSp new mod modAnim">
        <pc:chgData name="Mohan Lavi" userId="dd7277d58bd63d3f" providerId="LiveId" clId="{AFA3C1E2-59BB-4159-B927-7D45CC4AA9FC}" dt="2023-10-05T07:21:18.300" v="607"/>
        <pc:sldMkLst>
          <pc:docMk/>
          <pc:sldMk cId="2940455651" sldId="2108"/>
        </pc:sldMkLst>
        <pc:spChg chg="mod">
          <ac:chgData name="Mohan Lavi" userId="dd7277d58bd63d3f" providerId="LiveId" clId="{AFA3C1E2-59BB-4159-B927-7D45CC4AA9FC}" dt="2023-10-05T07:10:18.944" v="553" actId="20577"/>
          <ac:spMkLst>
            <pc:docMk/>
            <pc:sldMk cId="2940455651" sldId="2108"/>
            <ac:spMk id="2" creationId="{8974D30D-931C-3CA0-7B62-51520A089874}"/>
          </ac:spMkLst>
        </pc:spChg>
        <pc:spChg chg="add mod">
          <ac:chgData name="Mohan Lavi" userId="dd7277d58bd63d3f" providerId="LiveId" clId="{AFA3C1E2-59BB-4159-B927-7D45CC4AA9FC}" dt="2023-10-05T07:21:12.422" v="606" actId="255"/>
          <ac:spMkLst>
            <pc:docMk/>
            <pc:sldMk cId="2940455651" sldId="2108"/>
            <ac:spMk id="5" creationId="{310E4073-D738-6A94-2CFE-A050CBE0E8A6}"/>
          </ac:spMkLst>
        </pc:spChg>
        <pc:graphicFrameChg chg="add mod">
          <ac:chgData name="Mohan Lavi" userId="dd7277d58bd63d3f" providerId="LiveId" clId="{AFA3C1E2-59BB-4159-B927-7D45CC4AA9FC}" dt="2023-10-05T07:20:32.250" v="562" actId="14100"/>
          <ac:graphicFrameMkLst>
            <pc:docMk/>
            <pc:sldMk cId="2940455651" sldId="2108"/>
            <ac:graphicFrameMk id="4" creationId="{AC42547C-22FA-9926-3226-762061D9FD66}"/>
          </ac:graphicFrameMkLst>
        </pc:graphicFrameChg>
      </pc:sldChg>
      <pc:sldChg chg="modSp new mod">
        <pc:chgData name="Mohan Lavi" userId="dd7277d58bd63d3f" providerId="LiveId" clId="{AFA3C1E2-59BB-4159-B927-7D45CC4AA9FC}" dt="2023-10-05T07:22:22.389" v="631" actId="255"/>
        <pc:sldMkLst>
          <pc:docMk/>
          <pc:sldMk cId="2391175407" sldId="2109"/>
        </pc:sldMkLst>
        <pc:spChg chg="mod">
          <ac:chgData name="Mohan Lavi" userId="dd7277d58bd63d3f" providerId="LiveId" clId="{AFA3C1E2-59BB-4159-B927-7D45CC4AA9FC}" dt="2023-10-05T07:21:55.315" v="626" actId="20577"/>
          <ac:spMkLst>
            <pc:docMk/>
            <pc:sldMk cId="2391175407" sldId="2109"/>
            <ac:spMk id="2" creationId="{7973B0FD-E265-2087-01D9-7FBC2D241E39}"/>
          </ac:spMkLst>
        </pc:spChg>
        <pc:spChg chg="mod">
          <ac:chgData name="Mohan Lavi" userId="dd7277d58bd63d3f" providerId="LiveId" clId="{AFA3C1E2-59BB-4159-B927-7D45CC4AA9FC}" dt="2023-10-05T07:22:22.389" v="631" actId="255"/>
          <ac:spMkLst>
            <pc:docMk/>
            <pc:sldMk cId="2391175407" sldId="2109"/>
            <ac:spMk id="3" creationId="{CA6F010E-9645-440C-B7F9-6A7A60D25C6B}"/>
          </ac:spMkLst>
        </pc:spChg>
      </pc:sldChg>
      <pc:sldChg chg="modSp new mod">
        <pc:chgData name="Mohan Lavi" userId="dd7277d58bd63d3f" providerId="LiveId" clId="{AFA3C1E2-59BB-4159-B927-7D45CC4AA9FC}" dt="2023-10-05T07:23:35.959" v="731" actId="255"/>
        <pc:sldMkLst>
          <pc:docMk/>
          <pc:sldMk cId="2810205347" sldId="2110"/>
        </pc:sldMkLst>
        <pc:spChg chg="mod">
          <ac:chgData name="Mohan Lavi" userId="dd7277d58bd63d3f" providerId="LiveId" clId="{AFA3C1E2-59BB-4159-B927-7D45CC4AA9FC}" dt="2023-10-05T07:22:40.813" v="640" actId="20577"/>
          <ac:spMkLst>
            <pc:docMk/>
            <pc:sldMk cId="2810205347" sldId="2110"/>
            <ac:spMk id="2" creationId="{F88D25B2-5C00-7F20-95C5-3CAB2F4FF5DD}"/>
          </ac:spMkLst>
        </pc:spChg>
        <pc:spChg chg="mod">
          <ac:chgData name="Mohan Lavi" userId="dd7277d58bd63d3f" providerId="LiveId" clId="{AFA3C1E2-59BB-4159-B927-7D45CC4AA9FC}" dt="2023-10-05T07:23:35.959" v="731" actId="255"/>
          <ac:spMkLst>
            <pc:docMk/>
            <pc:sldMk cId="2810205347" sldId="2110"/>
            <ac:spMk id="3" creationId="{7604D008-8A7A-7FBB-D02C-DF6469A01B55}"/>
          </ac:spMkLst>
        </pc:spChg>
      </pc:sldChg>
      <pc:sldChg chg="modSp new mod">
        <pc:chgData name="Mohan Lavi" userId="dd7277d58bd63d3f" providerId="LiveId" clId="{AFA3C1E2-59BB-4159-B927-7D45CC4AA9FC}" dt="2023-10-05T07:27:41.570" v="807" actId="123"/>
        <pc:sldMkLst>
          <pc:docMk/>
          <pc:sldMk cId="3790374856" sldId="2111"/>
        </pc:sldMkLst>
        <pc:spChg chg="mod">
          <ac:chgData name="Mohan Lavi" userId="dd7277d58bd63d3f" providerId="LiveId" clId="{AFA3C1E2-59BB-4159-B927-7D45CC4AA9FC}" dt="2023-10-05T07:24:47.982" v="760" actId="20577"/>
          <ac:spMkLst>
            <pc:docMk/>
            <pc:sldMk cId="3790374856" sldId="2111"/>
            <ac:spMk id="2" creationId="{6CA6B11F-DC2A-C805-D33A-616AF3FC93D3}"/>
          </ac:spMkLst>
        </pc:spChg>
        <pc:spChg chg="mod">
          <ac:chgData name="Mohan Lavi" userId="dd7277d58bd63d3f" providerId="LiveId" clId="{AFA3C1E2-59BB-4159-B927-7D45CC4AA9FC}" dt="2023-10-05T07:27:41.570" v="807" actId="123"/>
          <ac:spMkLst>
            <pc:docMk/>
            <pc:sldMk cId="3790374856" sldId="2111"/>
            <ac:spMk id="3" creationId="{77341B0D-B39C-D627-40BA-848A25B35783}"/>
          </ac:spMkLst>
        </pc:spChg>
      </pc:sldChg>
      <pc:sldChg chg="modSp new mod">
        <pc:chgData name="Mohan Lavi" userId="dd7277d58bd63d3f" providerId="LiveId" clId="{AFA3C1E2-59BB-4159-B927-7D45CC4AA9FC}" dt="2023-10-06T02:24:07.157" v="899" actId="255"/>
        <pc:sldMkLst>
          <pc:docMk/>
          <pc:sldMk cId="58700601" sldId="2112"/>
        </pc:sldMkLst>
        <pc:spChg chg="mod">
          <ac:chgData name="Mohan Lavi" userId="dd7277d58bd63d3f" providerId="LiveId" clId="{AFA3C1E2-59BB-4159-B927-7D45CC4AA9FC}" dt="2023-10-06T02:23:35.523" v="830" actId="20577"/>
          <ac:spMkLst>
            <pc:docMk/>
            <pc:sldMk cId="58700601" sldId="2112"/>
            <ac:spMk id="2" creationId="{F9EFD81E-483B-264B-DEF8-79A14D860337}"/>
          </ac:spMkLst>
        </pc:spChg>
        <pc:spChg chg="mod">
          <ac:chgData name="Mohan Lavi" userId="dd7277d58bd63d3f" providerId="LiveId" clId="{AFA3C1E2-59BB-4159-B927-7D45CC4AA9FC}" dt="2023-10-06T02:24:07.157" v="899" actId="255"/>
          <ac:spMkLst>
            <pc:docMk/>
            <pc:sldMk cId="58700601" sldId="2112"/>
            <ac:spMk id="3" creationId="{AEF46EDD-E72D-E962-FD42-26143C7D9AB6}"/>
          </ac:spMkLst>
        </pc:spChg>
      </pc:sldChg>
      <pc:sldChg chg="modSp new mod">
        <pc:chgData name="Mohan Lavi" userId="dd7277d58bd63d3f" providerId="LiveId" clId="{AFA3C1E2-59BB-4159-B927-7D45CC4AA9FC}" dt="2023-10-06T02:37:14.571" v="1116" actId="20577"/>
        <pc:sldMkLst>
          <pc:docMk/>
          <pc:sldMk cId="2438109237" sldId="2113"/>
        </pc:sldMkLst>
        <pc:spChg chg="mod">
          <ac:chgData name="Mohan Lavi" userId="dd7277d58bd63d3f" providerId="LiveId" clId="{AFA3C1E2-59BB-4159-B927-7D45CC4AA9FC}" dt="2023-10-06T02:36:50.454" v="1074" actId="20577"/>
          <ac:spMkLst>
            <pc:docMk/>
            <pc:sldMk cId="2438109237" sldId="2113"/>
            <ac:spMk id="2" creationId="{3E026844-3EFB-266D-CEE3-E1CEA2739F88}"/>
          </ac:spMkLst>
        </pc:spChg>
        <pc:spChg chg="mod">
          <ac:chgData name="Mohan Lavi" userId="dd7277d58bd63d3f" providerId="LiveId" clId="{AFA3C1E2-59BB-4159-B927-7D45CC4AA9FC}" dt="2023-10-06T02:37:14.571" v="1116" actId="20577"/>
          <ac:spMkLst>
            <pc:docMk/>
            <pc:sldMk cId="2438109237" sldId="2113"/>
            <ac:spMk id="3" creationId="{348D4E0E-7857-18EC-729C-C0F3E8FE0E5B}"/>
          </ac:spMkLst>
        </pc:spChg>
      </pc:sldChg>
      <pc:sldChg chg="modSp new mod">
        <pc:chgData name="Mohan Lavi" userId="dd7277d58bd63d3f" providerId="LiveId" clId="{AFA3C1E2-59BB-4159-B927-7D45CC4AA9FC}" dt="2023-10-06T02:37:35.769" v="1149" actId="255"/>
        <pc:sldMkLst>
          <pc:docMk/>
          <pc:sldMk cId="3506160455" sldId="2114"/>
        </pc:sldMkLst>
        <pc:spChg chg="mod">
          <ac:chgData name="Mohan Lavi" userId="dd7277d58bd63d3f" providerId="LiveId" clId="{AFA3C1E2-59BB-4159-B927-7D45CC4AA9FC}" dt="2023-10-06T02:37:22.604" v="1126" actId="20577"/>
          <ac:spMkLst>
            <pc:docMk/>
            <pc:sldMk cId="3506160455" sldId="2114"/>
            <ac:spMk id="2" creationId="{11D84D4E-869E-4AA4-DC46-7F4970BCD6B4}"/>
          </ac:spMkLst>
        </pc:spChg>
        <pc:spChg chg="mod">
          <ac:chgData name="Mohan Lavi" userId="dd7277d58bd63d3f" providerId="LiveId" clId="{AFA3C1E2-59BB-4159-B927-7D45CC4AA9FC}" dt="2023-10-06T02:37:35.769" v="1149" actId="255"/>
          <ac:spMkLst>
            <pc:docMk/>
            <pc:sldMk cId="3506160455" sldId="2114"/>
            <ac:spMk id="3" creationId="{5A58479F-0A71-412F-54A6-4C593A943472}"/>
          </ac:spMkLst>
        </pc:spChg>
      </pc:sldChg>
      <pc:sldChg chg="modSp new mod">
        <pc:chgData name="Mohan Lavi" userId="dd7277d58bd63d3f" providerId="LiveId" clId="{AFA3C1E2-59BB-4159-B927-7D45CC4AA9FC}" dt="2023-10-06T02:53:16.212" v="1466" actId="5793"/>
        <pc:sldMkLst>
          <pc:docMk/>
          <pc:sldMk cId="2083928908" sldId="2115"/>
        </pc:sldMkLst>
        <pc:spChg chg="mod">
          <ac:chgData name="Mohan Lavi" userId="dd7277d58bd63d3f" providerId="LiveId" clId="{AFA3C1E2-59BB-4159-B927-7D45CC4AA9FC}" dt="2023-10-06T02:46:49.842" v="1208" actId="20577"/>
          <ac:spMkLst>
            <pc:docMk/>
            <pc:sldMk cId="2083928908" sldId="2115"/>
            <ac:spMk id="2" creationId="{E36FD757-8B9B-56EA-D241-E3F754DCEB93}"/>
          </ac:spMkLst>
        </pc:spChg>
        <pc:spChg chg="mod">
          <ac:chgData name="Mohan Lavi" userId="dd7277d58bd63d3f" providerId="LiveId" clId="{AFA3C1E2-59BB-4159-B927-7D45CC4AA9FC}" dt="2023-10-06T02:53:16.212" v="1466" actId="5793"/>
          <ac:spMkLst>
            <pc:docMk/>
            <pc:sldMk cId="2083928908" sldId="2115"/>
            <ac:spMk id="3" creationId="{A05ED14C-1716-F6A9-8548-6A30B41A1601}"/>
          </ac:spMkLst>
        </pc:spChg>
      </pc:sldChg>
      <pc:sldChg chg="modSp new mod">
        <pc:chgData name="Mohan Lavi" userId="dd7277d58bd63d3f" providerId="LiveId" clId="{AFA3C1E2-59BB-4159-B927-7D45CC4AA9FC}" dt="2023-10-06T03:01:03.354" v="1683" actId="123"/>
        <pc:sldMkLst>
          <pc:docMk/>
          <pc:sldMk cId="4098398351" sldId="2116"/>
        </pc:sldMkLst>
        <pc:spChg chg="mod">
          <ac:chgData name="Mohan Lavi" userId="dd7277d58bd63d3f" providerId="LiveId" clId="{AFA3C1E2-59BB-4159-B927-7D45CC4AA9FC}" dt="2023-10-06T02:53:24.743" v="1483" actId="20577"/>
          <ac:spMkLst>
            <pc:docMk/>
            <pc:sldMk cId="4098398351" sldId="2116"/>
            <ac:spMk id="2" creationId="{C1E137BC-465D-1155-9A1E-09E5293A55A7}"/>
          </ac:spMkLst>
        </pc:spChg>
        <pc:spChg chg="mod">
          <ac:chgData name="Mohan Lavi" userId="dd7277d58bd63d3f" providerId="LiveId" clId="{AFA3C1E2-59BB-4159-B927-7D45CC4AA9FC}" dt="2023-10-06T03:01:03.354" v="1683" actId="123"/>
          <ac:spMkLst>
            <pc:docMk/>
            <pc:sldMk cId="4098398351" sldId="2116"/>
            <ac:spMk id="3" creationId="{8D54F695-1678-57D9-2DB9-B825AC95C72E}"/>
          </ac:spMkLst>
        </pc:spChg>
      </pc:sldChg>
      <pc:sldChg chg="modSp new mod">
        <pc:chgData name="Mohan Lavi" userId="dd7277d58bd63d3f" providerId="LiveId" clId="{AFA3C1E2-59BB-4159-B927-7D45CC4AA9FC}" dt="2023-10-06T03:02:40.685" v="1840" actId="20577"/>
        <pc:sldMkLst>
          <pc:docMk/>
          <pc:sldMk cId="2810481295" sldId="2117"/>
        </pc:sldMkLst>
        <pc:spChg chg="mod">
          <ac:chgData name="Mohan Lavi" userId="dd7277d58bd63d3f" providerId="LiveId" clId="{AFA3C1E2-59BB-4159-B927-7D45CC4AA9FC}" dt="2023-10-06T03:02:40.685" v="1840" actId="20577"/>
          <ac:spMkLst>
            <pc:docMk/>
            <pc:sldMk cId="2810481295" sldId="2117"/>
            <ac:spMk id="2" creationId="{6BEE9EAE-59A8-513D-22F7-8AD3E7B2EDDA}"/>
          </ac:spMkLst>
        </pc:spChg>
        <pc:spChg chg="mod">
          <ac:chgData name="Mohan Lavi" userId="dd7277d58bd63d3f" providerId="LiveId" clId="{AFA3C1E2-59BB-4159-B927-7D45CC4AA9FC}" dt="2023-10-06T03:02:27.054" v="1811" actId="123"/>
          <ac:spMkLst>
            <pc:docMk/>
            <pc:sldMk cId="2810481295" sldId="2117"/>
            <ac:spMk id="3" creationId="{9A0FB6EE-E693-5777-2113-93851C8C0B40}"/>
          </ac:spMkLst>
        </pc:spChg>
      </pc:sldChg>
      <pc:sldChg chg="modSp new mod">
        <pc:chgData name="Mohan Lavi" userId="dd7277d58bd63d3f" providerId="LiveId" clId="{AFA3C1E2-59BB-4159-B927-7D45CC4AA9FC}" dt="2023-10-06T09:43:34.278" v="1931" actId="123"/>
        <pc:sldMkLst>
          <pc:docMk/>
          <pc:sldMk cId="3485848483" sldId="2118"/>
        </pc:sldMkLst>
        <pc:spChg chg="mod">
          <ac:chgData name="Mohan Lavi" userId="dd7277d58bd63d3f" providerId="LiveId" clId="{AFA3C1E2-59BB-4159-B927-7D45CC4AA9FC}" dt="2023-10-06T09:43:17.331" v="1926" actId="20577"/>
          <ac:spMkLst>
            <pc:docMk/>
            <pc:sldMk cId="3485848483" sldId="2118"/>
            <ac:spMk id="2" creationId="{88673F75-2527-DAB5-DB47-8DD37D82E69F}"/>
          </ac:spMkLst>
        </pc:spChg>
        <pc:spChg chg="mod">
          <ac:chgData name="Mohan Lavi" userId="dd7277d58bd63d3f" providerId="LiveId" clId="{AFA3C1E2-59BB-4159-B927-7D45CC4AA9FC}" dt="2023-10-06T09:43:34.278" v="1931" actId="123"/>
          <ac:spMkLst>
            <pc:docMk/>
            <pc:sldMk cId="3485848483" sldId="2118"/>
            <ac:spMk id="3" creationId="{FF15ABBE-E46C-BCB5-719C-8ACEC92093DD}"/>
          </ac:spMkLst>
        </pc:spChg>
      </pc:sldChg>
      <pc:sldChg chg="modSp new mod">
        <pc:chgData name="Mohan Lavi" userId="dd7277d58bd63d3f" providerId="LiveId" clId="{AFA3C1E2-59BB-4159-B927-7D45CC4AA9FC}" dt="2023-10-06T09:48:31.635" v="2171" actId="20577"/>
        <pc:sldMkLst>
          <pc:docMk/>
          <pc:sldMk cId="4266789429" sldId="2119"/>
        </pc:sldMkLst>
        <pc:spChg chg="mod">
          <ac:chgData name="Mohan Lavi" userId="dd7277d58bd63d3f" providerId="LiveId" clId="{AFA3C1E2-59BB-4159-B927-7D45CC4AA9FC}" dt="2023-10-06T09:46:48.210" v="1948" actId="20577"/>
          <ac:spMkLst>
            <pc:docMk/>
            <pc:sldMk cId="4266789429" sldId="2119"/>
            <ac:spMk id="2" creationId="{C8556A4F-D099-53A8-3C3E-4CEB004242D6}"/>
          </ac:spMkLst>
        </pc:spChg>
        <pc:spChg chg="mod">
          <ac:chgData name="Mohan Lavi" userId="dd7277d58bd63d3f" providerId="LiveId" clId="{AFA3C1E2-59BB-4159-B927-7D45CC4AA9FC}" dt="2023-10-06T09:48:31.635" v="2171" actId="20577"/>
          <ac:spMkLst>
            <pc:docMk/>
            <pc:sldMk cId="4266789429" sldId="2119"/>
            <ac:spMk id="3" creationId="{A4F14384-0FC2-3E42-1E20-B3DC4691160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C103C-C751-47CB-A147-B7F5E9961F6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IN"/>
        </a:p>
      </dgm:t>
    </dgm:pt>
    <dgm:pt modelId="{53617DA2-2617-4056-87D1-AFFB9D4648C9}">
      <dgm:prSet/>
      <dgm:spPr/>
      <dgm:t>
        <a:bodyPr/>
        <a:lstStyle/>
        <a:p>
          <a:r>
            <a:rPr lang="en-IN"/>
            <a:t>Engagement Documentation</a:t>
          </a:r>
        </a:p>
      </dgm:t>
    </dgm:pt>
    <dgm:pt modelId="{B38E48FB-B172-44CD-A433-C8C120600890}" type="parTrans" cxnId="{BBFD8158-58D9-43BA-9AE0-F3E5D190E2DE}">
      <dgm:prSet/>
      <dgm:spPr/>
      <dgm:t>
        <a:bodyPr/>
        <a:lstStyle/>
        <a:p>
          <a:endParaRPr lang="en-IN"/>
        </a:p>
      </dgm:t>
    </dgm:pt>
    <dgm:pt modelId="{24B2765D-786A-4BEE-A512-CE3AFE5AD374}" type="sibTrans" cxnId="{BBFD8158-58D9-43BA-9AE0-F3E5D190E2DE}">
      <dgm:prSet/>
      <dgm:spPr/>
      <dgm:t>
        <a:bodyPr/>
        <a:lstStyle/>
        <a:p>
          <a:endParaRPr lang="en-IN"/>
        </a:p>
      </dgm:t>
    </dgm:pt>
    <dgm:pt modelId="{45E068D1-E17F-4847-A607-88710B510AF5}">
      <dgm:prSet/>
      <dgm:spPr/>
      <dgm:t>
        <a:bodyPr/>
        <a:lstStyle/>
        <a:p>
          <a:r>
            <a:rPr lang="en-IN"/>
            <a:t>Audit Planning Documentation</a:t>
          </a:r>
        </a:p>
      </dgm:t>
    </dgm:pt>
    <dgm:pt modelId="{114DECD3-70F5-4D04-8D4A-65F7BA6EA897}" type="parTrans" cxnId="{29829049-14AD-47C4-BE3A-C3CCECD6DD8E}">
      <dgm:prSet/>
      <dgm:spPr/>
      <dgm:t>
        <a:bodyPr/>
        <a:lstStyle/>
        <a:p>
          <a:endParaRPr lang="en-IN"/>
        </a:p>
      </dgm:t>
    </dgm:pt>
    <dgm:pt modelId="{2737B1D8-0B19-4A3B-8C6E-62C3063A4D7B}" type="sibTrans" cxnId="{29829049-14AD-47C4-BE3A-C3CCECD6DD8E}">
      <dgm:prSet/>
      <dgm:spPr/>
      <dgm:t>
        <a:bodyPr/>
        <a:lstStyle/>
        <a:p>
          <a:endParaRPr lang="en-IN"/>
        </a:p>
      </dgm:t>
    </dgm:pt>
    <dgm:pt modelId="{3FBE1274-A4EA-4481-BFBF-8BED38314243}">
      <dgm:prSet/>
      <dgm:spPr/>
      <dgm:t>
        <a:bodyPr/>
        <a:lstStyle/>
        <a:p>
          <a:r>
            <a:rPr lang="en-IN"/>
            <a:t>Internal Control Evaluation </a:t>
          </a:r>
        </a:p>
      </dgm:t>
    </dgm:pt>
    <dgm:pt modelId="{6D084DD9-0F19-49B7-A323-85583D3AE359}" type="parTrans" cxnId="{6B37AA26-DF79-45C6-8BB5-78E7805832D6}">
      <dgm:prSet/>
      <dgm:spPr/>
      <dgm:t>
        <a:bodyPr/>
        <a:lstStyle/>
        <a:p>
          <a:endParaRPr lang="en-IN"/>
        </a:p>
      </dgm:t>
    </dgm:pt>
    <dgm:pt modelId="{0609DDB0-9115-46FB-8822-1814486EFB14}" type="sibTrans" cxnId="{6B37AA26-DF79-45C6-8BB5-78E7805832D6}">
      <dgm:prSet/>
      <dgm:spPr/>
      <dgm:t>
        <a:bodyPr/>
        <a:lstStyle/>
        <a:p>
          <a:endParaRPr lang="en-IN"/>
        </a:p>
      </dgm:t>
    </dgm:pt>
    <dgm:pt modelId="{8B7DA7EC-D235-4360-9AEA-BE9E271A0DD8}">
      <dgm:prSet/>
      <dgm:spPr/>
      <dgm:t>
        <a:bodyPr/>
        <a:lstStyle/>
        <a:p>
          <a:r>
            <a:rPr lang="en-IN"/>
            <a:t>Audit Evidence and Working Papers</a:t>
          </a:r>
        </a:p>
      </dgm:t>
    </dgm:pt>
    <dgm:pt modelId="{A3F115E1-7D6A-4C05-9AA4-5EBA05658405}" type="parTrans" cxnId="{8D3B5A4F-5FC6-439E-839A-3024AFC7861D}">
      <dgm:prSet/>
      <dgm:spPr/>
      <dgm:t>
        <a:bodyPr/>
        <a:lstStyle/>
        <a:p>
          <a:endParaRPr lang="en-IN"/>
        </a:p>
      </dgm:t>
    </dgm:pt>
    <dgm:pt modelId="{B2ABD243-18A1-4F61-92DE-0CE67B616C52}" type="sibTrans" cxnId="{8D3B5A4F-5FC6-439E-839A-3024AFC7861D}">
      <dgm:prSet/>
      <dgm:spPr/>
      <dgm:t>
        <a:bodyPr/>
        <a:lstStyle/>
        <a:p>
          <a:endParaRPr lang="en-IN"/>
        </a:p>
      </dgm:t>
    </dgm:pt>
    <dgm:pt modelId="{1165F561-6840-49F5-865B-46F9A72A334E}">
      <dgm:prSet/>
      <dgm:spPr/>
      <dgm:t>
        <a:bodyPr/>
        <a:lstStyle/>
        <a:p>
          <a:r>
            <a:rPr lang="en-IN"/>
            <a:t>Specialist reports</a:t>
          </a:r>
        </a:p>
      </dgm:t>
    </dgm:pt>
    <dgm:pt modelId="{84AC6057-0C3B-461D-A7C3-BE11E6C3A079}" type="parTrans" cxnId="{BD842009-FECD-441D-AB2C-8DA9F7EB996A}">
      <dgm:prSet/>
      <dgm:spPr/>
      <dgm:t>
        <a:bodyPr/>
        <a:lstStyle/>
        <a:p>
          <a:endParaRPr lang="en-IN"/>
        </a:p>
      </dgm:t>
    </dgm:pt>
    <dgm:pt modelId="{9C93067D-ECDB-4756-9E54-C80387819CC8}" type="sibTrans" cxnId="{BD842009-FECD-441D-AB2C-8DA9F7EB996A}">
      <dgm:prSet/>
      <dgm:spPr/>
      <dgm:t>
        <a:bodyPr/>
        <a:lstStyle/>
        <a:p>
          <a:endParaRPr lang="en-IN"/>
        </a:p>
      </dgm:t>
    </dgm:pt>
    <dgm:pt modelId="{5EC281CE-5505-4BEF-B7E3-0ABCC6EA92CB}">
      <dgm:prSet/>
      <dgm:spPr/>
      <dgm:t>
        <a:bodyPr/>
        <a:lstStyle/>
        <a:p>
          <a:r>
            <a:rPr lang="en-IN"/>
            <a:t>Adjustments and misstatements</a:t>
          </a:r>
        </a:p>
      </dgm:t>
    </dgm:pt>
    <dgm:pt modelId="{C86C2804-EAC3-4243-920F-98CACAA633FA}" type="parTrans" cxnId="{81F1D873-9984-49DC-B2B1-4A71D735FDAB}">
      <dgm:prSet/>
      <dgm:spPr/>
      <dgm:t>
        <a:bodyPr/>
        <a:lstStyle/>
        <a:p>
          <a:endParaRPr lang="en-IN"/>
        </a:p>
      </dgm:t>
    </dgm:pt>
    <dgm:pt modelId="{8F79E480-5881-4723-82DF-0F624B519BD9}" type="sibTrans" cxnId="{81F1D873-9984-49DC-B2B1-4A71D735FDAB}">
      <dgm:prSet/>
      <dgm:spPr/>
      <dgm:t>
        <a:bodyPr/>
        <a:lstStyle/>
        <a:p>
          <a:endParaRPr lang="en-IN"/>
        </a:p>
      </dgm:t>
    </dgm:pt>
    <dgm:pt modelId="{D45E9D35-AEBB-420A-8C17-6B3B346348F4}">
      <dgm:prSet/>
      <dgm:spPr/>
      <dgm:t>
        <a:bodyPr/>
        <a:lstStyle/>
        <a:p>
          <a:r>
            <a:rPr lang="en-IN"/>
            <a:t>Audit Completion</a:t>
          </a:r>
        </a:p>
      </dgm:t>
    </dgm:pt>
    <dgm:pt modelId="{2E45B3AC-DBD9-4BCE-9E9F-5FE0BB1964A1}" type="parTrans" cxnId="{6B27329A-BF0E-4EB0-94C4-5B01D9C27126}">
      <dgm:prSet/>
      <dgm:spPr/>
      <dgm:t>
        <a:bodyPr/>
        <a:lstStyle/>
        <a:p>
          <a:endParaRPr lang="en-IN"/>
        </a:p>
      </dgm:t>
    </dgm:pt>
    <dgm:pt modelId="{83E538C2-2A13-4754-B449-DCCD3D5F52D8}" type="sibTrans" cxnId="{6B27329A-BF0E-4EB0-94C4-5B01D9C27126}">
      <dgm:prSet/>
      <dgm:spPr/>
      <dgm:t>
        <a:bodyPr/>
        <a:lstStyle/>
        <a:p>
          <a:endParaRPr lang="en-IN"/>
        </a:p>
      </dgm:t>
    </dgm:pt>
    <dgm:pt modelId="{D03A3198-869D-4E3A-A777-64D07C0B9DBA}">
      <dgm:prSet/>
      <dgm:spPr/>
      <dgm:t>
        <a:bodyPr/>
        <a:lstStyle/>
        <a:p>
          <a:r>
            <a:rPr lang="en-IN"/>
            <a:t>Communication and Reporting </a:t>
          </a:r>
        </a:p>
      </dgm:t>
    </dgm:pt>
    <dgm:pt modelId="{23498121-4377-4DF9-9796-E522FEAE72A1}" type="parTrans" cxnId="{05FA3CD9-B0DE-4E57-897F-25D9174A9ADC}">
      <dgm:prSet/>
      <dgm:spPr/>
      <dgm:t>
        <a:bodyPr/>
        <a:lstStyle/>
        <a:p>
          <a:endParaRPr lang="en-IN"/>
        </a:p>
      </dgm:t>
    </dgm:pt>
    <dgm:pt modelId="{902ACA46-053D-4241-B4F4-91A6EA59E0FB}" type="sibTrans" cxnId="{05FA3CD9-B0DE-4E57-897F-25D9174A9ADC}">
      <dgm:prSet/>
      <dgm:spPr/>
      <dgm:t>
        <a:bodyPr/>
        <a:lstStyle/>
        <a:p>
          <a:endParaRPr lang="en-IN"/>
        </a:p>
      </dgm:t>
    </dgm:pt>
    <dgm:pt modelId="{260E7323-F1BE-4298-AFA1-1DB9F29ADCEA}">
      <dgm:prSet/>
      <dgm:spPr/>
      <dgm:t>
        <a:bodyPr/>
        <a:lstStyle/>
        <a:p>
          <a:r>
            <a:rPr lang="en-IN"/>
            <a:t>Archived Correspondence and Notes</a:t>
          </a:r>
        </a:p>
      </dgm:t>
    </dgm:pt>
    <dgm:pt modelId="{1B80534F-F5F2-456D-BA69-D6A0834551E0}" type="parTrans" cxnId="{7A095B64-857F-433F-98A3-3F20631D2D8F}">
      <dgm:prSet/>
      <dgm:spPr/>
      <dgm:t>
        <a:bodyPr/>
        <a:lstStyle/>
        <a:p>
          <a:endParaRPr lang="en-IN"/>
        </a:p>
      </dgm:t>
    </dgm:pt>
    <dgm:pt modelId="{825764E7-D9FA-4444-AB58-7F0943B72A1F}" type="sibTrans" cxnId="{7A095B64-857F-433F-98A3-3F20631D2D8F}">
      <dgm:prSet/>
      <dgm:spPr/>
      <dgm:t>
        <a:bodyPr/>
        <a:lstStyle/>
        <a:p>
          <a:endParaRPr lang="en-IN"/>
        </a:p>
      </dgm:t>
    </dgm:pt>
    <dgm:pt modelId="{054078E8-94D7-4603-89B0-DC1DAEE365E3}">
      <dgm:prSet/>
      <dgm:spPr/>
      <dgm:t>
        <a:bodyPr/>
        <a:lstStyle/>
        <a:p>
          <a:r>
            <a:rPr lang="en-IN"/>
            <a:t>Post-Audit Documentation</a:t>
          </a:r>
        </a:p>
      </dgm:t>
    </dgm:pt>
    <dgm:pt modelId="{25F5D25D-B5E6-4618-8451-F5265515F732}" type="parTrans" cxnId="{EFDBAC4B-28F6-40E4-9156-9636878F2A52}">
      <dgm:prSet/>
      <dgm:spPr/>
      <dgm:t>
        <a:bodyPr/>
        <a:lstStyle/>
        <a:p>
          <a:endParaRPr lang="en-IN"/>
        </a:p>
      </dgm:t>
    </dgm:pt>
    <dgm:pt modelId="{1648EFF5-41AF-42CC-88A1-FE9C82FC0D81}" type="sibTrans" cxnId="{EFDBAC4B-28F6-40E4-9156-9636878F2A52}">
      <dgm:prSet/>
      <dgm:spPr/>
      <dgm:t>
        <a:bodyPr/>
        <a:lstStyle/>
        <a:p>
          <a:endParaRPr lang="en-IN"/>
        </a:p>
      </dgm:t>
    </dgm:pt>
    <dgm:pt modelId="{11357C51-4C79-4C48-A5D6-334E6CFDA438}" type="pres">
      <dgm:prSet presAssocID="{ED7C103C-C751-47CB-A147-B7F5E9961F6E}" presName="linear" presStyleCnt="0">
        <dgm:presLayoutVars>
          <dgm:animLvl val="lvl"/>
          <dgm:resizeHandles val="exact"/>
        </dgm:presLayoutVars>
      </dgm:prSet>
      <dgm:spPr/>
    </dgm:pt>
    <dgm:pt modelId="{4CD19220-C873-4079-A169-B6BDF3E5AF8D}" type="pres">
      <dgm:prSet presAssocID="{53617DA2-2617-4056-87D1-AFFB9D4648C9}" presName="parentText" presStyleLbl="node1" presStyleIdx="0" presStyleCnt="10">
        <dgm:presLayoutVars>
          <dgm:chMax val="0"/>
          <dgm:bulletEnabled val="1"/>
        </dgm:presLayoutVars>
      </dgm:prSet>
      <dgm:spPr/>
    </dgm:pt>
    <dgm:pt modelId="{CC55630A-3AC0-4D14-94C5-F238BBDD1735}" type="pres">
      <dgm:prSet presAssocID="{24B2765D-786A-4BEE-A512-CE3AFE5AD374}" presName="spacer" presStyleCnt="0"/>
      <dgm:spPr/>
    </dgm:pt>
    <dgm:pt modelId="{3E854E1F-2A71-4520-B2F9-E13091DCDA16}" type="pres">
      <dgm:prSet presAssocID="{45E068D1-E17F-4847-A607-88710B510AF5}" presName="parentText" presStyleLbl="node1" presStyleIdx="1" presStyleCnt="10">
        <dgm:presLayoutVars>
          <dgm:chMax val="0"/>
          <dgm:bulletEnabled val="1"/>
        </dgm:presLayoutVars>
      </dgm:prSet>
      <dgm:spPr/>
    </dgm:pt>
    <dgm:pt modelId="{5B519E72-7B43-4461-BCB1-A3A1CB97C4AB}" type="pres">
      <dgm:prSet presAssocID="{2737B1D8-0B19-4A3B-8C6E-62C3063A4D7B}" presName="spacer" presStyleCnt="0"/>
      <dgm:spPr/>
    </dgm:pt>
    <dgm:pt modelId="{3580FED7-3745-4D19-B51C-3178F0618733}" type="pres">
      <dgm:prSet presAssocID="{3FBE1274-A4EA-4481-BFBF-8BED38314243}" presName="parentText" presStyleLbl="node1" presStyleIdx="2" presStyleCnt="10">
        <dgm:presLayoutVars>
          <dgm:chMax val="0"/>
          <dgm:bulletEnabled val="1"/>
        </dgm:presLayoutVars>
      </dgm:prSet>
      <dgm:spPr/>
    </dgm:pt>
    <dgm:pt modelId="{0F8E4DDE-96BD-4413-9F1C-56B3F549730C}" type="pres">
      <dgm:prSet presAssocID="{0609DDB0-9115-46FB-8822-1814486EFB14}" presName="spacer" presStyleCnt="0"/>
      <dgm:spPr/>
    </dgm:pt>
    <dgm:pt modelId="{3295B049-FB0E-4D73-A524-40A6E264ECE0}" type="pres">
      <dgm:prSet presAssocID="{8B7DA7EC-D235-4360-9AEA-BE9E271A0DD8}" presName="parentText" presStyleLbl="node1" presStyleIdx="3" presStyleCnt="10">
        <dgm:presLayoutVars>
          <dgm:chMax val="0"/>
          <dgm:bulletEnabled val="1"/>
        </dgm:presLayoutVars>
      </dgm:prSet>
      <dgm:spPr/>
    </dgm:pt>
    <dgm:pt modelId="{0B716D1A-9060-47BE-A9C3-373E7C4F0C2F}" type="pres">
      <dgm:prSet presAssocID="{B2ABD243-18A1-4F61-92DE-0CE67B616C52}" presName="spacer" presStyleCnt="0"/>
      <dgm:spPr/>
    </dgm:pt>
    <dgm:pt modelId="{5DFB62E6-641E-4E59-988F-9B17DD77E35A}" type="pres">
      <dgm:prSet presAssocID="{1165F561-6840-49F5-865B-46F9A72A334E}" presName="parentText" presStyleLbl="node1" presStyleIdx="4" presStyleCnt="10">
        <dgm:presLayoutVars>
          <dgm:chMax val="0"/>
          <dgm:bulletEnabled val="1"/>
        </dgm:presLayoutVars>
      </dgm:prSet>
      <dgm:spPr/>
    </dgm:pt>
    <dgm:pt modelId="{B02D092E-3DE9-4D81-AD9D-7A5401BAB3AE}" type="pres">
      <dgm:prSet presAssocID="{9C93067D-ECDB-4756-9E54-C80387819CC8}" presName="spacer" presStyleCnt="0"/>
      <dgm:spPr/>
    </dgm:pt>
    <dgm:pt modelId="{D67AE1EE-1634-4A4A-84C9-018C46A4ABDD}" type="pres">
      <dgm:prSet presAssocID="{5EC281CE-5505-4BEF-B7E3-0ABCC6EA92CB}" presName="parentText" presStyleLbl="node1" presStyleIdx="5" presStyleCnt="10">
        <dgm:presLayoutVars>
          <dgm:chMax val="0"/>
          <dgm:bulletEnabled val="1"/>
        </dgm:presLayoutVars>
      </dgm:prSet>
      <dgm:spPr/>
    </dgm:pt>
    <dgm:pt modelId="{C6196370-4F09-4FA9-BB1B-23B75BA7A693}" type="pres">
      <dgm:prSet presAssocID="{8F79E480-5881-4723-82DF-0F624B519BD9}" presName="spacer" presStyleCnt="0"/>
      <dgm:spPr/>
    </dgm:pt>
    <dgm:pt modelId="{4390C63F-ED15-40BC-BF1A-103E1B8AD1B8}" type="pres">
      <dgm:prSet presAssocID="{D45E9D35-AEBB-420A-8C17-6B3B346348F4}" presName="parentText" presStyleLbl="node1" presStyleIdx="6" presStyleCnt="10">
        <dgm:presLayoutVars>
          <dgm:chMax val="0"/>
          <dgm:bulletEnabled val="1"/>
        </dgm:presLayoutVars>
      </dgm:prSet>
      <dgm:spPr/>
    </dgm:pt>
    <dgm:pt modelId="{92EE2315-3BE4-4707-BD34-BB7B601D9D73}" type="pres">
      <dgm:prSet presAssocID="{83E538C2-2A13-4754-B449-DCCD3D5F52D8}" presName="spacer" presStyleCnt="0"/>
      <dgm:spPr/>
    </dgm:pt>
    <dgm:pt modelId="{EEB0FC6E-4361-48A5-AB78-7B3B825DE42E}" type="pres">
      <dgm:prSet presAssocID="{D03A3198-869D-4E3A-A777-64D07C0B9DBA}" presName="parentText" presStyleLbl="node1" presStyleIdx="7" presStyleCnt="10">
        <dgm:presLayoutVars>
          <dgm:chMax val="0"/>
          <dgm:bulletEnabled val="1"/>
        </dgm:presLayoutVars>
      </dgm:prSet>
      <dgm:spPr/>
    </dgm:pt>
    <dgm:pt modelId="{345EA835-E36D-4BEF-ACDA-673382615FDF}" type="pres">
      <dgm:prSet presAssocID="{902ACA46-053D-4241-B4F4-91A6EA59E0FB}" presName="spacer" presStyleCnt="0"/>
      <dgm:spPr/>
    </dgm:pt>
    <dgm:pt modelId="{8F4CD327-E42D-42D7-AD3E-F1F061F024F2}" type="pres">
      <dgm:prSet presAssocID="{260E7323-F1BE-4298-AFA1-1DB9F29ADCEA}" presName="parentText" presStyleLbl="node1" presStyleIdx="8" presStyleCnt="10">
        <dgm:presLayoutVars>
          <dgm:chMax val="0"/>
          <dgm:bulletEnabled val="1"/>
        </dgm:presLayoutVars>
      </dgm:prSet>
      <dgm:spPr/>
    </dgm:pt>
    <dgm:pt modelId="{AE704D21-3F62-493A-8CB7-6BA03F9C4211}" type="pres">
      <dgm:prSet presAssocID="{825764E7-D9FA-4444-AB58-7F0943B72A1F}" presName="spacer" presStyleCnt="0"/>
      <dgm:spPr/>
    </dgm:pt>
    <dgm:pt modelId="{E6DE01DD-3B7A-49EB-8E10-9D36A37799DC}" type="pres">
      <dgm:prSet presAssocID="{054078E8-94D7-4603-89B0-DC1DAEE365E3}" presName="parentText" presStyleLbl="node1" presStyleIdx="9" presStyleCnt="10">
        <dgm:presLayoutVars>
          <dgm:chMax val="0"/>
          <dgm:bulletEnabled val="1"/>
        </dgm:presLayoutVars>
      </dgm:prSet>
      <dgm:spPr/>
    </dgm:pt>
  </dgm:ptLst>
  <dgm:cxnLst>
    <dgm:cxn modelId="{BD842009-FECD-441D-AB2C-8DA9F7EB996A}" srcId="{ED7C103C-C751-47CB-A147-B7F5E9961F6E}" destId="{1165F561-6840-49F5-865B-46F9A72A334E}" srcOrd="4" destOrd="0" parTransId="{84AC6057-0C3B-461D-A7C3-BE11E6C3A079}" sibTransId="{9C93067D-ECDB-4756-9E54-C80387819CC8}"/>
    <dgm:cxn modelId="{C1767718-C8F3-4C82-B4FD-F388CE6E6B73}" type="presOf" srcId="{260E7323-F1BE-4298-AFA1-1DB9F29ADCEA}" destId="{8F4CD327-E42D-42D7-AD3E-F1F061F024F2}" srcOrd="0" destOrd="0" presId="urn:microsoft.com/office/officeart/2005/8/layout/vList2"/>
    <dgm:cxn modelId="{C464951C-AAD3-40A1-A617-C02629968C27}" type="presOf" srcId="{054078E8-94D7-4603-89B0-DC1DAEE365E3}" destId="{E6DE01DD-3B7A-49EB-8E10-9D36A37799DC}" srcOrd="0" destOrd="0" presId="urn:microsoft.com/office/officeart/2005/8/layout/vList2"/>
    <dgm:cxn modelId="{CA60F91C-B728-409F-B003-24BBF7CBDD54}" type="presOf" srcId="{ED7C103C-C751-47CB-A147-B7F5E9961F6E}" destId="{11357C51-4C79-4C48-A5D6-334E6CFDA438}" srcOrd="0" destOrd="0" presId="urn:microsoft.com/office/officeart/2005/8/layout/vList2"/>
    <dgm:cxn modelId="{2E978E20-61FF-46E3-9FA2-684FA7649412}" type="presOf" srcId="{53617DA2-2617-4056-87D1-AFFB9D4648C9}" destId="{4CD19220-C873-4079-A169-B6BDF3E5AF8D}" srcOrd="0" destOrd="0" presId="urn:microsoft.com/office/officeart/2005/8/layout/vList2"/>
    <dgm:cxn modelId="{6B37AA26-DF79-45C6-8BB5-78E7805832D6}" srcId="{ED7C103C-C751-47CB-A147-B7F5E9961F6E}" destId="{3FBE1274-A4EA-4481-BFBF-8BED38314243}" srcOrd="2" destOrd="0" parTransId="{6D084DD9-0F19-49B7-A323-85583D3AE359}" sibTransId="{0609DDB0-9115-46FB-8822-1814486EFB14}"/>
    <dgm:cxn modelId="{1157F026-4392-483D-AD1D-799061A187C4}" type="presOf" srcId="{D45E9D35-AEBB-420A-8C17-6B3B346348F4}" destId="{4390C63F-ED15-40BC-BF1A-103E1B8AD1B8}" srcOrd="0" destOrd="0" presId="urn:microsoft.com/office/officeart/2005/8/layout/vList2"/>
    <dgm:cxn modelId="{7FD9B634-B052-495C-A7C5-3C011FEAA936}" type="presOf" srcId="{45E068D1-E17F-4847-A607-88710B510AF5}" destId="{3E854E1F-2A71-4520-B2F9-E13091DCDA16}" srcOrd="0" destOrd="0" presId="urn:microsoft.com/office/officeart/2005/8/layout/vList2"/>
    <dgm:cxn modelId="{BD97EE3E-1D32-43FB-97F4-67886E829522}" type="presOf" srcId="{1165F561-6840-49F5-865B-46F9A72A334E}" destId="{5DFB62E6-641E-4E59-988F-9B17DD77E35A}" srcOrd="0" destOrd="0" presId="urn:microsoft.com/office/officeart/2005/8/layout/vList2"/>
    <dgm:cxn modelId="{7A095B64-857F-433F-98A3-3F20631D2D8F}" srcId="{ED7C103C-C751-47CB-A147-B7F5E9961F6E}" destId="{260E7323-F1BE-4298-AFA1-1DB9F29ADCEA}" srcOrd="8" destOrd="0" parTransId="{1B80534F-F5F2-456D-BA69-D6A0834551E0}" sibTransId="{825764E7-D9FA-4444-AB58-7F0943B72A1F}"/>
    <dgm:cxn modelId="{29829049-14AD-47C4-BE3A-C3CCECD6DD8E}" srcId="{ED7C103C-C751-47CB-A147-B7F5E9961F6E}" destId="{45E068D1-E17F-4847-A607-88710B510AF5}" srcOrd="1" destOrd="0" parTransId="{114DECD3-70F5-4D04-8D4A-65F7BA6EA897}" sibTransId="{2737B1D8-0B19-4A3B-8C6E-62C3063A4D7B}"/>
    <dgm:cxn modelId="{EFDBAC4B-28F6-40E4-9156-9636878F2A52}" srcId="{ED7C103C-C751-47CB-A147-B7F5E9961F6E}" destId="{054078E8-94D7-4603-89B0-DC1DAEE365E3}" srcOrd="9" destOrd="0" parTransId="{25F5D25D-B5E6-4618-8451-F5265515F732}" sibTransId="{1648EFF5-41AF-42CC-88A1-FE9C82FC0D81}"/>
    <dgm:cxn modelId="{8D3B5A4F-5FC6-439E-839A-3024AFC7861D}" srcId="{ED7C103C-C751-47CB-A147-B7F5E9961F6E}" destId="{8B7DA7EC-D235-4360-9AEA-BE9E271A0DD8}" srcOrd="3" destOrd="0" parTransId="{A3F115E1-7D6A-4C05-9AA4-5EBA05658405}" sibTransId="{B2ABD243-18A1-4F61-92DE-0CE67B616C52}"/>
    <dgm:cxn modelId="{7DBF8A72-B464-4F51-B385-184597D2D859}" type="presOf" srcId="{8B7DA7EC-D235-4360-9AEA-BE9E271A0DD8}" destId="{3295B049-FB0E-4D73-A524-40A6E264ECE0}" srcOrd="0" destOrd="0" presId="urn:microsoft.com/office/officeart/2005/8/layout/vList2"/>
    <dgm:cxn modelId="{81F1D873-9984-49DC-B2B1-4A71D735FDAB}" srcId="{ED7C103C-C751-47CB-A147-B7F5E9961F6E}" destId="{5EC281CE-5505-4BEF-B7E3-0ABCC6EA92CB}" srcOrd="5" destOrd="0" parTransId="{C86C2804-EAC3-4243-920F-98CACAA633FA}" sibTransId="{8F79E480-5881-4723-82DF-0F624B519BD9}"/>
    <dgm:cxn modelId="{BBFD8158-58D9-43BA-9AE0-F3E5D190E2DE}" srcId="{ED7C103C-C751-47CB-A147-B7F5E9961F6E}" destId="{53617DA2-2617-4056-87D1-AFFB9D4648C9}" srcOrd="0" destOrd="0" parTransId="{B38E48FB-B172-44CD-A433-C8C120600890}" sibTransId="{24B2765D-786A-4BEE-A512-CE3AFE5AD374}"/>
    <dgm:cxn modelId="{B4B8177D-FC12-437A-BAA2-9DCF473DBE45}" type="presOf" srcId="{D03A3198-869D-4E3A-A777-64D07C0B9DBA}" destId="{EEB0FC6E-4361-48A5-AB78-7B3B825DE42E}" srcOrd="0" destOrd="0" presId="urn:microsoft.com/office/officeart/2005/8/layout/vList2"/>
    <dgm:cxn modelId="{6B27329A-BF0E-4EB0-94C4-5B01D9C27126}" srcId="{ED7C103C-C751-47CB-A147-B7F5E9961F6E}" destId="{D45E9D35-AEBB-420A-8C17-6B3B346348F4}" srcOrd="6" destOrd="0" parTransId="{2E45B3AC-DBD9-4BCE-9E9F-5FE0BB1964A1}" sibTransId="{83E538C2-2A13-4754-B449-DCCD3D5F52D8}"/>
    <dgm:cxn modelId="{8422839F-7B35-41E9-8A60-558D315CFD71}" type="presOf" srcId="{5EC281CE-5505-4BEF-B7E3-0ABCC6EA92CB}" destId="{D67AE1EE-1634-4A4A-84C9-018C46A4ABDD}" srcOrd="0" destOrd="0" presId="urn:microsoft.com/office/officeart/2005/8/layout/vList2"/>
    <dgm:cxn modelId="{BA19DFD4-25A3-4C8C-A734-C48B4C3B4F4E}" type="presOf" srcId="{3FBE1274-A4EA-4481-BFBF-8BED38314243}" destId="{3580FED7-3745-4D19-B51C-3178F0618733}" srcOrd="0" destOrd="0" presId="urn:microsoft.com/office/officeart/2005/8/layout/vList2"/>
    <dgm:cxn modelId="{05FA3CD9-B0DE-4E57-897F-25D9174A9ADC}" srcId="{ED7C103C-C751-47CB-A147-B7F5E9961F6E}" destId="{D03A3198-869D-4E3A-A777-64D07C0B9DBA}" srcOrd="7" destOrd="0" parTransId="{23498121-4377-4DF9-9796-E522FEAE72A1}" sibTransId="{902ACA46-053D-4241-B4F4-91A6EA59E0FB}"/>
    <dgm:cxn modelId="{99202B4C-88C9-4D09-B070-7D11C7FE7DAC}" type="presParOf" srcId="{11357C51-4C79-4C48-A5D6-334E6CFDA438}" destId="{4CD19220-C873-4079-A169-B6BDF3E5AF8D}" srcOrd="0" destOrd="0" presId="urn:microsoft.com/office/officeart/2005/8/layout/vList2"/>
    <dgm:cxn modelId="{344C1FF4-CB85-46D0-9B47-621B0BF7BDCA}" type="presParOf" srcId="{11357C51-4C79-4C48-A5D6-334E6CFDA438}" destId="{CC55630A-3AC0-4D14-94C5-F238BBDD1735}" srcOrd="1" destOrd="0" presId="urn:microsoft.com/office/officeart/2005/8/layout/vList2"/>
    <dgm:cxn modelId="{1EBA77CD-BFBA-4A76-BC27-0BC983696FE1}" type="presParOf" srcId="{11357C51-4C79-4C48-A5D6-334E6CFDA438}" destId="{3E854E1F-2A71-4520-B2F9-E13091DCDA16}" srcOrd="2" destOrd="0" presId="urn:microsoft.com/office/officeart/2005/8/layout/vList2"/>
    <dgm:cxn modelId="{97A6440F-226D-4B5F-9AD7-2AEA4BD6064F}" type="presParOf" srcId="{11357C51-4C79-4C48-A5D6-334E6CFDA438}" destId="{5B519E72-7B43-4461-BCB1-A3A1CB97C4AB}" srcOrd="3" destOrd="0" presId="urn:microsoft.com/office/officeart/2005/8/layout/vList2"/>
    <dgm:cxn modelId="{A3095EC2-EC09-4575-9547-11AADE731E27}" type="presParOf" srcId="{11357C51-4C79-4C48-A5D6-334E6CFDA438}" destId="{3580FED7-3745-4D19-B51C-3178F0618733}" srcOrd="4" destOrd="0" presId="urn:microsoft.com/office/officeart/2005/8/layout/vList2"/>
    <dgm:cxn modelId="{F8199CA3-0AAB-4124-AAB6-55057C4BEDC1}" type="presParOf" srcId="{11357C51-4C79-4C48-A5D6-334E6CFDA438}" destId="{0F8E4DDE-96BD-4413-9F1C-56B3F549730C}" srcOrd="5" destOrd="0" presId="urn:microsoft.com/office/officeart/2005/8/layout/vList2"/>
    <dgm:cxn modelId="{D7E43B36-4F5F-4265-A988-0EE45ECB7D88}" type="presParOf" srcId="{11357C51-4C79-4C48-A5D6-334E6CFDA438}" destId="{3295B049-FB0E-4D73-A524-40A6E264ECE0}" srcOrd="6" destOrd="0" presId="urn:microsoft.com/office/officeart/2005/8/layout/vList2"/>
    <dgm:cxn modelId="{0BA9FAC5-3324-473E-9997-0BDB08B9CC63}" type="presParOf" srcId="{11357C51-4C79-4C48-A5D6-334E6CFDA438}" destId="{0B716D1A-9060-47BE-A9C3-373E7C4F0C2F}" srcOrd="7" destOrd="0" presId="urn:microsoft.com/office/officeart/2005/8/layout/vList2"/>
    <dgm:cxn modelId="{F164D470-E28D-4D69-B60D-420A403A340A}" type="presParOf" srcId="{11357C51-4C79-4C48-A5D6-334E6CFDA438}" destId="{5DFB62E6-641E-4E59-988F-9B17DD77E35A}" srcOrd="8" destOrd="0" presId="urn:microsoft.com/office/officeart/2005/8/layout/vList2"/>
    <dgm:cxn modelId="{E0C7AC2E-2342-4163-80DD-8CA07E0D412D}" type="presParOf" srcId="{11357C51-4C79-4C48-A5D6-334E6CFDA438}" destId="{B02D092E-3DE9-4D81-AD9D-7A5401BAB3AE}" srcOrd="9" destOrd="0" presId="urn:microsoft.com/office/officeart/2005/8/layout/vList2"/>
    <dgm:cxn modelId="{879E83E0-94ED-49F5-BE8B-9403E3A0F572}" type="presParOf" srcId="{11357C51-4C79-4C48-A5D6-334E6CFDA438}" destId="{D67AE1EE-1634-4A4A-84C9-018C46A4ABDD}" srcOrd="10" destOrd="0" presId="urn:microsoft.com/office/officeart/2005/8/layout/vList2"/>
    <dgm:cxn modelId="{A4739352-8E03-4A06-B4BD-4A8D43701965}" type="presParOf" srcId="{11357C51-4C79-4C48-A5D6-334E6CFDA438}" destId="{C6196370-4F09-4FA9-BB1B-23B75BA7A693}" srcOrd="11" destOrd="0" presId="urn:microsoft.com/office/officeart/2005/8/layout/vList2"/>
    <dgm:cxn modelId="{34304A4C-CE7D-4052-8B34-6C67CCF1F6F4}" type="presParOf" srcId="{11357C51-4C79-4C48-A5D6-334E6CFDA438}" destId="{4390C63F-ED15-40BC-BF1A-103E1B8AD1B8}" srcOrd="12" destOrd="0" presId="urn:microsoft.com/office/officeart/2005/8/layout/vList2"/>
    <dgm:cxn modelId="{980EEBD8-F6A0-47B5-91A7-763F75918A92}" type="presParOf" srcId="{11357C51-4C79-4C48-A5D6-334E6CFDA438}" destId="{92EE2315-3BE4-4707-BD34-BB7B601D9D73}" srcOrd="13" destOrd="0" presId="urn:microsoft.com/office/officeart/2005/8/layout/vList2"/>
    <dgm:cxn modelId="{1AAF9C30-86A8-4B17-BEFB-68DA8F4422F1}" type="presParOf" srcId="{11357C51-4C79-4C48-A5D6-334E6CFDA438}" destId="{EEB0FC6E-4361-48A5-AB78-7B3B825DE42E}" srcOrd="14" destOrd="0" presId="urn:microsoft.com/office/officeart/2005/8/layout/vList2"/>
    <dgm:cxn modelId="{CFE6FA56-0DF9-43C8-98A3-81DBAD31A4B6}" type="presParOf" srcId="{11357C51-4C79-4C48-A5D6-334E6CFDA438}" destId="{345EA835-E36D-4BEF-ACDA-673382615FDF}" srcOrd="15" destOrd="0" presId="urn:microsoft.com/office/officeart/2005/8/layout/vList2"/>
    <dgm:cxn modelId="{F1EB6A21-BB2C-4907-BCD2-235B980C671F}" type="presParOf" srcId="{11357C51-4C79-4C48-A5D6-334E6CFDA438}" destId="{8F4CD327-E42D-42D7-AD3E-F1F061F024F2}" srcOrd="16" destOrd="0" presId="urn:microsoft.com/office/officeart/2005/8/layout/vList2"/>
    <dgm:cxn modelId="{81CA55AA-4A99-4946-AD37-CCBC54539280}" type="presParOf" srcId="{11357C51-4C79-4C48-A5D6-334E6CFDA438}" destId="{AE704D21-3F62-493A-8CB7-6BA03F9C4211}" srcOrd="17" destOrd="0" presId="urn:microsoft.com/office/officeart/2005/8/layout/vList2"/>
    <dgm:cxn modelId="{9BC9AA8F-8D6D-45B9-9DD6-C4D93F7D6A33}" type="presParOf" srcId="{11357C51-4C79-4C48-A5D6-334E6CFDA438}" destId="{E6DE01DD-3B7A-49EB-8E10-9D36A37799DC}"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19220-C873-4079-A169-B6BDF3E5AF8D}">
      <dsp:nvSpPr>
        <dsp:cNvPr id="0" name=""/>
        <dsp:cNvSpPr/>
      </dsp:nvSpPr>
      <dsp:spPr>
        <a:xfrm>
          <a:off x="0" y="19711"/>
          <a:ext cx="11029615"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a:t>Engagement Documentation</a:t>
          </a:r>
        </a:p>
      </dsp:txBody>
      <dsp:txXfrm>
        <a:off x="15992" y="35703"/>
        <a:ext cx="10997631" cy="295616"/>
      </dsp:txXfrm>
    </dsp:sp>
    <dsp:sp modelId="{3E854E1F-2A71-4520-B2F9-E13091DCDA16}">
      <dsp:nvSpPr>
        <dsp:cNvPr id="0" name=""/>
        <dsp:cNvSpPr/>
      </dsp:nvSpPr>
      <dsp:spPr>
        <a:xfrm>
          <a:off x="0" y="387631"/>
          <a:ext cx="11029615"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a:t>Audit Planning Documentation</a:t>
          </a:r>
        </a:p>
      </dsp:txBody>
      <dsp:txXfrm>
        <a:off x="15992" y="403623"/>
        <a:ext cx="10997631" cy="295616"/>
      </dsp:txXfrm>
    </dsp:sp>
    <dsp:sp modelId="{3580FED7-3745-4D19-B51C-3178F0618733}">
      <dsp:nvSpPr>
        <dsp:cNvPr id="0" name=""/>
        <dsp:cNvSpPr/>
      </dsp:nvSpPr>
      <dsp:spPr>
        <a:xfrm>
          <a:off x="0" y="755551"/>
          <a:ext cx="11029615"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a:t>Internal Control Evaluation </a:t>
          </a:r>
        </a:p>
      </dsp:txBody>
      <dsp:txXfrm>
        <a:off x="15992" y="771543"/>
        <a:ext cx="10997631" cy="295616"/>
      </dsp:txXfrm>
    </dsp:sp>
    <dsp:sp modelId="{3295B049-FB0E-4D73-A524-40A6E264ECE0}">
      <dsp:nvSpPr>
        <dsp:cNvPr id="0" name=""/>
        <dsp:cNvSpPr/>
      </dsp:nvSpPr>
      <dsp:spPr>
        <a:xfrm>
          <a:off x="0" y="1123471"/>
          <a:ext cx="11029615"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a:t>Audit Evidence and Working Papers</a:t>
          </a:r>
        </a:p>
      </dsp:txBody>
      <dsp:txXfrm>
        <a:off x="15992" y="1139463"/>
        <a:ext cx="10997631" cy="295616"/>
      </dsp:txXfrm>
    </dsp:sp>
    <dsp:sp modelId="{5DFB62E6-641E-4E59-988F-9B17DD77E35A}">
      <dsp:nvSpPr>
        <dsp:cNvPr id="0" name=""/>
        <dsp:cNvSpPr/>
      </dsp:nvSpPr>
      <dsp:spPr>
        <a:xfrm>
          <a:off x="0" y="1491391"/>
          <a:ext cx="11029615"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a:t>Specialist reports</a:t>
          </a:r>
        </a:p>
      </dsp:txBody>
      <dsp:txXfrm>
        <a:off x="15992" y="1507383"/>
        <a:ext cx="10997631" cy="295616"/>
      </dsp:txXfrm>
    </dsp:sp>
    <dsp:sp modelId="{D67AE1EE-1634-4A4A-84C9-018C46A4ABDD}">
      <dsp:nvSpPr>
        <dsp:cNvPr id="0" name=""/>
        <dsp:cNvSpPr/>
      </dsp:nvSpPr>
      <dsp:spPr>
        <a:xfrm>
          <a:off x="0" y="1859311"/>
          <a:ext cx="11029615"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a:t>Adjustments and misstatements</a:t>
          </a:r>
        </a:p>
      </dsp:txBody>
      <dsp:txXfrm>
        <a:off x="15992" y="1875303"/>
        <a:ext cx="10997631" cy="295616"/>
      </dsp:txXfrm>
    </dsp:sp>
    <dsp:sp modelId="{4390C63F-ED15-40BC-BF1A-103E1B8AD1B8}">
      <dsp:nvSpPr>
        <dsp:cNvPr id="0" name=""/>
        <dsp:cNvSpPr/>
      </dsp:nvSpPr>
      <dsp:spPr>
        <a:xfrm>
          <a:off x="0" y="2227231"/>
          <a:ext cx="11029615"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a:t>Audit Completion</a:t>
          </a:r>
        </a:p>
      </dsp:txBody>
      <dsp:txXfrm>
        <a:off x="15992" y="2243223"/>
        <a:ext cx="10997631" cy="295616"/>
      </dsp:txXfrm>
    </dsp:sp>
    <dsp:sp modelId="{EEB0FC6E-4361-48A5-AB78-7B3B825DE42E}">
      <dsp:nvSpPr>
        <dsp:cNvPr id="0" name=""/>
        <dsp:cNvSpPr/>
      </dsp:nvSpPr>
      <dsp:spPr>
        <a:xfrm>
          <a:off x="0" y="2595151"/>
          <a:ext cx="11029615"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a:t>Communication and Reporting </a:t>
          </a:r>
        </a:p>
      </dsp:txBody>
      <dsp:txXfrm>
        <a:off x="15992" y="2611143"/>
        <a:ext cx="10997631" cy="295616"/>
      </dsp:txXfrm>
    </dsp:sp>
    <dsp:sp modelId="{8F4CD327-E42D-42D7-AD3E-F1F061F024F2}">
      <dsp:nvSpPr>
        <dsp:cNvPr id="0" name=""/>
        <dsp:cNvSpPr/>
      </dsp:nvSpPr>
      <dsp:spPr>
        <a:xfrm>
          <a:off x="0" y="2963071"/>
          <a:ext cx="11029615"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a:t>Archived Correspondence and Notes</a:t>
          </a:r>
        </a:p>
      </dsp:txBody>
      <dsp:txXfrm>
        <a:off x="15992" y="2979063"/>
        <a:ext cx="10997631" cy="295616"/>
      </dsp:txXfrm>
    </dsp:sp>
    <dsp:sp modelId="{E6DE01DD-3B7A-49EB-8E10-9D36A37799DC}">
      <dsp:nvSpPr>
        <dsp:cNvPr id="0" name=""/>
        <dsp:cNvSpPr/>
      </dsp:nvSpPr>
      <dsp:spPr>
        <a:xfrm>
          <a:off x="0" y="3330991"/>
          <a:ext cx="11029615" cy="3276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IN" sz="1400" kern="1200"/>
            <a:t>Post-Audit Documentation</a:t>
          </a:r>
        </a:p>
      </dsp:txBody>
      <dsp:txXfrm>
        <a:off x="15992" y="3346983"/>
        <a:ext cx="10997631" cy="2956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10/6/2023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10/6/2023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10/6/2023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package" Target="../embeddings/Microsoft_Excel_Worksheet1.xlsx"/><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mailto:Mohan.lavi@gmail.com"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er for a meeting">
            <a:extLst>
              <a:ext uri="{FF2B5EF4-FFF2-40B4-BE49-F238E27FC236}">
                <a16:creationId xmlns:a16="http://schemas.microsoft.com/office/drawing/2014/main" id="{69E722D1-DAFF-3C01-5488-C10D04452FC7}"/>
              </a:ext>
            </a:extLst>
          </p:cNvPr>
          <p:cNvPicPr>
            <a:picLocks noChangeAspect="1"/>
          </p:cNvPicPr>
          <p:nvPr/>
        </p:nvPicPr>
        <p:blipFill>
          <a:blip r:embed="rId2"/>
          <a:stretch>
            <a:fillRect/>
          </a:stretch>
        </p:blipFill>
        <p:spPr>
          <a:xfrm>
            <a:off x="467360" y="1107440"/>
            <a:ext cx="10393680" cy="5293360"/>
          </a:xfrm>
          <a:prstGeom prst="rect">
            <a:avLst/>
          </a:prstGeom>
        </p:spPr>
      </p:pic>
    </p:spTree>
    <p:extLst>
      <p:ext uri="{BB962C8B-B14F-4D97-AF65-F5344CB8AC3E}">
        <p14:creationId xmlns:p14="http://schemas.microsoft.com/office/powerpoint/2010/main" val="156778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A2F4-CA6A-FCC4-BB62-C5E226126BEE}"/>
              </a:ext>
            </a:extLst>
          </p:cNvPr>
          <p:cNvSpPr>
            <a:spLocks noGrp="1"/>
          </p:cNvSpPr>
          <p:nvPr>
            <p:ph type="ctrTitle"/>
          </p:nvPr>
        </p:nvSpPr>
        <p:spPr/>
        <p:txBody>
          <a:bodyPr>
            <a:normAutofit fontScale="90000"/>
          </a:bodyPr>
          <a:lstStyle/>
          <a:p>
            <a:r>
              <a:rPr lang="en-IN" dirty="0"/>
              <a:t>AUDITING STANDARDS- IN PRACTICE</a:t>
            </a:r>
            <a:br>
              <a:rPr lang="en-IN" dirty="0"/>
            </a:br>
            <a:r>
              <a:rPr lang="en-IN" dirty="0"/>
              <a:t>                                      - REGULATORS OBSERVATIONS</a:t>
            </a:r>
          </a:p>
        </p:txBody>
      </p:sp>
      <p:sp>
        <p:nvSpPr>
          <p:cNvPr id="3" name="Subtitle 2">
            <a:extLst>
              <a:ext uri="{FF2B5EF4-FFF2-40B4-BE49-F238E27FC236}">
                <a16:creationId xmlns:a16="http://schemas.microsoft.com/office/drawing/2014/main" id="{A8B031ED-807A-13E3-E049-C96EADD08B8F}"/>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1403479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0C6D2-96BA-3FFE-A061-A15B017C69E3}"/>
              </a:ext>
            </a:extLst>
          </p:cNvPr>
          <p:cNvSpPr>
            <a:spLocks noGrp="1"/>
          </p:cNvSpPr>
          <p:nvPr>
            <p:ph type="title"/>
          </p:nvPr>
        </p:nvSpPr>
        <p:spPr/>
        <p:txBody>
          <a:bodyPr/>
          <a:lstStyle/>
          <a:p>
            <a:r>
              <a:rPr lang="en-IN" dirty="0"/>
              <a:t>REGULATORS</a:t>
            </a:r>
          </a:p>
        </p:txBody>
      </p:sp>
      <p:pic>
        <p:nvPicPr>
          <p:cNvPr id="5" name="Content Placeholder 4" descr="A black and gold logo&#10;&#10;Description automatically generated">
            <a:extLst>
              <a:ext uri="{FF2B5EF4-FFF2-40B4-BE49-F238E27FC236}">
                <a16:creationId xmlns:a16="http://schemas.microsoft.com/office/drawing/2014/main" id="{2F33071E-2935-FCCA-93EE-C1CEBF6C9C4C}"/>
              </a:ext>
            </a:extLst>
          </p:cNvPr>
          <p:cNvPicPr>
            <a:picLocks noGrp="1" noChangeAspect="1"/>
          </p:cNvPicPr>
          <p:nvPr>
            <p:ph idx="1"/>
          </p:nvPr>
        </p:nvPicPr>
        <p:blipFill>
          <a:blip r:embed="rId2"/>
          <a:stretch>
            <a:fillRect/>
          </a:stretch>
        </p:blipFill>
        <p:spPr>
          <a:xfrm>
            <a:off x="4373528" y="2267654"/>
            <a:ext cx="1968601" cy="1632034"/>
          </a:xfrm>
        </p:spPr>
      </p:pic>
      <p:pic>
        <p:nvPicPr>
          <p:cNvPr id="7" name="Picture 6" descr="A logo with text on it&#10;&#10;Description automatically generated">
            <a:extLst>
              <a:ext uri="{FF2B5EF4-FFF2-40B4-BE49-F238E27FC236}">
                <a16:creationId xmlns:a16="http://schemas.microsoft.com/office/drawing/2014/main" id="{BF6C2D8D-D319-DF2E-66D3-504DA4644DF5}"/>
              </a:ext>
            </a:extLst>
          </p:cNvPr>
          <p:cNvPicPr>
            <a:picLocks noChangeAspect="1"/>
          </p:cNvPicPr>
          <p:nvPr/>
        </p:nvPicPr>
        <p:blipFill>
          <a:blip r:embed="rId3"/>
          <a:stretch>
            <a:fillRect/>
          </a:stretch>
        </p:blipFill>
        <p:spPr>
          <a:xfrm>
            <a:off x="1662539" y="2293055"/>
            <a:ext cx="1587582" cy="1606633"/>
          </a:xfrm>
          <a:prstGeom prst="rect">
            <a:avLst/>
          </a:prstGeom>
        </p:spPr>
      </p:pic>
      <p:pic>
        <p:nvPicPr>
          <p:cNvPr id="9" name="Picture 8" descr="A logo with a lion and text&#10;&#10;Description automatically generated">
            <a:extLst>
              <a:ext uri="{FF2B5EF4-FFF2-40B4-BE49-F238E27FC236}">
                <a16:creationId xmlns:a16="http://schemas.microsoft.com/office/drawing/2014/main" id="{AF02F7C7-7A04-B3C9-EADD-844DFB2CB650}"/>
              </a:ext>
            </a:extLst>
          </p:cNvPr>
          <p:cNvPicPr>
            <a:picLocks noChangeAspect="1"/>
          </p:cNvPicPr>
          <p:nvPr/>
        </p:nvPicPr>
        <p:blipFill>
          <a:blip r:embed="rId4"/>
          <a:stretch>
            <a:fillRect/>
          </a:stretch>
        </p:blipFill>
        <p:spPr>
          <a:xfrm>
            <a:off x="7836401" y="2267654"/>
            <a:ext cx="2292468" cy="1752690"/>
          </a:xfrm>
          <a:prstGeom prst="rect">
            <a:avLst/>
          </a:prstGeom>
        </p:spPr>
      </p:pic>
      <p:pic>
        <p:nvPicPr>
          <p:cNvPr id="11" name="Picture 10" descr="A logo of a bird&#10;&#10;Description automatically generated">
            <a:extLst>
              <a:ext uri="{FF2B5EF4-FFF2-40B4-BE49-F238E27FC236}">
                <a16:creationId xmlns:a16="http://schemas.microsoft.com/office/drawing/2014/main" id="{7AB2EEFF-2385-F04B-3ED1-1E185FDB38D1}"/>
              </a:ext>
            </a:extLst>
          </p:cNvPr>
          <p:cNvPicPr>
            <a:picLocks noChangeAspect="1"/>
          </p:cNvPicPr>
          <p:nvPr/>
        </p:nvPicPr>
        <p:blipFill>
          <a:blip r:embed="rId5"/>
          <a:stretch>
            <a:fillRect/>
          </a:stretch>
        </p:blipFill>
        <p:spPr>
          <a:xfrm>
            <a:off x="1973674" y="4740511"/>
            <a:ext cx="1886047" cy="1714588"/>
          </a:xfrm>
          <a:prstGeom prst="rect">
            <a:avLst/>
          </a:prstGeom>
        </p:spPr>
      </p:pic>
      <p:pic>
        <p:nvPicPr>
          <p:cNvPr id="13" name="Picture 12" descr="A close-up of a logo&#10;&#10;Description automatically generated">
            <a:extLst>
              <a:ext uri="{FF2B5EF4-FFF2-40B4-BE49-F238E27FC236}">
                <a16:creationId xmlns:a16="http://schemas.microsoft.com/office/drawing/2014/main" id="{7D8E00A9-DF9F-378F-7A84-A2FDB7F3F5C2}"/>
              </a:ext>
            </a:extLst>
          </p:cNvPr>
          <p:cNvPicPr>
            <a:picLocks noChangeAspect="1"/>
          </p:cNvPicPr>
          <p:nvPr/>
        </p:nvPicPr>
        <p:blipFill>
          <a:blip r:embed="rId6"/>
          <a:stretch>
            <a:fillRect/>
          </a:stretch>
        </p:blipFill>
        <p:spPr>
          <a:xfrm>
            <a:off x="5632626" y="4664993"/>
            <a:ext cx="2641736" cy="1568531"/>
          </a:xfrm>
          <a:prstGeom prst="rect">
            <a:avLst/>
          </a:prstGeom>
        </p:spPr>
      </p:pic>
    </p:spTree>
    <p:extLst>
      <p:ext uri="{BB962C8B-B14F-4D97-AF65-F5344CB8AC3E}">
        <p14:creationId xmlns:p14="http://schemas.microsoft.com/office/powerpoint/2010/main" val="4195942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9BBB-FEF4-1DA2-FC51-B92FDF9BD816}"/>
              </a:ext>
            </a:extLst>
          </p:cNvPr>
          <p:cNvSpPr>
            <a:spLocks noGrp="1"/>
          </p:cNvSpPr>
          <p:nvPr>
            <p:ph type="ctrTitle"/>
          </p:nvPr>
        </p:nvSpPr>
        <p:spPr/>
        <p:txBody>
          <a:bodyPr/>
          <a:lstStyle/>
          <a:p>
            <a:r>
              <a:rPr lang="en-IN" dirty="0"/>
              <a:t>NFRA</a:t>
            </a:r>
          </a:p>
        </p:txBody>
      </p:sp>
      <p:sp>
        <p:nvSpPr>
          <p:cNvPr id="3" name="Subtitle 2">
            <a:extLst>
              <a:ext uri="{FF2B5EF4-FFF2-40B4-BE49-F238E27FC236}">
                <a16:creationId xmlns:a16="http://schemas.microsoft.com/office/drawing/2014/main" id="{19C8A665-EF4D-D7F8-774C-8786DB5EC0FB}"/>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2144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5599-836C-EB49-0656-4928C6A33B5F}"/>
              </a:ext>
            </a:extLst>
          </p:cNvPr>
          <p:cNvSpPr>
            <a:spLocks noGrp="1"/>
          </p:cNvSpPr>
          <p:nvPr>
            <p:ph type="title"/>
          </p:nvPr>
        </p:nvSpPr>
        <p:spPr/>
        <p:txBody>
          <a:bodyPr/>
          <a:lstStyle/>
          <a:p>
            <a:r>
              <a:rPr lang="en-IN" dirty="0"/>
              <a:t>SUMMARY</a:t>
            </a:r>
          </a:p>
        </p:txBody>
      </p:sp>
      <p:sp>
        <p:nvSpPr>
          <p:cNvPr id="3" name="Content Placeholder 2">
            <a:extLst>
              <a:ext uri="{FF2B5EF4-FFF2-40B4-BE49-F238E27FC236}">
                <a16:creationId xmlns:a16="http://schemas.microsoft.com/office/drawing/2014/main" id="{E139E35D-D8A4-E3A1-327B-1EACC610BC18}"/>
              </a:ext>
            </a:extLst>
          </p:cNvPr>
          <p:cNvSpPr>
            <a:spLocks noGrp="1"/>
          </p:cNvSpPr>
          <p:nvPr>
            <p:ph idx="1"/>
          </p:nvPr>
        </p:nvSpPr>
        <p:spPr/>
        <p:txBody>
          <a:bodyPr/>
          <a:lstStyle/>
          <a:p>
            <a:pPr algn="just"/>
            <a:r>
              <a:rPr lang="en-IN" sz="2400" dirty="0">
                <a:latin typeface="Candara" panose="020E0502030303020204" pitchFamily="34" charset="0"/>
              </a:rPr>
              <a:t>2020-2023</a:t>
            </a:r>
          </a:p>
          <a:p>
            <a:pPr algn="just"/>
            <a:r>
              <a:rPr lang="en-IN" sz="2400" dirty="0">
                <a:latin typeface="Candara" panose="020E0502030303020204" pitchFamily="34" charset="0"/>
              </a:rPr>
              <a:t>54 orders against Audit firms</a:t>
            </a:r>
          </a:p>
          <a:p>
            <a:pPr algn="just"/>
            <a:r>
              <a:rPr lang="en-IN" sz="2400" dirty="0">
                <a:latin typeface="Candara" panose="020E0502030303020204" pitchFamily="34" charset="0"/>
              </a:rPr>
              <a:t>Debarments</a:t>
            </a:r>
          </a:p>
          <a:p>
            <a:endParaRPr lang="en-IN" dirty="0"/>
          </a:p>
        </p:txBody>
      </p:sp>
    </p:spTree>
    <p:extLst>
      <p:ext uri="{BB962C8B-B14F-4D97-AF65-F5344CB8AC3E}">
        <p14:creationId xmlns:p14="http://schemas.microsoft.com/office/powerpoint/2010/main" val="2712257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B5417-BD48-694D-981D-9FF430D2922B}"/>
              </a:ext>
            </a:extLst>
          </p:cNvPr>
          <p:cNvSpPr>
            <a:spLocks noGrp="1"/>
          </p:cNvSpPr>
          <p:nvPr>
            <p:ph type="title"/>
          </p:nvPr>
        </p:nvSpPr>
        <p:spPr/>
        <p:txBody>
          <a:bodyPr/>
          <a:lstStyle/>
          <a:p>
            <a:r>
              <a:rPr lang="en-IN" dirty="0"/>
              <a:t>The big ones</a:t>
            </a:r>
          </a:p>
        </p:txBody>
      </p:sp>
      <p:pic>
        <p:nvPicPr>
          <p:cNvPr id="5" name="Content Placeholder 4" descr="A black and red logo&#10;&#10;Description automatically generated">
            <a:extLst>
              <a:ext uri="{FF2B5EF4-FFF2-40B4-BE49-F238E27FC236}">
                <a16:creationId xmlns:a16="http://schemas.microsoft.com/office/drawing/2014/main" id="{21A95A6D-7D71-D668-EAA5-E72A374C16FD}"/>
              </a:ext>
            </a:extLst>
          </p:cNvPr>
          <p:cNvPicPr>
            <a:picLocks noGrp="1" noChangeAspect="1"/>
          </p:cNvPicPr>
          <p:nvPr>
            <p:ph idx="1"/>
          </p:nvPr>
        </p:nvPicPr>
        <p:blipFill>
          <a:blip r:embed="rId2"/>
          <a:stretch>
            <a:fillRect/>
          </a:stretch>
        </p:blipFill>
        <p:spPr>
          <a:xfrm>
            <a:off x="6417258" y="3492235"/>
            <a:ext cx="2019404" cy="1435174"/>
          </a:xfrm>
        </p:spPr>
      </p:pic>
      <p:pic>
        <p:nvPicPr>
          <p:cNvPr id="7" name="Picture 6" descr="A red sign with white letters&#10;&#10;Description automatically generated">
            <a:extLst>
              <a:ext uri="{FF2B5EF4-FFF2-40B4-BE49-F238E27FC236}">
                <a16:creationId xmlns:a16="http://schemas.microsoft.com/office/drawing/2014/main" id="{D6CDC9DD-3204-6632-9921-BB7745745488}"/>
              </a:ext>
            </a:extLst>
          </p:cNvPr>
          <p:cNvPicPr>
            <a:picLocks noChangeAspect="1"/>
          </p:cNvPicPr>
          <p:nvPr/>
        </p:nvPicPr>
        <p:blipFill>
          <a:blip r:embed="rId3"/>
          <a:stretch>
            <a:fillRect/>
          </a:stretch>
        </p:blipFill>
        <p:spPr>
          <a:xfrm>
            <a:off x="2399832" y="3571614"/>
            <a:ext cx="2540131" cy="1276416"/>
          </a:xfrm>
          <a:prstGeom prst="rect">
            <a:avLst/>
          </a:prstGeom>
        </p:spPr>
      </p:pic>
      <p:sp>
        <p:nvSpPr>
          <p:cNvPr id="4" name="TextBox 3">
            <a:extLst>
              <a:ext uri="{FF2B5EF4-FFF2-40B4-BE49-F238E27FC236}">
                <a16:creationId xmlns:a16="http://schemas.microsoft.com/office/drawing/2014/main" id="{2E18CDD7-6864-031B-BC15-08C8B2704FE1}"/>
              </a:ext>
            </a:extLst>
          </p:cNvPr>
          <p:cNvSpPr txBox="1"/>
          <p:nvPr/>
        </p:nvSpPr>
        <p:spPr>
          <a:xfrm>
            <a:off x="2245360" y="5985196"/>
            <a:ext cx="3161829" cy="369332"/>
          </a:xfrm>
          <a:prstGeom prst="rect">
            <a:avLst/>
          </a:prstGeom>
          <a:noFill/>
        </p:spPr>
        <p:txBody>
          <a:bodyPr wrap="square" rtlCol="0">
            <a:spAutoFit/>
          </a:bodyPr>
          <a:lstStyle/>
          <a:p>
            <a:r>
              <a:rPr lang="en-IN" dirty="0"/>
              <a:t>Almost 50% of Orders</a:t>
            </a:r>
          </a:p>
        </p:txBody>
      </p:sp>
      <p:sp>
        <p:nvSpPr>
          <p:cNvPr id="10" name="Arrow: Down 9">
            <a:extLst>
              <a:ext uri="{FF2B5EF4-FFF2-40B4-BE49-F238E27FC236}">
                <a16:creationId xmlns:a16="http://schemas.microsoft.com/office/drawing/2014/main" id="{88D5E86C-A8F5-AF70-5CD0-6CECB1D3948A}"/>
              </a:ext>
            </a:extLst>
          </p:cNvPr>
          <p:cNvSpPr/>
          <p:nvPr/>
        </p:nvSpPr>
        <p:spPr>
          <a:xfrm>
            <a:off x="3007360" y="4927409"/>
            <a:ext cx="484632" cy="97840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129232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1CA6F-C478-E97A-C7C7-2BE6715A1F95}"/>
              </a:ext>
            </a:extLst>
          </p:cNvPr>
          <p:cNvSpPr>
            <a:spLocks noGrp="1"/>
          </p:cNvSpPr>
          <p:nvPr>
            <p:ph type="title"/>
          </p:nvPr>
        </p:nvSpPr>
        <p:spPr/>
        <p:txBody>
          <a:bodyPr/>
          <a:lstStyle/>
          <a:p>
            <a:r>
              <a:rPr lang="en-IN" dirty="0"/>
              <a:t>DHFL</a:t>
            </a:r>
          </a:p>
        </p:txBody>
      </p:sp>
      <p:sp>
        <p:nvSpPr>
          <p:cNvPr id="3" name="Content Placeholder 2">
            <a:extLst>
              <a:ext uri="{FF2B5EF4-FFF2-40B4-BE49-F238E27FC236}">
                <a16:creationId xmlns:a16="http://schemas.microsoft.com/office/drawing/2014/main" id="{0D51AB47-6A28-8DFC-1934-B060A3CD73F1}"/>
              </a:ext>
            </a:extLst>
          </p:cNvPr>
          <p:cNvSpPr>
            <a:spLocks noGrp="1"/>
          </p:cNvSpPr>
          <p:nvPr>
            <p:ph idx="1"/>
          </p:nvPr>
        </p:nvSpPr>
        <p:spPr/>
        <p:txBody>
          <a:bodyPr>
            <a:normAutofit/>
          </a:bodyPr>
          <a:lstStyle/>
          <a:p>
            <a:pPr algn="just"/>
            <a:r>
              <a:rPr lang="en-IN" sz="2000" dirty="0">
                <a:latin typeface="Candara" panose="020E0502030303020204" pitchFamily="34" charset="0"/>
              </a:rPr>
              <a:t>Appointed was by “ Authorised Signatory” </a:t>
            </a:r>
          </a:p>
          <a:p>
            <a:pPr algn="just"/>
            <a:r>
              <a:rPr lang="en-IN" sz="2000" dirty="0">
                <a:latin typeface="Candara" panose="020E0502030303020204" pitchFamily="34" charset="0"/>
              </a:rPr>
              <a:t>Response- not appointed as Statutory Auditor </a:t>
            </a:r>
          </a:p>
          <a:p>
            <a:pPr algn="just"/>
            <a:r>
              <a:rPr lang="en-IN" sz="2000" dirty="0">
                <a:latin typeface="Candara" panose="020E0502030303020204" pitchFamily="34" charset="0"/>
              </a:rPr>
              <a:t>Report given as Statutory Auditor</a:t>
            </a:r>
          </a:p>
          <a:p>
            <a:pPr algn="just"/>
            <a:r>
              <a:rPr lang="en-US" sz="2000" dirty="0">
                <a:latin typeface="Candara" panose="020E0502030303020204" pitchFamily="34" charset="0"/>
              </a:rPr>
              <a:t>did not comply with Paras 14, 15 and 16 of SA 200 "Overall Objectives of the Independent Auditor and the Conduct of an Audit in Accordance with Standards on Auditing"</a:t>
            </a:r>
            <a:endParaRPr lang="en-IN" sz="2000" dirty="0">
              <a:latin typeface="Candara" panose="020E0502030303020204" pitchFamily="34" charset="0"/>
            </a:endParaRPr>
          </a:p>
        </p:txBody>
      </p:sp>
    </p:spTree>
    <p:extLst>
      <p:ext uri="{BB962C8B-B14F-4D97-AF65-F5344CB8AC3E}">
        <p14:creationId xmlns:p14="http://schemas.microsoft.com/office/powerpoint/2010/main" val="262103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2DF37-B6B4-9109-914B-FE9C0AA2D2D4}"/>
              </a:ext>
            </a:extLst>
          </p:cNvPr>
          <p:cNvSpPr>
            <a:spLocks noGrp="1"/>
          </p:cNvSpPr>
          <p:nvPr>
            <p:ph type="title"/>
          </p:nvPr>
        </p:nvSpPr>
        <p:spPr/>
        <p:txBody>
          <a:bodyPr/>
          <a:lstStyle/>
          <a:p>
            <a:r>
              <a:rPr lang="en-IN" dirty="0"/>
              <a:t>DHFL</a:t>
            </a:r>
          </a:p>
        </p:txBody>
      </p:sp>
      <p:sp>
        <p:nvSpPr>
          <p:cNvPr id="3" name="Content Placeholder 2">
            <a:extLst>
              <a:ext uri="{FF2B5EF4-FFF2-40B4-BE49-F238E27FC236}">
                <a16:creationId xmlns:a16="http://schemas.microsoft.com/office/drawing/2014/main" id="{385840B0-1890-F90A-0D35-0770CBCD7B13}"/>
              </a:ext>
            </a:extLst>
          </p:cNvPr>
          <p:cNvSpPr>
            <a:spLocks noGrp="1"/>
          </p:cNvSpPr>
          <p:nvPr>
            <p:ph idx="1"/>
          </p:nvPr>
        </p:nvSpPr>
        <p:spPr/>
        <p:txBody>
          <a:bodyPr>
            <a:normAutofit/>
          </a:bodyPr>
          <a:lstStyle/>
          <a:p>
            <a:pPr algn="just"/>
            <a:r>
              <a:rPr lang="en-IN" sz="2400" dirty="0">
                <a:latin typeface="Candara" panose="020E0502030303020204" pitchFamily="34" charset="0"/>
              </a:rPr>
              <a:t>Failure to comply with standards on auditing </a:t>
            </a:r>
          </a:p>
          <a:p>
            <a:pPr algn="just"/>
            <a:r>
              <a:rPr lang="en-US" sz="2400" dirty="0">
                <a:latin typeface="Candara" panose="020E0502030303020204" pitchFamily="34" charset="0"/>
              </a:rPr>
              <a:t>The EP was charged with non-compliance with SA 210 and displaying an absence of professional skepticism and professional judgment in documenting the objective and scope of the audit, thereby violating SA 200 as well. SA 210 stipulates that the auditor shall agree to the terms of the audit engagement with management or Those Charged With Governance (TCWG)</a:t>
            </a:r>
            <a:endParaRPr lang="en-IN" sz="2400" dirty="0">
              <a:latin typeface="Candara" panose="020E0502030303020204" pitchFamily="34" charset="0"/>
            </a:endParaRPr>
          </a:p>
        </p:txBody>
      </p:sp>
    </p:spTree>
    <p:extLst>
      <p:ext uri="{BB962C8B-B14F-4D97-AF65-F5344CB8AC3E}">
        <p14:creationId xmlns:p14="http://schemas.microsoft.com/office/powerpoint/2010/main" val="2849657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C8432-9F63-DB9D-1423-9E271108ACA1}"/>
              </a:ext>
            </a:extLst>
          </p:cNvPr>
          <p:cNvSpPr>
            <a:spLocks noGrp="1"/>
          </p:cNvSpPr>
          <p:nvPr>
            <p:ph type="title"/>
          </p:nvPr>
        </p:nvSpPr>
        <p:spPr/>
        <p:txBody>
          <a:bodyPr/>
          <a:lstStyle/>
          <a:p>
            <a:r>
              <a:rPr lang="en-IN" dirty="0"/>
              <a:t>DHFL- </a:t>
            </a:r>
            <a:r>
              <a:rPr lang="en-IN" dirty="0" err="1"/>
              <a:t>sa</a:t>
            </a:r>
            <a:r>
              <a:rPr lang="en-IN" dirty="0"/>
              <a:t> 230</a:t>
            </a:r>
          </a:p>
        </p:txBody>
      </p:sp>
      <p:sp>
        <p:nvSpPr>
          <p:cNvPr id="3" name="Content Placeholder 2">
            <a:extLst>
              <a:ext uri="{FF2B5EF4-FFF2-40B4-BE49-F238E27FC236}">
                <a16:creationId xmlns:a16="http://schemas.microsoft.com/office/drawing/2014/main" id="{CAB9BEE5-CA0B-C01D-3760-4CD4499CB9AF}"/>
              </a:ext>
            </a:extLst>
          </p:cNvPr>
          <p:cNvSpPr>
            <a:spLocks noGrp="1"/>
          </p:cNvSpPr>
          <p:nvPr>
            <p:ph idx="1"/>
          </p:nvPr>
        </p:nvSpPr>
        <p:spPr/>
        <p:txBody>
          <a:bodyPr>
            <a:normAutofit/>
          </a:bodyPr>
          <a:lstStyle/>
          <a:p>
            <a:pPr algn="just"/>
            <a:r>
              <a:rPr lang="en-US" sz="2400" dirty="0">
                <a:latin typeface="Candara" panose="020E0502030303020204" pitchFamily="34" charset="0"/>
              </a:rPr>
              <a:t>There is no evidence in the Audit File to indicate that the EP had performed audit procedures and as required by Para 8 of SA 230 documented the conclusion, nature, timing and extent of the procedures performed</a:t>
            </a:r>
            <a:endParaRPr lang="en-IN" sz="2400" dirty="0">
              <a:latin typeface="Candara" panose="020E0502030303020204" pitchFamily="34" charset="0"/>
            </a:endParaRPr>
          </a:p>
        </p:txBody>
      </p:sp>
    </p:spTree>
    <p:extLst>
      <p:ext uri="{BB962C8B-B14F-4D97-AF65-F5344CB8AC3E}">
        <p14:creationId xmlns:p14="http://schemas.microsoft.com/office/powerpoint/2010/main" val="197728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968C9-EE31-D062-E634-51C218B9DBFC}"/>
              </a:ext>
            </a:extLst>
          </p:cNvPr>
          <p:cNvSpPr>
            <a:spLocks noGrp="1"/>
          </p:cNvSpPr>
          <p:nvPr>
            <p:ph type="title"/>
          </p:nvPr>
        </p:nvSpPr>
        <p:spPr/>
        <p:txBody>
          <a:bodyPr/>
          <a:lstStyle/>
          <a:p>
            <a:r>
              <a:rPr lang="en-IN" dirty="0"/>
              <a:t>NOT IN AUDIT FILE</a:t>
            </a:r>
          </a:p>
        </p:txBody>
      </p:sp>
      <p:sp>
        <p:nvSpPr>
          <p:cNvPr id="3" name="Content Placeholder 2">
            <a:extLst>
              <a:ext uri="{FF2B5EF4-FFF2-40B4-BE49-F238E27FC236}">
                <a16:creationId xmlns:a16="http://schemas.microsoft.com/office/drawing/2014/main" id="{DA7AA80E-A914-77F1-BC57-BAC84068F896}"/>
              </a:ext>
            </a:extLst>
          </p:cNvPr>
          <p:cNvSpPr>
            <a:spLocks noGrp="1"/>
          </p:cNvSpPr>
          <p:nvPr>
            <p:ph idx="1"/>
          </p:nvPr>
        </p:nvSpPr>
        <p:spPr/>
        <p:txBody>
          <a:bodyPr/>
          <a:lstStyle/>
          <a:p>
            <a:r>
              <a:rPr lang="en-US" sz="2000" dirty="0" err="1">
                <a:latin typeface="Candara" panose="020E0502030303020204" pitchFamily="34" charset="0"/>
              </a:rPr>
              <a:t>A.Understanding</a:t>
            </a:r>
            <a:r>
              <a:rPr lang="en-US" sz="2000" dirty="0">
                <a:latin typeface="Candara" panose="020E0502030303020204" pitchFamily="34" charset="0"/>
              </a:rPr>
              <a:t> the branch operations, internal controls and responsibilities at various levels in the branch (refer to SA 315)</a:t>
            </a:r>
          </a:p>
          <a:p>
            <a:r>
              <a:rPr lang="en-US" sz="2000" dirty="0">
                <a:latin typeface="Candara" panose="020E0502030303020204" pitchFamily="34" charset="0"/>
              </a:rPr>
              <a:t>b. Audit plan made after understanding the branch operations in accordance with SA 300 </a:t>
            </a:r>
          </a:p>
          <a:p>
            <a:r>
              <a:rPr lang="en-US" sz="2000" dirty="0">
                <a:latin typeface="Candara" panose="020E0502030303020204" pitchFamily="34" charset="0"/>
              </a:rPr>
              <a:t>c. Determination of materiality levels (refer to SA 320)</a:t>
            </a:r>
          </a:p>
          <a:p>
            <a:r>
              <a:rPr lang="en-US" sz="2000" dirty="0">
                <a:latin typeface="Candara" panose="020E0502030303020204" pitchFamily="34" charset="0"/>
              </a:rPr>
              <a:t> d. Understanding of the IT system controls (refer to SA 315)</a:t>
            </a:r>
          </a:p>
          <a:p>
            <a:r>
              <a:rPr lang="en-US" sz="2000" dirty="0">
                <a:latin typeface="Candara" panose="020E0502030303020204" pitchFamily="34" charset="0"/>
              </a:rPr>
              <a:t> e. Trial balance for the previous year (refer to SA 510)</a:t>
            </a:r>
          </a:p>
          <a:p>
            <a:r>
              <a:rPr lang="en-US" sz="2000" dirty="0">
                <a:latin typeface="Candara" panose="020E0502030303020204" pitchFamily="34" charset="0"/>
              </a:rPr>
              <a:t> f. Summary of the accounting policies, observations from previous audits, inspection reports, and internal audit reports (refer to SA 315)</a:t>
            </a:r>
            <a:endParaRPr lang="en-IN" sz="2000" dirty="0">
              <a:latin typeface="Candara" panose="020E0502030303020204" pitchFamily="34" charset="0"/>
            </a:endParaRPr>
          </a:p>
        </p:txBody>
      </p:sp>
    </p:spTree>
    <p:extLst>
      <p:ext uri="{BB962C8B-B14F-4D97-AF65-F5344CB8AC3E}">
        <p14:creationId xmlns:p14="http://schemas.microsoft.com/office/powerpoint/2010/main" val="1494316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1FE5F-2151-C698-CEEB-0DE1123A6570}"/>
              </a:ext>
            </a:extLst>
          </p:cNvPr>
          <p:cNvSpPr>
            <a:spLocks noGrp="1"/>
          </p:cNvSpPr>
          <p:nvPr>
            <p:ph type="title"/>
          </p:nvPr>
        </p:nvSpPr>
        <p:spPr/>
        <p:txBody>
          <a:bodyPr/>
          <a:lstStyle/>
          <a:p>
            <a:r>
              <a:rPr lang="en-IN" dirty="0"/>
              <a:t>NOT IN AUDIT FILE</a:t>
            </a:r>
          </a:p>
        </p:txBody>
      </p:sp>
      <p:sp>
        <p:nvSpPr>
          <p:cNvPr id="3" name="Content Placeholder 2">
            <a:extLst>
              <a:ext uri="{FF2B5EF4-FFF2-40B4-BE49-F238E27FC236}">
                <a16:creationId xmlns:a16="http://schemas.microsoft.com/office/drawing/2014/main" id="{B3550241-E4A9-3D60-9448-F84F3608150B}"/>
              </a:ext>
            </a:extLst>
          </p:cNvPr>
          <p:cNvSpPr>
            <a:spLocks noGrp="1"/>
          </p:cNvSpPr>
          <p:nvPr>
            <p:ph idx="1"/>
          </p:nvPr>
        </p:nvSpPr>
        <p:spPr/>
        <p:txBody>
          <a:bodyPr>
            <a:normAutofit/>
          </a:bodyPr>
          <a:lstStyle/>
          <a:p>
            <a:pPr algn="just"/>
            <a:r>
              <a:rPr lang="en-US" sz="2400" dirty="0">
                <a:latin typeface="Candara" panose="020E0502030303020204" pitchFamily="34" charset="0"/>
              </a:rPr>
              <a:t>G. Proof of verification of trial balance items, including assets (substantive audit procedures) </a:t>
            </a:r>
          </a:p>
          <a:p>
            <a:pPr algn="just"/>
            <a:r>
              <a:rPr lang="en-US" sz="2400" dirty="0">
                <a:latin typeface="Candara" panose="020E0502030303020204" pitchFamily="34" charset="0"/>
              </a:rPr>
              <a:t>H.  Procedures adopted to verify the loans sanctioned during the year (substantive audit procedures) </a:t>
            </a:r>
          </a:p>
          <a:p>
            <a:pPr algn="just"/>
            <a:r>
              <a:rPr lang="en-US" sz="2400" dirty="0">
                <a:latin typeface="Candara" panose="020E0502030303020204" pitchFamily="34" charset="0"/>
              </a:rPr>
              <a:t>I. KYC verification, anti-money laundering verification, security verification (substantive audit procedures).  </a:t>
            </a:r>
            <a:endParaRPr lang="en-IN" sz="2400" dirty="0">
              <a:latin typeface="Candara" panose="020E0502030303020204" pitchFamily="34" charset="0"/>
            </a:endParaRPr>
          </a:p>
        </p:txBody>
      </p:sp>
    </p:spTree>
    <p:extLst>
      <p:ext uri="{BB962C8B-B14F-4D97-AF65-F5344CB8AC3E}">
        <p14:creationId xmlns:p14="http://schemas.microsoft.com/office/powerpoint/2010/main" val="3498743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D25B2-5C00-7F20-95C5-3CAB2F4FF5DD}"/>
              </a:ext>
            </a:extLst>
          </p:cNvPr>
          <p:cNvSpPr>
            <a:spLocks noGrp="1"/>
          </p:cNvSpPr>
          <p:nvPr>
            <p:ph type="title"/>
          </p:nvPr>
        </p:nvSpPr>
        <p:spPr/>
        <p:txBody>
          <a:bodyPr/>
          <a:lstStyle/>
          <a:p>
            <a:r>
              <a:rPr lang="en-IN" dirty="0"/>
              <a:t>Why? </a:t>
            </a:r>
          </a:p>
        </p:txBody>
      </p:sp>
      <p:sp>
        <p:nvSpPr>
          <p:cNvPr id="3" name="Content Placeholder 2">
            <a:extLst>
              <a:ext uri="{FF2B5EF4-FFF2-40B4-BE49-F238E27FC236}">
                <a16:creationId xmlns:a16="http://schemas.microsoft.com/office/drawing/2014/main" id="{7604D008-8A7A-7FBB-D02C-DF6469A01B55}"/>
              </a:ext>
            </a:extLst>
          </p:cNvPr>
          <p:cNvSpPr>
            <a:spLocks noGrp="1"/>
          </p:cNvSpPr>
          <p:nvPr>
            <p:ph idx="1"/>
          </p:nvPr>
        </p:nvSpPr>
        <p:spPr/>
        <p:txBody>
          <a:bodyPr>
            <a:normAutofit/>
          </a:bodyPr>
          <a:lstStyle/>
          <a:p>
            <a:r>
              <a:rPr lang="en-IN" sz="2400" dirty="0">
                <a:latin typeface="Candara" panose="020E0502030303020204" pitchFamily="34" charset="0"/>
              </a:rPr>
              <a:t>Section 143(9) and Section 143(10) of Companies Act, 2013</a:t>
            </a:r>
          </a:p>
        </p:txBody>
      </p:sp>
    </p:spTree>
    <p:extLst>
      <p:ext uri="{BB962C8B-B14F-4D97-AF65-F5344CB8AC3E}">
        <p14:creationId xmlns:p14="http://schemas.microsoft.com/office/powerpoint/2010/main" val="2810205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30FB0-C929-6575-CC63-E87723313CB5}"/>
              </a:ext>
            </a:extLst>
          </p:cNvPr>
          <p:cNvSpPr>
            <a:spLocks noGrp="1"/>
          </p:cNvSpPr>
          <p:nvPr>
            <p:ph type="title"/>
          </p:nvPr>
        </p:nvSpPr>
        <p:spPr/>
        <p:txBody>
          <a:bodyPr/>
          <a:lstStyle/>
          <a:p>
            <a:r>
              <a:rPr lang="en-IN" dirty="0" err="1"/>
              <a:t>dfhl</a:t>
            </a:r>
            <a:endParaRPr lang="en-IN" dirty="0"/>
          </a:p>
        </p:txBody>
      </p:sp>
      <p:sp>
        <p:nvSpPr>
          <p:cNvPr id="3" name="Content Placeholder 2">
            <a:extLst>
              <a:ext uri="{FF2B5EF4-FFF2-40B4-BE49-F238E27FC236}">
                <a16:creationId xmlns:a16="http://schemas.microsoft.com/office/drawing/2014/main" id="{42289464-AA5F-6709-0028-7997C8CA2002}"/>
              </a:ext>
            </a:extLst>
          </p:cNvPr>
          <p:cNvSpPr>
            <a:spLocks noGrp="1"/>
          </p:cNvSpPr>
          <p:nvPr>
            <p:ph idx="1"/>
          </p:nvPr>
        </p:nvSpPr>
        <p:spPr/>
        <p:txBody>
          <a:bodyPr>
            <a:normAutofit/>
          </a:bodyPr>
          <a:lstStyle/>
          <a:p>
            <a:pPr algn="just"/>
            <a:r>
              <a:rPr lang="en-US" sz="2400" dirty="0">
                <a:latin typeface="Candara" panose="020E0502030303020204" pitchFamily="34" charset="0"/>
              </a:rPr>
              <a:t>The EP was charged with non-compliance with SA 700. As per SA 700 in order to form an opinion, the auditor shall conclude as to whether the auditor has obtained reasonable assurance whether the financial statements as a whole are free from material misstatement, whether due to fraud or error. Such a conclusion shall take into account, inter alia, whether sufficient appropriate audit evidence has been obtained and whether uncorrected misstatements are material, individually or in aggregate. Since, the unmodified opinion expressed by the EP is not supported by evidence, the EP was charged with non-compliance with SA 700</a:t>
            </a:r>
            <a:endParaRPr lang="en-IN" sz="2400" dirty="0">
              <a:latin typeface="Candara" panose="020E0502030303020204" pitchFamily="34" charset="0"/>
            </a:endParaRPr>
          </a:p>
        </p:txBody>
      </p:sp>
    </p:spTree>
    <p:extLst>
      <p:ext uri="{BB962C8B-B14F-4D97-AF65-F5344CB8AC3E}">
        <p14:creationId xmlns:p14="http://schemas.microsoft.com/office/powerpoint/2010/main" val="2106172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B0FD-E265-2087-01D9-7FBC2D241E39}"/>
              </a:ext>
            </a:extLst>
          </p:cNvPr>
          <p:cNvSpPr>
            <a:spLocks noGrp="1"/>
          </p:cNvSpPr>
          <p:nvPr>
            <p:ph type="title"/>
          </p:nvPr>
        </p:nvSpPr>
        <p:spPr/>
        <p:txBody>
          <a:bodyPr/>
          <a:lstStyle/>
          <a:p>
            <a:r>
              <a:rPr lang="en-IN" dirty="0"/>
              <a:t>RESPONSE OF EP</a:t>
            </a:r>
          </a:p>
        </p:txBody>
      </p:sp>
      <p:sp>
        <p:nvSpPr>
          <p:cNvPr id="3" name="Content Placeholder 2">
            <a:extLst>
              <a:ext uri="{FF2B5EF4-FFF2-40B4-BE49-F238E27FC236}">
                <a16:creationId xmlns:a16="http://schemas.microsoft.com/office/drawing/2014/main" id="{CA6F010E-9645-440C-B7F9-6A7A60D25C6B}"/>
              </a:ext>
            </a:extLst>
          </p:cNvPr>
          <p:cNvSpPr>
            <a:spLocks noGrp="1"/>
          </p:cNvSpPr>
          <p:nvPr>
            <p:ph idx="1"/>
          </p:nvPr>
        </p:nvSpPr>
        <p:spPr/>
        <p:txBody>
          <a:bodyPr>
            <a:normAutofit/>
          </a:bodyPr>
          <a:lstStyle/>
          <a:p>
            <a:r>
              <a:rPr lang="en-US" sz="2400" dirty="0">
                <a:latin typeface="Candara" panose="020E0502030303020204" pitchFamily="34" charset="0"/>
              </a:rPr>
              <a:t>Most of the SAs referred in the show cause notice are not applicable for the said assignment</a:t>
            </a:r>
            <a:endParaRPr lang="en-IN" sz="2400" dirty="0">
              <a:latin typeface="Candara" panose="020E0502030303020204" pitchFamily="34" charset="0"/>
            </a:endParaRPr>
          </a:p>
        </p:txBody>
      </p:sp>
    </p:spTree>
    <p:extLst>
      <p:ext uri="{BB962C8B-B14F-4D97-AF65-F5344CB8AC3E}">
        <p14:creationId xmlns:p14="http://schemas.microsoft.com/office/powerpoint/2010/main" val="23911754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4D30D-931C-3CA0-7B62-51520A089874}"/>
              </a:ext>
            </a:extLst>
          </p:cNvPr>
          <p:cNvSpPr>
            <a:spLocks noGrp="1"/>
          </p:cNvSpPr>
          <p:nvPr>
            <p:ph type="title"/>
          </p:nvPr>
        </p:nvSpPr>
        <p:spPr/>
        <p:txBody>
          <a:bodyPr/>
          <a:lstStyle/>
          <a:p>
            <a:r>
              <a:rPr lang="en-IN" dirty="0"/>
              <a:t>NON COMPLIANCE WITH AUDITING STANDARDS </a:t>
            </a:r>
          </a:p>
        </p:txBody>
      </p:sp>
      <p:sp>
        <p:nvSpPr>
          <p:cNvPr id="3" name="Content Placeholder 2">
            <a:extLst>
              <a:ext uri="{FF2B5EF4-FFF2-40B4-BE49-F238E27FC236}">
                <a16:creationId xmlns:a16="http://schemas.microsoft.com/office/drawing/2014/main" id="{D903B5EE-0756-28FE-8C53-11FAE3F42A40}"/>
              </a:ext>
            </a:extLst>
          </p:cNvPr>
          <p:cNvSpPr>
            <a:spLocks noGrp="1"/>
          </p:cNvSpPr>
          <p:nvPr>
            <p:ph idx="1"/>
          </p:nvPr>
        </p:nvSpPr>
        <p:spPr/>
        <p:txBody>
          <a:bodyPr/>
          <a:lstStyle/>
          <a:p>
            <a:endParaRPr lang="en-IN" dirty="0"/>
          </a:p>
        </p:txBody>
      </p:sp>
      <p:graphicFrame>
        <p:nvGraphicFramePr>
          <p:cNvPr id="4" name="Object 3">
            <a:extLst>
              <a:ext uri="{FF2B5EF4-FFF2-40B4-BE49-F238E27FC236}">
                <a16:creationId xmlns:a16="http://schemas.microsoft.com/office/drawing/2014/main" id="{AC42547C-22FA-9926-3226-762061D9FD66}"/>
              </a:ext>
            </a:extLst>
          </p:cNvPr>
          <p:cNvGraphicFramePr>
            <a:graphicFrameLocks noChangeAspect="1"/>
          </p:cNvGraphicFramePr>
          <p:nvPr>
            <p:extLst>
              <p:ext uri="{D42A27DB-BD31-4B8C-83A1-F6EECF244321}">
                <p14:modId xmlns:p14="http://schemas.microsoft.com/office/powerpoint/2010/main" val="1745566391"/>
              </p:ext>
            </p:extLst>
          </p:nvPr>
        </p:nvGraphicFramePr>
        <p:xfrm>
          <a:off x="1473200" y="2074432"/>
          <a:ext cx="7061200" cy="3784367"/>
        </p:xfrm>
        <a:graphic>
          <a:graphicData uri="http://schemas.openxmlformats.org/presentationml/2006/ole">
            <mc:AlternateContent xmlns:mc="http://schemas.openxmlformats.org/markup-compatibility/2006">
              <mc:Choice xmlns:v="urn:schemas-microsoft-com:vml" Requires="v">
                <p:oleObj name="Worksheet" r:id="rId2" imgW="3244887" imgH="2768425" progId="Excel.Sheet.12">
                  <p:embed/>
                </p:oleObj>
              </mc:Choice>
              <mc:Fallback>
                <p:oleObj name="Worksheet" r:id="rId2" imgW="3244887" imgH="2768425" progId="Excel.Sheet.12">
                  <p:embed/>
                  <p:pic>
                    <p:nvPicPr>
                      <p:cNvPr id="4" name="Object 3">
                        <a:extLst>
                          <a:ext uri="{FF2B5EF4-FFF2-40B4-BE49-F238E27FC236}">
                            <a16:creationId xmlns:a16="http://schemas.microsoft.com/office/drawing/2014/main" id="{AC42547C-22FA-9926-3226-762061D9FD66}"/>
                          </a:ext>
                        </a:extLst>
                      </p:cNvPr>
                      <p:cNvPicPr/>
                      <p:nvPr/>
                    </p:nvPicPr>
                    <p:blipFill>
                      <a:blip r:embed="rId3"/>
                      <a:stretch>
                        <a:fillRect/>
                      </a:stretch>
                    </p:blipFill>
                    <p:spPr>
                      <a:xfrm>
                        <a:off x="1473200" y="2074432"/>
                        <a:ext cx="7061200" cy="3784367"/>
                      </a:xfrm>
                      <a:prstGeom prst="rect">
                        <a:avLst/>
                      </a:prstGeom>
                    </p:spPr>
                  </p:pic>
                </p:oleObj>
              </mc:Fallback>
            </mc:AlternateContent>
          </a:graphicData>
        </a:graphic>
      </p:graphicFrame>
      <p:sp>
        <p:nvSpPr>
          <p:cNvPr id="5" name="TextBox 4">
            <a:extLst>
              <a:ext uri="{FF2B5EF4-FFF2-40B4-BE49-F238E27FC236}">
                <a16:creationId xmlns:a16="http://schemas.microsoft.com/office/drawing/2014/main" id="{310E4073-D738-6A94-2CFE-A050CBE0E8A6}"/>
              </a:ext>
            </a:extLst>
          </p:cNvPr>
          <p:cNvSpPr txBox="1"/>
          <p:nvPr/>
        </p:nvSpPr>
        <p:spPr>
          <a:xfrm>
            <a:off x="9773920" y="3220720"/>
            <a:ext cx="1972015" cy="1015663"/>
          </a:xfrm>
          <a:prstGeom prst="rect">
            <a:avLst/>
          </a:prstGeom>
          <a:noFill/>
        </p:spPr>
        <p:txBody>
          <a:bodyPr wrap="none" rtlCol="0">
            <a:spAutoFit/>
          </a:bodyPr>
          <a:lstStyle/>
          <a:p>
            <a:r>
              <a:rPr lang="en-IN" sz="2000" dirty="0">
                <a:latin typeface="Candara" panose="020E0502030303020204" pitchFamily="34" charset="0"/>
              </a:rPr>
              <a:t>Would these </a:t>
            </a:r>
          </a:p>
          <a:p>
            <a:r>
              <a:rPr lang="en-IN" sz="2000" dirty="0">
                <a:latin typeface="Candara" panose="020E0502030303020204" pitchFamily="34" charset="0"/>
              </a:rPr>
              <a:t>Apply to Branch </a:t>
            </a:r>
          </a:p>
          <a:p>
            <a:r>
              <a:rPr lang="en-IN" sz="2000" dirty="0">
                <a:latin typeface="Candara" panose="020E0502030303020204" pitchFamily="34" charset="0"/>
              </a:rPr>
              <a:t>Audits? </a:t>
            </a:r>
          </a:p>
        </p:txBody>
      </p:sp>
    </p:spTree>
    <p:extLst>
      <p:ext uri="{BB962C8B-B14F-4D97-AF65-F5344CB8AC3E}">
        <p14:creationId xmlns:p14="http://schemas.microsoft.com/office/powerpoint/2010/main" val="294045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6B11F-DC2A-C805-D33A-616AF3FC93D3}"/>
              </a:ext>
            </a:extLst>
          </p:cNvPr>
          <p:cNvSpPr>
            <a:spLocks noGrp="1"/>
          </p:cNvSpPr>
          <p:nvPr>
            <p:ph type="title"/>
          </p:nvPr>
        </p:nvSpPr>
        <p:spPr/>
        <p:txBody>
          <a:bodyPr/>
          <a:lstStyle/>
          <a:p>
            <a:r>
              <a:rPr lang="en-IN" dirty="0"/>
              <a:t>NFRA ORDERS ARE SENT TO?</a:t>
            </a:r>
          </a:p>
        </p:txBody>
      </p:sp>
      <p:sp>
        <p:nvSpPr>
          <p:cNvPr id="3" name="Content Placeholder 2">
            <a:extLst>
              <a:ext uri="{FF2B5EF4-FFF2-40B4-BE49-F238E27FC236}">
                <a16:creationId xmlns:a16="http://schemas.microsoft.com/office/drawing/2014/main" id="{77341B0D-B39C-D627-40BA-848A25B35783}"/>
              </a:ext>
            </a:extLst>
          </p:cNvPr>
          <p:cNvSpPr>
            <a:spLocks noGrp="1"/>
          </p:cNvSpPr>
          <p:nvPr>
            <p:ph idx="1"/>
          </p:nvPr>
        </p:nvSpPr>
        <p:spPr/>
        <p:txBody>
          <a:bodyPr/>
          <a:lstStyle/>
          <a:p>
            <a:pPr lvl="1" algn="just"/>
            <a:r>
              <a:rPr lang="en-IN" sz="2400" dirty="0">
                <a:latin typeface="Candara" panose="020E0502030303020204" pitchFamily="34" charset="0"/>
              </a:rPr>
              <a:t>MCA</a:t>
            </a:r>
          </a:p>
          <a:p>
            <a:pPr lvl="1" algn="just"/>
            <a:r>
              <a:rPr lang="en-IN" sz="2400" dirty="0">
                <a:latin typeface="Candara" panose="020E0502030303020204" pitchFamily="34" charset="0"/>
              </a:rPr>
              <a:t>SEBI</a:t>
            </a:r>
          </a:p>
          <a:p>
            <a:pPr lvl="1" algn="just"/>
            <a:r>
              <a:rPr lang="en-IN" sz="2400" dirty="0">
                <a:latin typeface="Candara" panose="020E0502030303020204" pitchFamily="34" charset="0"/>
              </a:rPr>
              <a:t>RBI</a:t>
            </a:r>
          </a:p>
          <a:p>
            <a:pPr lvl="1" algn="just"/>
            <a:r>
              <a:rPr lang="en-IN" sz="2400" dirty="0">
                <a:latin typeface="Candara" panose="020E0502030303020204" pitchFamily="34" charset="0"/>
              </a:rPr>
              <a:t>ICAI</a:t>
            </a:r>
          </a:p>
          <a:p>
            <a:pPr lvl="1" algn="just"/>
            <a:r>
              <a:rPr lang="en-IN" sz="2400" dirty="0">
                <a:latin typeface="Candara" panose="020E0502030303020204" pitchFamily="34" charset="0"/>
              </a:rPr>
              <a:t>Company</a:t>
            </a:r>
          </a:p>
          <a:p>
            <a:pPr lvl="1" algn="just"/>
            <a:r>
              <a:rPr lang="en-IN" sz="2400" dirty="0">
                <a:latin typeface="Candara" panose="020E0502030303020204" pitchFamily="34" charset="0"/>
              </a:rPr>
              <a:t>IT Team, NFRA</a:t>
            </a:r>
          </a:p>
          <a:p>
            <a:pPr marL="324000" lvl="1" indent="0">
              <a:buNone/>
            </a:pPr>
            <a:endParaRPr lang="en-IN" dirty="0"/>
          </a:p>
        </p:txBody>
      </p:sp>
    </p:spTree>
    <p:extLst>
      <p:ext uri="{BB962C8B-B14F-4D97-AF65-F5344CB8AC3E}">
        <p14:creationId xmlns:p14="http://schemas.microsoft.com/office/powerpoint/2010/main" val="3790374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D81E-483B-264B-DEF8-79A14D860337}"/>
              </a:ext>
            </a:extLst>
          </p:cNvPr>
          <p:cNvSpPr>
            <a:spLocks noGrp="1"/>
          </p:cNvSpPr>
          <p:nvPr>
            <p:ph type="title"/>
          </p:nvPr>
        </p:nvSpPr>
        <p:spPr/>
        <p:txBody>
          <a:bodyPr/>
          <a:lstStyle/>
          <a:p>
            <a:r>
              <a:rPr lang="en-IN" dirty="0"/>
              <a:t>APPEALS?</a:t>
            </a:r>
          </a:p>
        </p:txBody>
      </p:sp>
      <p:sp>
        <p:nvSpPr>
          <p:cNvPr id="3" name="Content Placeholder 2">
            <a:extLst>
              <a:ext uri="{FF2B5EF4-FFF2-40B4-BE49-F238E27FC236}">
                <a16:creationId xmlns:a16="http://schemas.microsoft.com/office/drawing/2014/main" id="{AEF46EDD-E72D-E962-FD42-26143C7D9AB6}"/>
              </a:ext>
            </a:extLst>
          </p:cNvPr>
          <p:cNvSpPr>
            <a:spLocks noGrp="1"/>
          </p:cNvSpPr>
          <p:nvPr>
            <p:ph idx="1"/>
          </p:nvPr>
        </p:nvSpPr>
        <p:spPr/>
        <p:txBody>
          <a:bodyPr>
            <a:normAutofit/>
          </a:bodyPr>
          <a:lstStyle/>
          <a:p>
            <a:r>
              <a:rPr lang="en-IN" sz="2800" dirty="0">
                <a:latin typeface="Candara" panose="020E0502030303020204" pitchFamily="34" charset="0"/>
              </a:rPr>
              <a:t>Appellate Tribunal- yet to be set up?</a:t>
            </a:r>
          </a:p>
        </p:txBody>
      </p:sp>
    </p:spTree>
    <p:extLst>
      <p:ext uri="{BB962C8B-B14F-4D97-AF65-F5344CB8AC3E}">
        <p14:creationId xmlns:p14="http://schemas.microsoft.com/office/powerpoint/2010/main" val="58700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83DA5-E893-76DC-5E87-2E0B23B9456E}"/>
              </a:ext>
            </a:extLst>
          </p:cNvPr>
          <p:cNvSpPr>
            <a:spLocks noGrp="1"/>
          </p:cNvSpPr>
          <p:nvPr>
            <p:ph type="title"/>
          </p:nvPr>
        </p:nvSpPr>
        <p:spPr/>
        <p:txBody>
          <a:bodyPr/>
          <a:lstStyle/>
          <a:p>
            <a:r>
              <a:rPr lang="en-IN" dirty="0"/>
              <a:t>IL &amp; FS</a:t>
            </a:r>
          </a:p>
        </p:txBody>
      </p:sp>
      <p:sp>
        <p:nvSpPr>
          <p:cNvPr id="3" name="Content Placeholder 2">
            <a:extLst>
              <a:ext uri="{FF2B5EF4-FFF2-40B4-BE49-F238E27FC236}">
                <a16:creationId xmlns:a16="http://schemas.microsoft.com/office/drawing/2014/main" id="{68839A3E-DA1D-C5BF-33FA-910A8AAEB504}"/>
              </a:ext>
            </a:extLst>
          </p:cNvPr>
          <p:cNvSpPr>
            <a:spLocks noGrp="1"/>
          </p:cNvSpPr>
          <p:nvPr>
            <p:ph idx="1"/>
          </p:nvPr>
        </p:nvSpPr>
        <p:spPr/>
        <p:txBody>
          <a:bodyPr>
            <a:normAutofit/>
          </a:bodyPr>
          <a:lstStyle/>
          <a:p>
            <a:r>
              <a:rPr lang="en-IN" sz="2800" dirty="0">
                <a:latin typeface="Candara" panose="020E0502030303020204" pitchFamily="34" charset="0"/>
              </a:rPr>
              <a:t>Partners had direct access to the top management? </a:t>
            </a:r>
          </a:p>
        </p:txBody>
      </p:sp>
    </p:spTree>
    <p:extLst>
      <p:ext uri="{BB962C8B-B14F-4D97-AF65-F5344CB8AC3E}">
        <p14:creationId xmlns:p14="http://schemas.microsoft.com/office/powerpoint/2010/main" val="18258221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2D97-A0D0-6545-9190-7B672FABBC99}"/>
              </a:ext>
            </a:extLst>
          </p:cNvPr>
          <p:cNvSpPr>
            <a:spLocks noGrp="1"/>
          </p:cNvSpPr>
          <p:nvPr>
            <p:ph type="title"/>
          </p:nvPr>
        </p:nvSpPr>
        <p:spPr/>
        <p:txBody>
          <a:bodyPr/>
          <a:lstStyle/>
          <a:p>
            <a:r>
              <a:rPr lang="en-IN" dirty="0"/>
              <a:t>IL &amp; fs </a:t>
            </a:r>
          </a:p>
        </p:txBody>
      </p:sp>
      <p:sp>
        <p:nvSpPr>
          <p:cNvPr id="3" name="Content Placeholder 2">
            <a:extLst>
              <a:ext uri="{FF2B5EF4-FFF2-40B4-BE49-F238E27FC236}">
                <a16:creationId xmlns:a16="http://schemas.microsoft.com/office/drawing/2014/main" id="{F35D6DD1-B185-6263-7321-01C893C91770}"/>
              </a:ext>
            </a:extLst>
          </p:cNvPr>
          <p:cNvSpPr>
            <a:spLocks noGrp="1"/>
          </p:cNvSpPr>
          <p:nvPr>
            <p:ph idx="1"/>
          </p:nvPr>
        </p:nvSpPr>
        <p:spPr/>
        <p:txBody>
          <a:bodyPr/>
          <a:lstStyle/>
          <a:p>
            <a:r>
              <a:rPr lang="en-IN" sz="2800" dirty="0">
                <a:latin typeface="Candara" panose="020E0502030303020204" pitchFamily="34" charset="0"/>
              </a:rPr>
              <a:t>Independence</a:t>
            </a:r>
          </a:p>
          <a:p>
            <a:r>
              <a:rPr lang="en-IN" sz="2800" dirty="0">
                <a:latin typeface="Candara" panose="020E0502030303020204" pitchFamily="34" charset="0"/>
              </a:rPr>
              <a:t>Non-Audit Services</a:t>
            </a:r>
          </a:p>
          <a:p>
            <a:endParaRPr lang="en-IN" dirty="0"/>
          </a:p>
        </p:txBody>
      </p:sp>
    </p:spTree>
    <p:extLst>
      <p:ext uri="{BB962C8B-B14F-4D97-AF65-F5344CB8AC3E}">
        <p14:creationId xmlns:p14="http://schemas.microsoft.com/office/powerpoint/2010/main" val="324240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E3FB2-FF64-9A92-F9F7-0392948E8E47}"/>
              </a:ext>
            </a:extLst>
          </p:cNvPr>
          <p:cNvSpPr>
            <a:spLocks noGrp="1"/>
          </p:cNvSpPr>
          <p:nvPr>
            <p:ph type="title"/>
          </p:nvPr>
        </p:nvSpPr>
        <p:spPr/>
        <p:txBody>
          <a:bodyPr/>
          <a:lstStyle/>
          <a:p>
            <a:r>
              <a:rPr lang="en-IN" dirty="0"/>
              <a:t>Dependence?</a:t>
            </a:r>
          </a:p>
        </p:txBody>
      </p:sp>
      <p:sp>
        <p:nvSpPr>
          <p:cNvPr id="6" name="Content Placeholder 5">
            <a:extLst>
              <a:ext uri="{FF2B5EF4-FFF2-40B4-BE49-F238E27FC236}">
                <a16:creationId xmlns:a16="http://schemas.microsoft.com/office/drawing/2014/main" id="{53058802-2348-FCAE-1008-296F00052522}"/>
              </a:ext>
            </a:extLst>
          </p:cNvPr>
          <p:cNvSpPr>
            <a:spLocks noGrp="1"/>
          </p:cNvSpPr>
          <p:nvPr>
            <p:ph idx="1"/>
          </p:nvPr>
        </p:nvSpPr>
        <p:spPr/>
        <p:txBody>
          <a:bodyPr/>
          <a:lstStyle/>
          <a:p>
            <a:endParaRPr lang="en-IN" dirty="0"/>
          </a:p>
        </p:txBody>
      </p:sp>
      <p:graphicFrame>
        <p:nvGraphicFramePr>
          <p:cNvPr id="7" name="Object 6">
            <a:extLst>
              <a:ext uri="{FF2B5EF4-FFF2-40B4-BE49-F238E27FC236}">
                <a16:creationId xmlns:a16="http://schemas.microsoft.com/office/drawing/2014/main" id="{FAD0BCFE-A49A-26A0-AF4F-182AAA48A0BA}"/>
              </a:ext>
            </a:extLst>
          </p:cNvPr>
          <p:cNvGraphicFramePr>
            <a:graphicFrameLocks noChangeAspect="1"/>
          </p:cNvGraphicFramePr>
          <p:nvPr>
            <p:extLst>
              <p:ext uri="{D42A27DB-BD31-4B8C-83A1-F6EECF244321}">
                <p14:modId xmlns:p14="http://schemas.microsoft.com/office/powerpoint/2010/main" val="83854018"/>
              </p:ext>
            </p:extLst>
          </p:nvPr>
        </p:nvGraphicFramePr>
        <p:xfrm>
          <a:off x="1605280" y="1851639"/>
          <a:ext cx="8910320" cy="4981619"/>
        </p:xfrm>
        <a:graphic>
          <a:graphicData uri="http://schemas.openxmlformats.org/presentationml/2006/ole">
            <mc:AlternateContent xmlns:mc="http://schemas.openxmlformats.org/markup-compatibility/2006">
              <mc:Choice xmlns:v="urn:schemas-microsoft-com:vml" Requires="v">
                <p:oleObj name="Worksheet" r:id="rId2" imgW="6832649" imgH="4806906" progId="Excel.Sheet.12">
                  <p:embed/>
                </p:oleObj>
              </mc:Choice>
              <mc:Fallback>
                <p:oleObj name="Worksheet" r:id="rId2" imgW="6832649" imgH="4806906" progId="Excel.Sheet.12">
                  <p:embed/>
                  <p:pic>
                    <p:nvPicPr>
                      <p:cNvPr id="7" name="Object 6">
                        <a:extLst>
                          <a:ext uri="{FF2B5EF4-FFF2-40B4-BE49-F238E27FC236}">
                            <a16:creationId xmlns:a16="http://schemas.microsoft.com/office/drawing/2014/main" id="{FAD0BCFE-A49A-26A0-AF4F-182AAA48A0BA}"/>
                          </a:ext>
                        </a:extLst>
                      </p:cNvPr>
                      <p:cNvPicPr/>
                      <p:nvPr/>
                    </p:nvPicPr>
                    <p:blipFill>
                      <a:blip r:embed="rId3"/>
                      <a:stretch>
                        <a:fillRect/>
                      </a:stretch>
                    </p:blipFill>
                    <p:spPr>
                      <a:xfrm>
                        <a:off x="1605280" y="1851639"/>
                        <a:ext cx="8910320" cy="4981619"/>
                      </a:xfrm>
                      <a:prstGeom prst="rect">
                        <a:avLst/>
                      </a:prstGeom>
                    </p:spPr>
                  </p:pic>
                </p:oleObj>
              </mc:Fallback>
            </mc:AlternateContent>
          </a:graphicData>
        </a:graphic>
      </p:graphicFrame>
    </p:spTree>
    <p:extLst>
      <p:ext uri="{BB962C8B-B14F-4D97-AF65-F5344CB8AC3E}">
        <p14:creationId xmlns:p14="http://schemas.microsoft.com/office/powerpoint/2010/main" val="28477676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F70DB-AC93-F487-408A-232CA1F7594C}"/>
              </a:ext>
            </a:extLst>
          </p:cNvPr>
          <p:cNvSpPr>
            <a:spLocks noGrp="1"/>
          </p:cNvSpPr>
          <p:nvPr>
            <p:ph type="title"/>
          </p:nvPr>
        </p:nvSpPr>
        <p:spPr/>
        <p:txBody>
          <a:bodyPr/>
          <a:lstStyle/>
          <a:p>
            <a:r>
              <a:rPr lang="en-IN" dirty="0"/>
              <a:t>Fees again</a:t>
            </a:r>
          </a:p>
        </p:txBody>
      </p:sp>
      <p:pic>
        <p:nvPicPr>
          <p:cNvPr id="5" name="Content Placeholder 4" descr="A screenshot of a report&#10;&#10;Description automatically generated">
            <a:extLst>
              <a:ext uri="{FF2B5EF4-FFF2-40B4-BE49-F238E27FC236}">
                <a16:creationId xmlns:a16="http://schemas.microsoft.com/office/drawing/2014/main" id="{0A83A590-0E06-3473-8240-4D80049FA2B6}"/>
              </a:ext>
            </a:extLst>
          </p:cNvPr>
          <p:cNvPicPr>
            <a:picLocks noGrp="1" noChangeAspect="1"/>
          </p:cNvPicPr>
          <p:nvPr>
            <p:ph idx="1"/>
          </p:nvPr>
        </p:nvPicPr>
        <p:blipFill>
          <a:blip r:embed="rId2"/>
          <a:stretch>
            <a:fillRect/>
          </a:stretch>
        </p:blipFill>
        <p:spPr>
          <a:xfrm>
            <a:off x="1676400" y="2400376"/>
            <a:ext cx="7726849" cy="3990264"/>
          </a:xfrm>
        </p:spPr>
      </p:pic>
    </p:spTree>
    <p:extLst>
      <p:ext uri="{BB962C8B-B14F-4D97-AF65-F5344CB8AC3E}">
        <p14:creationId xmlns:p14="http://schemas.microsoft.com/office/powerpoint/2010/main" val="2919194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253E0-7925-4B97-CAD2-441FF2972232}"/>
              </a:ext>
            </a:extLst>
          </p:cNvPr>
          <p:cNvSpPr>
            <a:spLocks noGrp="1"/>
          </p:cNvSpPr>
          <p:nvPr>
            <p:ph type="title"/>
          </p:nvPr>
        </p:nvSpPr>
        <p:spPr/>
        <p:txBody>
          <a:bodyPr/>
          <a:lstStyle/>
          <a:p>
            <a:r>
              <a:rPr lang="en-IN" dirty="0" err="1"/>
              <a:t>bartronics</a:t>
            </a:r>
            <a:endParaRPr lang="en-IN" dirty="0"/>
          </a:p>
        </p:txBody>
      </p:sp>
      <p:sp>
        <p:nvSpPr>
          <p:cNvPr id="3" name="Content Placeholder 2">
            <a:extLst>
              <a:ext uri="{FF2B5EF4-FFF2-40B4-BE49-F238E27FC236}">
                <a16:creationId xmlns:a16="http://schemas.microsoft.com/office/drawing/2014/main" id="{CBFE4947-D4ED-0203-1131-E1C7A3F8FEFD}"/>
              </a:ext>
            </a:extLst>
          </p:cNvPr>
          <p:cNvSpPr>
            <a:spLocks noGrp="1"/>
          </p:cNvSpPr>
          <p:nvPr>
            <p:ph idx="1"/>
          </p:nvPr>
        </p:nvSpPr>
        <p:spPr/>
        <p:txBody>
          <a:bodyPr/>
          <a:lstStyle/>
          <a:p>
            <a:pPr algn="just"/>
            <a:r>
              <a:rPr lang="en-IN" sz="2400" dirty="0">
                <a:latin typeface="Candara" panose="020E0502030303020204" pitchFamily="34" charset="0"/>
              </a:rPr>
              <a:t>Failure to maintain audit file and cooperate with NFRA</a:t>
            </a:r>
          </a:p>
          <a:p>
            <a:pPr algn="just"/>
            <a:r>
              <a:rPr lang="en-IN" sz="2400" dirty="0">
                <a:latin typeface="Candara" panose="020E0502030303020204" pitchFamily="34" charset="0"/>
              </a:rPr>
              <a:t>Misuse of EOMs for issuing a modified audit opinion</a:t>
            </a:r>
          </a:p>
          <a:p>
            <a:pPr marL="0" indent="0">
              <a:buNone/>
            </a:pPr>
            <a:endParaRPr lang="en-IN" dirty="0"/>
          </a:p>
        </p:txBody>
      </p:sp>
    </p:spTree>
    <p:extLst>
      <p:ext uri="{BB962C8B-B14F-4D97-AF65-F5344CB8AC3E}">
        <p14:creationId xmlns:p14="http://schemas.microsoft.com/office/powerpoint/2010/main" val="292135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C6C27-8641-6735-3A28-D1090AD00E7D}"/>
              </a:ext>
            </a:extLst>
          </p:cNvPr>
          <p:cNvSpPr>
            <a:spLocks noGrp="1"/>
          </p:cNvSpPr>
          <p:nvPr>
            <p:ph type="title"/>
          </p:nvPr>
        </p:nvSpPr>
        <p:spPr/>
        <p:txBody>
          <a:bodyPr/>
          <a:lstStyle/>
          <a:p>
            <a:r>
              <a:rPr lang="en-IN" dirty="0"/>
              <a:t>Why?</a:t>
            </a:r>
          </a:p>
        </p:txBody>
      </p:sp>
      <p:sp>
        <p:nvSpPr>
          <p:cNvPr id="3" name="Content Placeholder 2">
            <a:extLst>
              <a:ext uri="{FF2B5EF4-FFF2-40B4-BE49-F238E27FC236}">
                <a16:creationId xmlns:a16="http://schemas.microsoft.com/office/drawing/2014/main" id="{5B7E56F3-8B42-3225-7B3D-890350B0249C}"/>
              </a:ext>
            </a:extLst>
          </p:cNvPr>
          <p:cNvSpPr>
            <a:spLocks noGrp="1"/>
          </p:cNvSpPr>
          <p:nvPr>
            <p:ph idx="1"/>
          </p:nvPr>
        </p:nvSpPr>
        <p:spPr/>
        <p:txBody>
          <a:bodyPr>
            <a:normAutofit/>
          </a:bodyPr>
          <a:lstStyle/>
          <a:p>
            <a:r>
              <a:rPr lang="en-IN" sz="2800" dirty="0">
                <a:latin typeface="Candara" panose="020E0502030303020204" pitchFamily="34" charset="0"/>
              </a:rPr>
              <a:t>Active Regulators</a:t>
            </a:r>
          </a:p>
          <a:p>
            <a:r>
              <a:rPr lang="en-IN" sz="2800" dirty="0">
                <a:latin typeface="Candara" panose="020E0502030303020204" pitchFamily="34" charset="0"/>
              </a:rPr>
              <a:t>Worried Investors</a:t>
            </a:r>
          </a:p>
          <a:p>
            <a:r>
              <a:rPr lang="en-IN" sz="2800" dirty="0">
                <a:latin typeface="Candara" panose="020E0502030303020204" pitchFamily="34" charset="0"/>
              </a:rPr>
              <a:t>Normal Auditors</a:t>
            </a:r>
          </a:p>
        </p:txBody>
      </p:sp>
    </p:spTree>
    <p:extLst>
      <p:ext uri="{BB962C8B-B14F-4D97-AF65-F5344CB8AC3E}">
        <p14:creationId xmlns:p14="http://schemas.microsoft.com/office/powerpoint/2010/main" val="228653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73F75-2527-DAB5-DB47-8DD37D82E69F}"/>
              </a:ext>
            </a:extLst>
          </p:cNvPr>
          <p:cNvSpPr>
            <a:spLocks noGrp="1"/>
          </p:cNvSpPr>
          <p:nvPr>
            <p:ph type="title"/>
          </p:nvPr>
        </p:nvSpPr>
        <p:spPr/>
        <p:txBody>
          <a:bodyPr/>
          <a:lstStyle/>
          <a:p>
            <a:r>
              <a:rPr lang="en-IN" dirty="0" err="1"/>
              <a:t>eom</a:t>
            </a:r>
            <a:endParaRPr lang="en-IN" dirty="0"/>
          </a:p>
        </p:txBody>
      </p:sp>
      <p:sp>
        <p:nvSpPr>
          <p:cNvPr id="3" name="Content Placeholder 2">
            <a:extLst>
              <a:ext uri="{FF2B5EF4-FFF2-40B4-BE49-F238E27FC236}">
                <a16:creationId xmlns:a16="http://schemas.microsoft.com/office/drawing/2014/main" id="{FF15ABBE-E46C-BCB5-719C-8ACEC92093DD}"/>
              </a:ext>
            </a:extLst>
          </p:cNvPr>
          <p:cNvSpPr>
            <a:spLocks noGrp="1"/>
          </p:cNvSpPr>
          <p:nvPr>
            <p:ph idx="1"/>
          </p:nvPr>
        </p:nvSpPr>
        <p:spPr/>
        <p:txBody>
          <a:bodyPr>
            <a:normAutofit/>
          </a:bodyPr>
          <a:lstStyle/>
          <a:p>
            <a:pPr algn="just"/>
            <a:r>
              <a:rPr lang="en-US" sz="2400" dirty="0">
                <a:latin typeface="Candara" panose="020E0502030303020204" pitchFamily="34" charset="0"/>
              </a:rPr>
              <a:t> Emphasis of Matter paragraph – A paragraph included in the auditor’s report that refers to a matter appropriately presented or disclosed in the financial statements that, in the auditor’s judgment, is of such importance that it is fundamental to users’ understanding of the financial statements. </a:t>
            </a:r>
            <a:endParaRPr lang="en-IN" sz="2400" dirty="0">
              <a:latin typeface="Candara" panose="020E0502030303020204" pitchFamily="34" charset="0"/>
            </a:endParaRPr>
          </a:p>
        </p:txBody>
      </p:sp>
    </p:spTree>
    <p:extLst>
      <p:ext uri="{BB962C8B-B14F-4D97-AF65-F5344CB8AC3E}">
        <p14:creationId xmlns:p14="http://schemas.microsoft.com/office/powerpoint/2010/main" val="3485848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5619-8B32-0541-96DD-CB78DFBB95BD}"/>
              </a:ext>
            </a:extLst>
          </p:cNvPr>
          <p:cNvSpPr>
            <a:spLocks noGrp="1"/>
          </p:cNvSpPr>
          <p:nvPr>
            <p:ph type="title"/>
          </p:nvPr>
        </p:nvSpPr>
        <p:spPr/>
        <p:txBody>
          <a:bodyPr/>
          <a:lstStyle/>
          <a:p>
            <a:r>
              <a:rPr lang="en-IN" dirty="0"/>
              <a:t>CASE LAWS </a:t>
            </a:r>
          </a:p>
        </p:txBody>
      </p:sp>
      <p:sp>
        <p:nvSpPr>
          <p:cNvPr id="3" name="Content Placeholder 2">
            <a:extLst>
              <a:ext uri="{FF2B5EF4-FFF2-40B4-BE49-F238E27FC236}">
                <a16:creationId xmlns:a16="http://schemas.microsoft.com/office/drawing/2014/main" id="{9B9B6EAC-C7B4-DCF2-E0B6-9627BEC960B8}"/>
              </a:ext>
            </a:extLst>
          </p:cNvPr>
          <p:cNvSpPr>
            <a:spLocks noGrp="1"/>
          </p:cNvSpPr>
          <p:nvPr>
            <p:ph idx="1"/>
          </p:nvPr>
        </p:nvSpPr>
        <p:spPr>
          <a:xfrm>
            <a:off x="144312" y="2353216"/>
            <a:ext cx="11029615" cy="3678303"/>
          </a:xfrm>
        </p:spPr>
        <p:txBody>
          <a:bodyPr/>
          <a:lstStyle/>
          <a:p>
            <a:pPr algn="just"/>
            <a:r>
              <a:rPr lang="en-US" dirty="0">
                <a:latin typeface="Candara" panose="020E0502030303020204" pitchFamily="34" charset="0"/>
              </a:rPr>
              <a:t>In the case of R.C. Dutta vs. Kailash C. Mishra , a Chartered Accountant was held guilty of professional misconduct under clause 7 of Part I of Second Schedule and other misconduct under Section 22 of the Chartered Accountants Act 1949 (the CAs Act, hereafter) for his failure to appear before Tax Authorities.</a:t>
            </a:r>
          </a:p>
          <a:p>
            <a:pPr algn="just"/>
            <a:r>
              <a:rPr lang="en-US" dirty="0">
                <a:latin typeface="Candara" panose="020E0502030303020204" pitchFamily="34" charset="0"/>
              </a:rPr>
              <a:t> CA Gora Chand Mukherjee was also held guilty of Professional Misconduct falling within the meaning of Clause 7 of Part I of the Second Schedule to the Chartered Accountants Act 1949 for delay in submission of information to RBI and for not submitting appropriate information</a:t>
            </a:r>
            <a:endParaRPr lang="en-IN" dirty="0">
              <a:latin typeface="Candara" panose="020E0502030303020204" pitchFamily="34" charset="0"/>
            </a:endParaRPr>
          </a:p>
        </p:txBody>
      </p:sp>
    </p:spTree>
    <p:extLst>
      <p:ext uri="{BB962C8B-B14F-4D97-AF65-F5344CB8AC3E}">
        <p14:creationId xmlns:p14="http://schemas.microsoft.com/office/powerpoint/2010/main" val="2277043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5FDC-B9A7-199C-95E1-FD676D5A8988}"/>
              </a:ext>
            </a:extLst>
          </p:cNvPr>
          <p:cNvSpPr>
            <a:spLocks noGrp="1"/>
          </p:cNvSpPr>
          <p:nvPr>
            <p:ph type="title"/>
          </p:nvPr>
        </p:nvSpPr>
        <p:spPr/>
        <p:txBody>
          <a:bodyPr/>
          <a:lstStyle/>
          <a:p>
            <a:r>
              <a:rPr lang="en-IN" dirty="0" err="1"/>
              <a:t>bartronics</a:t>
            </a:r>
            <a:endParaRPr lang="en-IN" dirty="0"/>
          </a:p>
        </p:txBody>
      </p:sp>
      <p:sp>
        <p:nvSpPr>
          <p:cNvPr id="3" name="Content Placeholder 2">
            <a:extLst>
              <a:ext uri="{FF2B5EF4-FFF2-40B4-BE49-F238E27FC236}">
                <a16:creationId xmlns:a16="http://schemas.microsoft.com/office/drawing/2014/main" id="{D64A96CD-043F-64E7-FF74-6819E55A3975}"/>
              </a:ext>
            </a:extLst>
          </p:cNvPr>
          <p:cNvSpPr>
            <a:spLocks noGrp="1"/>
          </p:cNvSpPr>
          <p:nvPr>
            <p:ph idx="1"/>
          </p:nvPr>
        </p:nvSpPr>
        <p:spPr/>
        <p:txBody>
          <a:bodyPr>
            <a:normAutofit/>
          </a:bodyPr>
          <a:lstStyle/>
          <a:p>
            <a:pPr algn="just"/>
            <a:r>
              <a:rPr lang="en-IN" sz="2400" dirty="0">
                <a:latin typeface="Candara" panose="020E0502030303020204" pitchFamily="34" charset="0"/>
              </a:rPr>
              <a:t>Waiver of principal amount of Rs 9.74 crores</a:t>
            </a:r>
          </a:p>
          <a:p>
            <a:pPr algn="just"/>
            <a:r>
              <a:rPr lang="en-IN" sz="2400" dirty="0">
                <a:latin typeface="Candara" panose="020E0502030303020204" pitchFamily="34" charset="0"/>
              </a:rPr>
              <a:t>P &amp; L account or Reserves? </a:t>
            </a:r>
          </a:p>
          <a:p>
            <a:pPr algn="just"/>
            <a:r>
              <a:rPr lang="en-IN" sz="2400" dirty="0">
                <a:latin typeface="Candara" panose="020E0502030303020204" pitchFamily="34" charset="0"/>
              </a:rPr>
              <a:t>AS 5 </a:t>
            </a:r>
          </a:p>
        </p:txBody>
      </p:sp>
    </p:spTree>
    <p:extLst>
      <p:ext uri="{BB962C8B-B14F-4D97-AF65-F5344CB8AC3E}">
        <p14:creationId xmlns:p14="http://schemas.microsoft.com/office/powerpoint/2010/main" val="47764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FD791-E020-61A2-1E11-022453271593}"/>
              </a:ext>
            </a:extLst>
          </p:cNvPr>
          <p:cNvSpPr>
            <a:spLocks noGrp="1"/>
          </p:cNvSpPr>
          <p:nvPr>
            <p:ph type="title"/>
          </p:nvPr>
        </p:nvSpPr>
        <p:spPr/>
        <p:txBody>
          <a:bodyPr/>
          <a:lstStyle/>
          <a:p>
            <a:r>
              <a:rPr lang="en-IN" dirty="0"/>
              <a:t>Going concern</a:t>
            </a:r>
          </a:p>
        </p:txBody>
      </p:sp>
      <p:sp>
        <p:nvSpPr>
          <p:cNvPr id="3" name="Content Placeholder 2">
            <a:extLst>
              <a:ext uri="{FF2B5EF4-FFF2-40B4-BE49-F238E27FC236}">
                <a16:creationId xmlns:a16="http://schemas.microsoft.com/office/drawing/2014/main" id="{E50EE6CE-2175-12E6-1443-BE22AEA95460}"/>
              </a:ext>
            </a:extLst>
          </p:cNvPr>
          <p:cNvSpPr>
            <a:spLocks noGrp="1"/>
          </p:cNvSpPr>
          <p:nvPr>
            <p:ph idx="1"/>
          </p:nvPr>
        </p:nvSpPr>
        <p:spPr/>
        <p:txBody>
          <a:bodyPr/>
          <a:lstStyle/>
          <a:p>
            <a:r>
              <a:rPr lang="en-IN" sz="2400" dirty="0">
                <a:latin typeface="Candara" panose="020E0502030303020204" pitchFamily="34" charset="0"/>
              </a:rPr>
              <a:t>Net loss of Rs 12.67 crores for 31.3.2019</a:t>
            </a:r>
          </a:p>
          <a:p>
            <a:r>
              <a:rPr lang="en-IN" sz="2400" dirty="0">
                <a:latin typeface="Candara" panose="020E0502030303020204" pitchFamily="34" charset="0"/>
              </a:rPr>
              <a:t>Accumulated loss of Rs 115.64 crores</a:t>
            </a:r>
          </a:p>
          <a:p>
            <a:r>
              <a:rPr lang="en-IN" sz="2400" dirty="0">
                <a:latin typeface="Candara" panose="020E0502030303020204" pitchFamily="34" charset="0"/>
              </a:rPr>
              <a:t>Net worth= - Rs 13.07 crores</a:t>
            </a:r>
          </a:p>
          <a:p>
            <a:r>
              <a:rPr lang="en-IN" sz="2400" dirty="0">
                <a:latin typeface="Candara" panose="020E0502030303020204" pitchFamily="34" charset="0"/>
              </a:rPr>
              <a:t>Negative working capital= - Rs 241.46 crores</a:t>
            </a:r>
          </a:p>
          <a:p>
            <a:r>
              <a:rPr lang="en-IN" sz="2400" dirty="0">
                <a:latin typeface="Candara" panose="020E0502030303020204" pitchFamily="34" charset="0"/>
              </a:rPr>
              <a:t>Total Debt= 83.19% of total assets</a:t>
            </a:r>
          </a:p>
          <a:p>
            <a:r>
              <a:rPr lang="en-IN" sz="2400" dirty="0">
                <a:latin typeface="Candara" panose="020E0502030303020204" pitchFamily="34" charset="0"/>
              </a:rPr>
              <a:t>Debt payment defaults of Rs 234.15 crores</a:t>
            </a:r>
          </a:p>
          <a:p>
            <a:endParaRPr lang="en-IN" dirty="0"/>
          </a:p>
        </p:txBody>
      </p:sp>
    </p:spTree>
    <p:extLst>
      <p:ext uri="{BB962C8B-B14F-4D97-AF65-F5344CB8AC3E}">
        <p14:creationId xmlns:p14="http://schemas.microsoft.com/office/powerpoint/2010/main" val="2021806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350D-6E86-2817-18DF-0C662C82878A}"/>
              </a:ext>
            </a:extLst>
          </p:cNvPr>
          <p:cNvSpPr>
            <a:spLocks noGrp="1"/>
          </p:cNvSpPr>
          <p:nvPr>
            <p:ph type="title"/>
          </p:nvPr>
        </p:nvSpPr>
        <p:spPr/>
        <p:txBody>
          <a:bodyPr/>
          <a:lstStyle/>
          <a:p>
            <a:r>
              <a:rPr lang="en-IN" dirty="0"/>
              <a:t>The charge</a:t>
            </a:r>
          </a:p>
        </p:txBody>
      </p:sp>
      <p:sp>
        <p:nvSpPr>
          <p:cNvPr id="3" name="Content Placeholder 2">
            <a:extLst>
              <a:ext uri="{FF2B5EF4-FFF2-40B4-BE49-F238E27FC236}">
                <a16:creationId xmlns:a16="http://schemas.microsoft.com/office/drawing/2014/main" id="{3C3A618D-3AB9-A3AB-3188-41500F5AF8D8}"/>
              </a:ext>
            </a:extLst>
          </p:cNvPr>
          <p:cNvSpPr>
            <a:spLocks noGrp="1"/>
          </p:cNvSpPr>
          <p:nvPr>
            <p:ph idx="1"/>
          </p:nvPr>
        </p:nvSpPr>
        <p:spPr/>
        <p:txBody>
          <a:bodyPr>
            <a:normAutofit/>
          </a:bodyPr>
          <a:lstStyle/>
          <a:p>
            <a:pPr algn="just"/>
            <a:r>
              <a:rPr lang="en-US" sz="2400" b="0" i="0" u="none" strike="noStrike" baseline="0" dirty="0">
                <a:solidFill>
                  <a:srgbClr val="686C6C"/>
                </a:solidFill>
                <a:latin typeface="Candara" panose="020E0502030303020204" pitchFamily="34" charset="0"/>
              </a:rPr>
              <a:t>The SCN stated that in view of Para 6 and 12 of SA 570</a:t>
            </a:r>
            <a:r>
              <a:rPr lang="en-US" sz="2400" b="1" dirty="0">
                <a:solidFill>
                  <a:srgbClr val="686C6C"/>
                </a:solidFill>
                <a:latin typeface="Candara" panose="020E0502030303020204" pitchFamily="34" charset="0"/>
              </a:rPr>
              <a:t> </a:t>
            </a:r>
            <a:r>
              <a:rPr lang="en-US" sz="2400" b="1" i="0" u="none" strike="noStrike" baseline="0" dirty="0">
                <a:solidFill>
                  <a:srgbClr val="686C6C"/>
                </a:solidFill>
                <a:latin typeface="Candara" panose="020E0502030303020204" pitchFamily="34" charset="0"/>
              </a:rPr>
              <a:t> </a:t>
            </a:r>
            <a:r>
              <a:rPr lang="en-US" sz="2400" b="0" i="0" u="none" strike="noStrike" baseline="0" dirty="0">
                <a:solidFill>
                  <a:srgbClr val="686C6C"/>
                </a:solidFill>
                <a:latin typeface="Candara" panose="020E0502030303020204" pitchFamily="34" charset="0"/>
              </a:rPr>
              <a:t>the Auditors were required to obtain a representation from the management of BCL and other evidence in support of the use of going concern basis and had to evaluate the same to conclude if any material uncertainty existed. However, the SCN noted that the audit file neither contained any representation from the management on the use of going concern basis, nor did it have any working by the Auditors regarding testing of appropriateness of such basis</a:t>
            </a:r>
            <a:endParaRPr lang="en-IN" sz="2400" dirty="0">
              <a:latin typeface="Candara" panose="020E0502030303020204" pitchFamily="34" charset="0"/>
            </a:endParaRPr>
          </a:p>
        </p:txBody>
      </p:sp>
    </p:spTree>
    <p:extLst>
      <p:ext uri="{BB962C8B-B14F-4D97-AF65-F5344CB8AC3E}">
        <p14:creationId xmlns:p14="http://schemas.microsoft.com/office/powerpoint/2010/main" val="2078322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132A3-03AC-621B-1322-A6CC6CD1D9DE}"/>
              </a:ext>
            </a:extLst>
          </p:cNvPr>
          <p:cNvSpPr>
            <a:spLocks noGrp="1"/>
          </p:cNvSpPr>
          <p:nvPr>
            <p:ph type="title"/>
          </p:nvPr>
        </p:nvSpPr>
        <p:spPr/>
        <p:txBody>
          <a:bodyPr/>
          <a:lstStyle/>
          <a:p>
            <a:r>
              <a:rPr lang="en-IN" dirty="0"/>
              <a:t>The charge</a:t>
            </a:r>
          </a:p>
        </p:txBody>
      </p:sp>
      <p:sp>
        <p:nvSpPr>
          <p:cNvPr id="3" name="Content Placeholder 2">
            <a:extLst>
              <a:ext uri="{FF2B5EF4-FFF2-40B4-BE49-F238E27FC236}">
                <a16:creationId xmlns:a16="http://schemas.microsoft.com/office/drawing/2014/main" id="{EDDE84A4-75DB-6186-CB15-682B9E9113BE}"/>
              </a:ext>
            </a:extLst>
          </p:cNvPr>
          <p:cNvSpPr>
            <a:spLocks noGrp="1"/>
          </p:cNvSpPr>
          <p:nvPr>
            <p:ph idx="1"/>
          </p:nvPr>
        </p:nvSpPr>
        <p:spPr/>
        <p:txBody>
          <a:bodyPr>
            <a:noAutofit/>
          </a:bodyPr>
          <a:lstStyle/>
          <a:p>
            <a:pPr algn="l"/>
            <a:r>
              <a:rPr lang="en-IN" sz="2000" b="1" i="0" u="none" strike="noStrike" baseline="0" dirty="0">
                <a:solidFill>
                  <a:srgbClr val="686C6C"/>
                </a:solidFill>
                <a:latin typeface="Candara" panose="020E0502030303020204" pitchFamily="34" charset="0"/>
              </a:rPr>
              <a:t>Non-planning of Audit</a:t>
            </a:r>
          </a:p>
          <a:p>
            <a:pPr algn="l"/>
            <a:r>
              <a:rPr lang="en-US" sz="2000" b="0" i="0" u="none" strike="noStrike" baseline="0" dirty="0">
                <a:solidFill>
                  <a:srgbClr val="696C6E"/>
                </a:solidFill>
                <a:latin typeface="Candara" panose="020E0502030303020204" pitchFamily="34" charset="0"/>
              </a:rPr>
              <a:t> The Auditors were charged with:</a:t>
            </a:r>
          </a:p>
          <a:p>
            <a:pPr algn="l"/>
            <a:r>
              <a:rPr lang="en-US" sz="2000" b="0" i="0" u="none" strike="noStrike" baseline="0" dirty="0">
                <a:solidFill>
                  <a:srgbClr val="6A6E6F"/>
                </a:solidFill>
                <a:latin typeface="Candara" panose="020E0502030303020204" pitchFamily="34" charset="0"/>
              </a:rPr>
              <a:t>(a) failure to perform the procedures as required by Para 6 of SA 210, which deals with ensuring the existence of pre-conditions for an audit;</a:t>
            </a:r>
          </a:p>
          <a:p>
            <a:pPr algn="l"/>
            <a:r>
              <a:rPr lang="en-US" sz="2000" b="0" i="0" u="none" strike="noStrike" baseline="0" dirty="0">
                <a:solidFill>
                  <a:srgbClr val="6A6E6F"/>
                </a:solidFill>
                <a:latin typeface="Candara" panose="020E0502030303020204" pitchFamily="34" charset="0"/>
              </a:rPr>
              <a:t>(b) non-compliance of the procedures relating to the acceptance of the audit of BCL as required by Para 12 of SA 220, which requires an auditor to obtain information before accepting an engagement with the new client, to ensure:</a:t>
            </a:r>
          </a:p>
          <a:p>
            <a:pPr algn="l"/>
            <a:r>
              <a:rPr lang="en-US" sz="2000" b="0" i="0" u="none" strike="noStrike" baseline="0" dirty="0">
                <a:solidFill>
                  <a:srgbClr val="696E6E"/>
                </a:solidFill>
                <a:latin typeface="Candara" panose="020E0502030303020204" pitchFamily="34" charset="0"/>
              </a:rPr>
              <a:t> Integrity of the principal owners, key managers of the entity.</a:t>
            </a:r>
          </a:p>
          <a:p>
            <a:pPr algn="l"/>
            <a:r>
              <a:rPr lang="en-US" sz="2000" b="0" i="0" u="none" strike="noStrike" baseline="0" dirty="0">
                <a:solidFill>
                  <a:srgbClr val="6A6E6E"/>
                </a:solidFill>
                <a:latin typeface="Candara" panose="020E0502030303020204" pitchFamily="34" charset="0"/>
              </a:rPr>
              <a:t>Competence of the engagement team to perform the audit engagement including time </a:t>
            </a:r>
            <a:r>
              <a:rPr lang="en-IN" sz="2000" b="0" i="0" u="none" strike="noStrike" baseline="0" dirty="0">
                <a:solidFill>
                  <a:srgbClr val="6A6E6E"/>
                </a:solidFill>
                <a:latin typeface="Candara" panose="020E0502030303020204" pitchFamily="34" charset="0"/>
              </a:rPr>
              <a:t>and resources.</a:t>
            </a:r>
          </a:p>
          <a:p>
            <a:pPr algn="l"/>
            <a:r>
              <a:rPr lang="en-US" sz="2000" b="0" i="0" u="none" strike="noStrike" baseline="0" dirty="0">
                <a:solidFill>
                  <a:srgbClr val="6A6E6F"/>
                </a:solidFill>
                <a:latin typeface="Candara" panose="020E0502030303020204" pitchFamily="34" charset="0"/>
              </a:rPr>
              <a:t>Compliance of ethical requirement by the firm and the engagement team</a:t>
            </a:r>
            <a:endParaRPr lang="en-IN" sz="2000" dirty="0">
              <a:latin typeface="Candara" panose="020E0502030303020204" pitchFamily="34" charset="0"/>
            </a:endParaRPr>
          </a:p>
        </p:txBody>
      </p:sp>
    </p:spTree>
    <p:extLst>
      <p:ext uri="{BB962C8B-B14F-4D97-AF65-F5344CB8AC3E}">
        <p14:creationId xmlns:p14="http://schemas.microsoft.com/office/powerpoint/2010/main" val="15057009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0539-2AFB-4B0B-8383-29914CDA4BDF}"/>
              </a:ext>
            </a:extLst>
          </p:cNvPr>
          <p:cNvSpPr>
            <a:spLocks noGrp="1"/>
          </p:cNvSpPr>
          <p:nvPr>
            <p:ph type="title"/>
          </p:nvPr>
        </p:nvSpPr>
        <p:spPr/>
        <p:txBody>
          <a:bodyPr/>
          <a:lstStyle/>
          <a:p>
            <a:r>
              <a:rPr lang="en-IN" dirty="0"/>
              <a:t>The charge</a:t>
            </a:r>
          </a:p>
        </p:txBody>
      </p:sp>
      <p:sp>
        <p:nvSpPr>
          <p:cNvPr id="3" name="Content Placeholder 2">
            <a:extLst>
              <a:ext uri="{FF2B5EF4-FFF2-40B4-BE49-F238E27FC236}">
                <a16:creationId xmlns:a16="http://schemas.microsoft.com/office/drawing/2014/main" id="{FAB7AA63-682A-1DF0-20A7-23EACA635BD7}"/>
              </a:ext>
            </a:extLst>
          </p:cNvPr>
          <p:cNvSpPr>
            <a:spLocks noGrp="1"/>
          </p:cNvSpPr>
          <p:nvPr>
            <p:ph idx="1"/>
          </p:nvPr>
        </p:nvSpPr>
        <p:spPr/>
        <p:txBody>
          <a:bodyPr>
            <a:normAutofit/>
          </a:bodyPr>
          <a:lstStyle/>
          <a:p>
            <a:pPr algn="just"/>
            <a:r>
              <a:rPr lang="en-US" sz="2000" b="0" i="0" u="none" strike="noStrike" baseline="0" dirty="0">
                <a:solidFill>
                  <a:srgbClr val="6A6E6F"/>
                </a:solidFill>
                <a:latin typeface="Candara" panose="020E0502030303020204" pitchFamily="34" charset="0"/>
              </a:rPr>
              <a:t>non-compliance with Para 11 of SA 315, according to which the Auditors were required to understand the nature of the business of BCL by gaining understanding of relevant industry, applicable regulatory structure etc. at macro level and gaining an understanding of nature of the entity, its operations, its ownership, its governance &amp; capital structure, and applicable financial reporting framework etc. at the entity level.</a:t>
            </a:r>
            <a:endParaRPr lang="en-IN" sz="2000" dirty="0">
              <a:latin typeface="Candara" panose="020E0502030303020204" pitchFamily="34" charset="0"/>
            </a:endParaRPr>
          </a:p>
        </p:txBody>
      </p:sp>
    </p:spTree>
    <p:extLst>
      <p:ext uri="{BB962C8B-B14F-4D97-AF65-F5344CB8AC3E}">
        <p14:creationId xmlns:p14="http://schemas.microsoft.com/office/powerpoint/2010/main" val="2098180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FD757-8B9B-56EA-D241-E3F754DCEB93}"/>
              </a:ext>
            </a:extLst>
          </p:cNvPr>
          <p:cNvSpPr>
            <a:spLocks noGrp="1"/>
          </p:cNvSpPr>
          <p:nvPr>
            <p:ph type="title"/>
          </p:nvPr>
        </p:nvSpPr>
        <p:spPr/>
        <p:txBody>
          <a:bodyPr/>
          <a:lstStyle/>
          <a:p>
            <a:r>
              <a:rPr lang="en-IN" dirty="0"/>
              <a:t>FACTS</a:t>
            </a:r>
          </a:p>
        </p:txBody>
      </p:sp>
      <p:sp>
        <p:nvSpPr>
          <p:cNvPr id="3" name="Content Placeholder 2">
            <a:extLst>
              <a:ext uri="{FF2B5EF4-FFF2-40B4-BE49-F238E27FC236}">
                <a16:creationId xmlns:a16="http://schemas.microsoft.com/office/drawing/2014/main" id="{A05ED14C-1716-F6A9-8548-6A30B41A1601}"/>
              </a:ext>
            </a:extLst>
          </p:cNvPr>
          <p:cNvSpPr>
            <a:spLocks noGrp="1"/>
          </p:cNvSpPr>
          <p:nvPr>
            <p:ph idx="1"/>
          </p:nvPr>
        </p:nvSpPr>
        <p:spPr/>
        <p:txBody>
          <a:bodyPr>
            <a:normAutofit/>
          </a:bodyPr>
          <a:lstStyle/>
          <a:p>
            <a:pPr algn="just"/>
            <a:r>
              <a:rPr lang="en-IN" sz="2400" dirty="0">
                <a:latin typeface="Candara" panose="020E0502030303020204" pitchFamily="34" charset="0"/>
              </a:rPr>
              <a:t>Unilateral write-back of liabilities </a:t>
            </a:r>
          </a:p>
          <a:p>
            <a:pPr algn="just"/>
            <a:r>
              <a:rPr lang="en-IN" sz="2400" dirty="0">
                <a:latin typeface="Candara" panose="020E0502030303020204" pitchFamily="34" charset="0"/>
              </a:rPr>
              <a:t>Inventory values were about 50% of Current Assets.  Valuation at estimated market price</a:t>
            </a:r>
          </a:p>
          <a:p>
            <a:pPr algn="just"/>
            <a:r>
              <a:rPr lang="en-IN" sz="2400" dirty="0">
                <a:latin typeface="Candara" panose="020E0502030303020204" pitchFamily="34" charset="0"/>
              </a:rPr>
              <a:t>44% of IPO proceeds were paid to one related party</a:t>
            </a:r>
          </a:p>
          <a:p>
            <a:pPr marL="0" indent="0" algn="just">
              <a:buNone/>
            </a:pPr>
            <a:endParaRPr lang="en-IN" sz="2400" dirty="0">
              <a:latin typeface="Candara" panose="020E0502030303020204" pitchFamily="34" charset="0"/>
            </a:endParaRPr>
          </a:p>
        </p:txBody>
      </p:sp>
    </p:spTree>
    <p:extLst>
      <p:ext uri="{BB962C8B-B14F-4D97-AF65-F5344CB8AC3E}">
        <p14:creationId xmlns:p14="http://schemas.microsoft.com/office/powerpoint/2010/main" val="20839289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137BC-465D-1155-9A1E-09E5293A55A7}"/>
              </a:ext>
            </a:extLst>
          </p:cNvPr>
          <p:cNvSpPr>
            <a:spLocks noGrp="1"/>
          </p:cNvSpPr>
          <p:nvPr>
            <p:ph type="title"/>
          </p:nvPr>
        </p:nvSpPr>
        <p:spPr/>
        <p:txBody>
          <a:bodyPr/>
          <a:lstStyle/>
          <a:p>
            <a:r>
              <a:rPr lang="en-IN" dirty="0"/>
              <a:t>AUDIT REPORT</a:t>
            </a:r>
          </a:p>
        </p:txBody>
      </p:sp>
      <p:sp>
        <p:nvSpPr>
          <p:cNvPr id="3" name="Content Placeholder 2">
            <a:extLst>
              <a:ext uri="{FF2B5EF4-FFF2-40B4-BE49-F238E27FC236}">
                <a16:creationId xmlns:a16="http://schemas.microsoft.com/office/drawing/2014/main" id="{8D54F695-1678-57D9-2DB9-B825AC95C72E}"/>
              </a:ext>
            </a:extLst>
          </p:cNvPr>
          <p:cNvSpPr>
            <a:spLocks noGrp="1"/>
          </p:cNvSpPr>
          <p:nvPr>
            <p:ph idx="1"/>
          </p:nvPr>
        </p:nvSpPr>
        <p:spPr/>
        <p:txBody>
          <a:bodyPr>
            <a:normAutofit/>
          </a:bodyPr>
          <a:lstStyle/>
          <a:p>
            <a:pPr algn="just"/>
            <a:r>
              <a:rPr lang="en-IN" sz="2400" dirty="0">
                <a:latin typeface="Candara" panose="020E0502030303020204" pitchFamily="34" charset="0"/>
              </a:rPr>
              <a:t>KAM- Inventory Valuation</a:t>
            </a:r>
          </a:p>
          <a:p>
            <a:pPr algn="just"/>
            <a:r>
              <a:rPr lang="en-IN" sz="2400" dirty="0">
                <a:latin typeface="Candara" panose="020E0502030303020204" pitchFamily="34" charset="0"/>
              </a:rPr>
              <a:t>Use of KAM instead of Adverse Opinion</a:t>
            </a:r>
          </a:p>
          <a:p>
            <a:pPr algn="just"/>
            <a:r>
              <a:rPr lang="en-IN" sz="2400" dirty="0">
                <a:latin typeface="Candara" panose="020E0502030303020204" pitchFamily="34" charset="0"/>
              </a:rPr>
              <a:t>10 lakhs on firm, 5 lakhs on EP,  3 years debarment</a:t>
            </a:r>
          </a:p>
        </p:txBody>
      </p:sp>
    </p:spTree>
    <p:extLst>
      <p:ext uri="{BB962C8B-B14F-4D97-AF65-F5344CB8AC3E}">
        <p14:creationId xmlns:p14="http://schemas.microsoft.com/office/powerpoint/2010/main" val="40983983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26844-3EFB-266D-CEE3-E1CEA2739F88}"/>
              </a:ext>
            </a:extLst>
          </p:cNvPr>
          <p:cNvSpPr>
            <a:spLocks noGrp="1"/>
          </p:cNvSpPr>
          <p:nvPr>
            <p:ph type="title"/>
          </p:nvPr>
        </p:nvSpPr>
        <p:spPr/>
        <p:txBody>
          <a:bodyPr/>
          <a:lstStyle/>
          <a:p>
            <a:r>
              <a:rPr lang="en-IN" dirty="0"/>
              <a:t>How would you do the audit?</a:t>
            </a:r>
          </a:p>
        </p:txBody>
      </p:sp>
      <p:sp>
        <p:nvSpPr>
          <p:cNvPr id="3" name="Content Placeholder 2">
            <a:extLst>
              <a:ext uri="{FF2B5EF4-FFF2-40B4-BE49-F238E27FC236}">
                <a16:creationId xmlns:a16="http://schemas.microsoft.com/office/drawing/2014/main" id="{348D4E0E-7857-18EC-729C-C0F3E8FE0E5B}"/>
              </a:ext>
            </a:extLst>
          </p:cNvPr>
          <p:cNvSpPr>
            <a:spLocks noGrp="1"/>
          </p:cNvSpPr>
          <p:nvPr>
            <p:ph idx="1"/>
          </p:nvPr>
        </p:nvSpPr>
        <p:spPr/>
        <p:txBody>
          <a:bodyPr/>
          <a:lstStyle/>
          <a:p>
            <a:r>
              <a:rPr lang="en-IN" sz="2400" dirty="0">
                <a:latin typeface="Candara" panose="020E0502030303020204" pitchFamily="34" charset="0"/>
              </a:rPr>
              <a:t>OPC</a:t>
            </a:r>
          </a:p>
          <a:p>
            <a:r>
              <a:rPr lang="en-IN" sz="2400" dirty="0">
                <a:latin typeface="Candara" panose="020E0502030303020204" pitchFamily="34" charset="0"/>
              </a:rPr>
              <a:t>Total of 7 transactions including one purchase and sale transaction</a:t>
            </a:r>
          </a:p>
          <a:p>
            <a:r>
              <a:rPr lang="en-IN" sz="2400" dirty="0">
                <a:latin typeface="Candara" panose="020E0502030303020204" pitchFamily="34" charset="0"/>
              </a:rPr>
              <a:t>100% Audit was done</a:t>
            </a:r>
            <a:endParaRPr lang="en-IN" dirty="0"/>
          </a:p>
          <a:p>
            <a:endParaRPr lang="en-IN" dirty="0"/>
          </a:p>
        </p:txBody>
      </p:sp>
    </p:spTree>
    <p:extLst>
      <p:ext uri="{BB962C8B-B14F-4D97-AF65-F5344CB8AC3E}">
        <p14:creationId xmlns:p14="http://schemas.microsoft.com/office/powerpoint/2010/main" val="2438109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E7809-E9AD-C815-A6D0-E3D6B0D5C38C}"/>
              </a:ext>
            </a:extLst>
          </p:cNvPr>
          <p:cNvSpPr>
            <a:spLocks noGrp="1"/>
          </p:cNvSpPr>
          <p:nvPr>
            <p:ph type="title"/>
          </p:nvPr>
        </p:nvSpPr>
        <p:spPr/>
        <p:txBody>
          <a:bodyPr/>
          <a:lstStyle/>
          <a:p>
            <a:r>
              <a:rPr lang="en-IN" dirty="0"/>
              <a:t>Why this session? </a:t>
            </a:r>
          </a:p>
        </p:txBody>
      </p:sp>
      <p:sp>
        <p:nvSpPr>
          <p:cNvPr id="3" name="Content Placeholder 2">
            <a:extLst>
              <a:ext uri="{FF2B5EF4-FFF2-40B4-BE49-F238E27FC236}">
                <a16:creationId xmlns:a16="http://schemas.microsoft.com/office/drawing/2014/main" id="{1567408A-C1E1-014C-2CC3-17BCCBB4810E}"/>
              </a:ext>
            </a:extLst>
          </p:cNvPr>
          <p:cNvSpPr>
            <a:spLocks noGrp="1"/>
          </p:cNvSpPr>
          <p:nvPr>
            <p:ph idx="1"/>
          </p:nvPr>
        </p:nvSpPr>
        <p:spPr/>
        <p:txBody>
          <a:bodyPr>
            <a:normAutofit/>
          </a:bodyPr>
          <a:lstStyle/>
          <a:p>
            <a:r>
              <a:rPr lang="en-IN" sz="2800" dirty="0">
                <a:latin typeface="Candara" panose="020E0502030303020204" pitchFamily="34" charset="0"/>
              </a:rPr>
              <a:t>Defending past audits done</a:t>
            </a:r>
          </a:p>
        </p:txBody>
      </p:sp>
    </p:spTree>
    <p:extLst>
      <p:ext uri="{BB962C8B-B14F-4D97-AF65-F5344CB8AC3E}">
        <p14:creationId xmlns:p14="http://schemas.microsoft.com/office/powerpoint/2010/main" val="2273598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84D4E-869E-4AA4-DC46-7F4970BCD6B4}"/>
              </a:ext>
            </a:extLst>
          </p:cNvPr>
          <p:cNvSpPr>
            <a:spLocks noGrp="1"/>
          </p:cNvSpPr>
          <p:nvPr>
            <p:ph type="title"/>
          </p:nvPr>
        </p:nvSpPr>
        <p:spPr/>
        <p:txBody>
          <a:bodyPr/>
          <a:lstStyle/>
          <a:p>
            <a:r>
              <a:rPr lang="en-IN" dirty="0"/>
              <a:t>PCAOB</a:t>
            </a:r>
          </a:p>
        </p:txBody>
      </p:sp>
      <p:sp>
        <p:nvSpPr>
          <p:cNvPr id="3" name="Content Placeholder 2">
            <a:extLst>
              <a:ext uri="{FF2B5EF4-FFF2-40B4-BE49-F238E27FC236}">
                <a16:creationId xmlns:a16="http://schemas.microsoft.com/office/drawing/2014/main" id="{5A58479F-0A71-412F-54A6-4C593A943472}"/>
              </a:ext>
            </a:extLst>
          </p:cNvPr>
          <p:cNvSpPr>
            <a:spLocks noGrp="1"/>
          </p:cNvSpPr>
          <p:nvPr>
            <p:ph idx="1"/>
          </p:nvPr>
        </p:nvSpPr>
        <p:spPr/>
        <p:txBody>
          <a:bodyPr>
            <a:normAutofit/>
          </a:bodyPr>
          <a:lstStyle/>
          <a:p>
            <a:r>
              <a:rPr lang="en-IN" sz="2400" dirty="0">
                <a:latin typeface="Candara" panose="020E0502030303020204" pitchFamily="34" charset="0"/>
              </a:rPr>
              <a:t>No Audit Plan</a:t>
            </a:r>
          </a:p>
          <a:p>
            <a:r>
              <a:rPr lang="en-IN" sz="2400" dirty="0">
                <a:latin typeface="Candara" panose="020E0502030303020204" pitchFamily="34" charset="0"/>
              </a:rPr>
              <a:t>No MRL </a:t>
            </a:r>
          </a:p>
        </p:txBody>
      </p:sp>
    </p:spTree>
    <p:extLst>
      <p:ext uri="{BB962C8B-B14F-4D97-AF65-F5344CB8AC3E}">
        <p14:creationId xmlns:p14="http://schemas.microsoft.com/office/powerpoint/2010/main" val="3506160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83DB4-A17A-BFB7-0B5A-C2C539F38659}"/>
              </a:ext>
            </a:extLst>
          </p:cNvPr>
          <p:cNvSpPr>
            <a:spLocks noGrp="1"/>
          </p:cNvSpPr>
          <p:nvPr>
            <p:ph type="title"/>
          </p:nvPr>
        </p:nvSpPr>
        <p:spPr/>
        <p:txBody>
          <a:bodyPr/>
          <a:lstStyle/>
          <a:p>
            <a:r>
              <a:rPr lang="en-IN" dirty="0"/>
              <a:t>Fraud detection?</a:t>
            </a:r>
          </a:p>
        </p:txBody>
      </p:sp>
      <p:sp>
        <p:nvSpPr>
          <p:cNvPr id="3" name="Content Placeholder 2">
            <a:extLst>
              <a:ext uri="{FF2B5EF4-FFF2-40B4-BE49-F238E27FC236}">
                <a16:creationId xmlns:a16="http://schemas.microsoft.com/office/drawing/2014/main" id="{2ED0593E-F507-3271-83C0-524927A38834}"/>
              </a:ext>
            </a:extLst>
          </p:cNvPr>
          <p:cNvSpPr>
            <a:spLocks noGrp="1"/>
          </p:cNvSpPr>
          <p:nvPr>
            <p:ph idx="1"/>
          </p:nvPr>
        </p:nvSpPr>
        <p:spPr/>
        <p:txBody>
          <a:bodyPr>
            <a:normAutofit/>
          </a:bodyPr>
          <a:lstStyle/>
          <a:p>
            <a:pPr algn="just"/>
            <a:r>
              <a:rPr lang="en-US" sz="2000" dirty="0">
                <a:latin typeface="Candara" panose="020E0502030303020204" pitchFamily="34" charset="0"/>
              </a:rPr>
              <a:t>SA 240 -The Auditor’s Responsibilities Relating to Fraud in an Audit of Financial Statements elaborately deals with the auditor’s responsibilities relating to fraud in an audit of financial statements. The SA requires the auditor to maintain professional skepticism throughout the audit and states: “ In accordance with SA 200, the auditor shall maintain professional skepticism throughout the audit, recognizing the possibility that a material misstatement due to fraud could exist, notwithstanding the auditor’s past experience of the honesty and integrity of the entity’s management and those charged with governance.” </a:t>
            </a:r>
            <a:endParaRPr lang="en-IN" sz="2000" dirty="0">
              <a:latin typeface="Candara" panose="020E0502030303020204" pitchFamily="34" charset="0"/>
            </a:endParaRPr>
          </a:p>
        </p:txBody>
      </p:sp>
    </p:spTree>
    <p:extLst>
      <p:ext uri="{BB962C8B-B14F-4D97-AF65-F5344CB8AC3E}">
        <p14:creationId xmlns:p14="http://schemas.microsoft.com/office/powerpoint/2010/main" val="2852712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0D7CB-047F-871C-DDD8-325572C0F638}"/>
              </a:ext>
            </a:extLst>
          </p:cNvPr>
          <p:cNvSpPr>
            <a:spLocks noGrp="1"/>
          </p:cNvSpPr>
          <p:nvPr>
            <p:ph type="title"/>
          </p:nvPr>
        </p:nvSpPr>
        <p:spPr/>
        <p:txBody>
          <a:bodyPr/>
          <a:lstStyle/>
          <a:p>
            <a:r>
              <a:rPr lang="en-IN" dirty="0"/>
              <a:t>The diktat</a:t>
            </a:r>
          </a:p>
        </p:txBody>
      </p:sp>
      <p:sp>
        <p:nvSpPr>
          <p:cNvPr id="3" name="Content Placeholder 2">
            <a:extLst>
              <a:ext uri="{FF2B5EF4-FFF2-40B4-BE49-F238E27FC236}">
                <a16:creationId xmlns:a16="http://schemas.microsoft.com/office/drawing/2014/main" id="{D624FB1D-CD11-9AAC-9FAC-C15E7DA363B2}"/>
              </a:ext>
            </a:extLst>
          </p:cNvPr>
          <p:cNvSpPr>
            <a:spLocks noGrp="1"/>
          </p:cNvSpPr>
          <p:nvPr>
            <p:ph idx="1"/>
          </p:nvPr>
        </p:nvSpPr>
        <p:spPr/>
        <p:txBody>
          <a:bodyPr>
            <a:normAutofit/>
          </a:bodyPr>
          <a:lstStyle/>
          <a:p>
            <a:pPr algn="just"/>
            <a:r>
              <a:rPr lang="en-US" sz="2000" dirty="0">
                <a:latin typeface="Candara" panose="020E0502030303020204" pitchFamily="34" charset="0"/>
              </a:rPr>
              <a:t>Statutory Auditors are under a mandatory obligation to report fraud or suspected fraud if they observe suspicious activities, transactions or operating circumstances in a company that indicate </a:t>
            </a:r>
            <a:r>
              <a:rPr lang="en-US" sz="2000" i="1" dirty="0">
                <a:latin typeface="Candara" panose="020E0502030303020204" pitchFamily="34" charset="0"/>
              </a:rPr>
              <a:t>reasons to believe </a:t>
            </a:r>
            <a:r>
              <a:rPr lang="en-US" sz="2000" dirty="0">
                <a:latin typeface="Candara" panose="020E0502030303020204" pitchFamily="34" charset="0"/>
              </a:rPr>
              <a:t>that an offence of fraud is being or has been committed against the company by its officers or employees.</a:t>
            </a:r>
          </a:p>
          <a:p>
            <a:pPr algn="just"/>
            <a:r>
              <a:rPr lang="en-US" sz="2000" dirty="0">
                <a:latin typeface="Candara" panose="020E0502030303020204" pitchFamily="34" charset="0"/>
              </a:rPr>
              <a:t>ADT-4 as per Section 143(12) </a:t>
            </a:r>
          </a:p>
          <a:p>
            <a:pPr algn="just"/>
            <a:r>
              <a:rPr lang="en-US" sz="2000" dirty="0">
                <a:latin typeface="Candara" panose="020E0502030303020204" pitchFamily="34" charset="0"/>
              </a:rPr>
              <a:t>Resignation does not absolve the auditor of his responsibility</a:t>
            </a:r>
            <a:endParaRPr lang="en-IN" sz="2000" dirty="0">
              <a:latin typeface="Candara" panose="020E0502030303020204" pitchFamily="34" charset="0"/>
            </a:endParaRPr>
          </a:p>
        </p:txBody>
      </p:sp>
    </p:spTree>
    <p:extLst>
      <p:ext uri="{BB962C8B-B14F-4D97-AF65-F5344CB8AC3E}">
        <p14:creationId xmlns:p14="http://schemas.microsoft.com/office/powerpoint/2010/main" val="2660970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6A4F-D099-53A8-3C3E-4CEB004242D6}"/>
              </a:ext>
            </a:extLst>
          </p:cNvPr>
          <p:cNvSpPr>
            <a:spLocks noGrp="1"/>
          </p:cNvSpPr>
          <p:nvPr>
            <p:ph type="title"/>
          </p:nvPr>
        </p:nvSpPr>
        <p:spPr/>
        <p:txBody>
          <a:bodyPr/>
          <a:lstStyle/>
          <a:p>
            <a:r>
              <a:rPr lang="en-IN" dirty="0"/>
              <a:t>The future?</a:t>
            </a:r>
          </a:p>
        </p:txBody>
      </p:sp>
      <p:sp>
        <p:nvSpPr>
          <p:cNvPr id="3" name="Content Placeholder 2">
            <a:extLst>
              <a:ext uri="{FF2B5EF4-FFF2-40B4-BE49-F238E27FC236}">
                <a16:creationId xmlns:a16="http://schemas.microsoft.com/office/drawing/2014/main" id="{A4F14384-0FC2-3E42-1E20-B3DC46911606}"/>
              </a:ext>
            </a:extLst>
          </p:cNvPr>
          <p:cNvSpPr>
            <a:spLocks noGrp="1"/>
          </p:cNvSpPr>
          <p:nvPr>
            <p:ph idx="1"/>
          </p:nvPr>
        </p:nvSpPr>
        <p:spPr/>
        <p:txBody>
          <a:bodyPr>
            <a:normAutofit/>
          </a:bodyPr>
          <a:lstStyle/>
          <a:p>
            <a:r>
              <a:rPr lang="en-IN" sz="2400" dirty="0">
                <a:latin typeface="Candara" panose="020E0502030303020204" pitchFamily="34" charset="0"/>
              </a:rPr>
              <a:t>NFRA is here to stay</a:t>
            </a:r>
          </a:p>
          <a:p>
            <a:r>
              <a:rPr lang="en-IN" sz="2400" dirty="0">
                <a:latin typeface="Candara" panose="020E0502030303020204" pitchFamily="34" charset="0"/>
              </a:rPr>
              <a:t>QRB and PRB will invariably follow the NFRA process. </a:t>
            </a:r>
          </a:p>
          <a:p>
            <a:r>
              <a:rPr lang="en-IN" sz="2400" dirty="0">
                <a:latin typeface="Candara" panose="020E0502030303020204" pitchFamily="34" charset="0"/>
              </a:rPr>
              <a:t>AQMM score will become a benchmark for assessment. </a:t>
            </a:r>
          </a:p>
        </p:txBody>
      </p:sp>
    </p:spTree>
    <p:extLst>
      <p:ext uri="{BB962C8B-B14F-4D97-AF65-F5344CB8AC3E}">
        <p14:creationId xmlns:p14="http://schemas.microsoft.com/office/powerpoint/2010/main" val="42667894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9181D-928C-4C55-4FC5-AB5CD871607C}"/>
              </a:ext>
            </a:extLst>
          </p:cNvPr>
          <p:cNvSpPr>
            <a:spLocks noGrp="1"/>
          </p:cNvSpPr>
          <p:nvPr>
            <p:ph type="title"/>
          </p:nvPr>
        </p:nvSpPr>
        <p:spPr/>
        <p:txBody>
          <a:bodyPr/>
          <a:lstStyle/>
          <a:p>
            <a:r>
              <a:rPr lang="en-IN" dirty="0"/>
              <a:t>What should auditors do? </a:t>
            </a:r>
          </a:p>
        </p:txBody>
      </p:sp>
      <p:sp>
        <p:nvSpPr>
          <p:cNvPr id="3" name="Content Placeholder 2">
            <a:extLst>
              <a:ext uri="{FF2B5EF4-FFF2-40B4-BE49-F238E27FC236}">
                <a16:creationId xmlns:a16="http://schemas.microsoft.com/office/drawing/2014/main" id="{5CE64515-F1FB-BA66-633F-B570A9F8F1F0}"/>
              </a:ext>
            </a:extLst>
          </p:cNvPr>
          <p:cNvSpPr>
            <a:spLocks noGrp="1"/>
          </p:cNvSpPr>
          <p:nvPr>
            <p:ph idx="1"/>
          </p:nvPr>
        </p:nvSpPr>
        <p:spPr/>
        <p:txBody>
          <a:bodyPr>
            <a:normAutofit/>
          </a:bodyPr>
          <a:lstStyle/>
          <a:p>
            <a:r>
              <a:rPr lang="en-IN" sz="2400" dirty="0">
                <a:latin typeface="Candara" panose="020E0502030303020204" pitchFamily="34" charset="0"/>
              </a:rPr>
              <a:t>Defend the audit</a:t>
            </a:r>
          </a:p>
        </p:txBody>
      </p:sp>
    </p:spTree>
    <p:extLst>
      <p:ext uri="{BB962C8B-B14F-4D97-AF65-F5344CB8AC3E}">
        <p14:creationId xmlns:p14="http://schemas.microsoft.com/office/powerpoint/2010/main" val="2278589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38BC4-A9AC-4259-FF44-C2B92E42495A}"/>
              </a:ext>
            </a:extLst>
          </p:cNvPr>
          <p:cNvSpPr>
            <a:spLocks noGrp="1"/>
          </p:cNvSpPr>
          <p:nvPr>
            <p:ph type="title"/>
          </p:nvPr>
        </p:nvSpPr>
        <p:spPr/>
        <p:txBody>
          <a:bodyPr/>
          <a:lstStyle/>
          <a:p>
            <a:r>
              <a:rPr lang="en-IN" dirty="0"/>
              <a:t>How? </a:t>
            </a:r>
          </a:p>
        </p:txBody>
      </p:sp>
      <p:sp>
        <p:nvSpPr>
          <p:cNvPr id="3" name="Content Placeholder 2">
            <a:extLst>
              <a:ext uri="{FF2B5EF4-FFF2-40B4-BE49-F238E27FC236}">
                <a16:creationId xmlns:a16="http://schemas.microsoft.com/office/drawing/2014/main" id="{80C74EB0-AD23-AC88-77B2-5283B82067B4}"/>
              </a:ext>
            </a:extLst>
          </p:cNvPr>
          <p:cNvSpPr>
            <a:spLocks noGrp="1"/>
          </p:cNvSpPr>
          <p:nvPr>
            <p:ph idx="1"/>
          </p:nvPr>
        </p:nvSpPr>
        <p:spPr/>
        <p:txBody>
          <a:bodyPr>
            <a:normAutofit/>
          </a:bodyPr>
          <a:lstStyle/>
          <a:p>
            <a:r>
              <a:rPr lang="en-IN" sz="2400" dirty="0">
                <a:latin typeface="Candara" panose="020E0502030303020204" pitchFamily="34" charset="0"/>
              </a:rPr>
              <a:t>Documentation, Documentation, Documentation</a:t>
            </a:r>
          </a:p>
          <a:p>
            <a:r>
              <a:rPr lang="en-IN" sz="2400" dirty="0">
                <a:latin typeface="Candara" panose="020E0502030303020204" pitchFamily="34" charset="0"/>
              </a:rPr>
              <a:t>Correspondence, Correspondence, Correspondence</a:t>
            </a:r>
          </a:p>
        </p:txBody>
      </p:sp>
    </p:spTree>
    <p:extLst>
      <p:ext uri="{BB962C8B-B14F-4D97-AF65-F5344CB8AC3E}">
        <p14:creationId xmlns:p14="http://schemas.microsoft.com/office/powerpoint/2010/main" val="242881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6EA34-EACF-7872-54CB-D047423260A6}"/>
              </a:ext>
            </a:extLst>
          </p:cNvPr>
          <p:cNvSpPr>
            <a:spLocks noGrp="1"/>
          </p:cNvSpPr>
          <p:nvPr>
            <p:ph type="title"/>
          </p:nvPr>
        </p:nvSpPr>
        <p:spPr/>
        <p:txBody>
          <a:bodyPr/>
          <a:lstStyle/>
          <a:p>
            <a:r>
              <a:rPr lang="en-IN" dirty="0"/>
              <a:t>STEP 1 </a:t>
            </a:r>
          </a:p>
        </p:txBody>
      </p:sp>
      <p:sp>
        <p:nvSpPr>
          <p:cNvPr id="3" name="Content Placeholder 2">
            <a:extLst>
              <a:ext uri="{FF2B5EF4-FFF2-40B4-BE49-F238E27FC236}">
                <a16:creationId xmlns:a16="http://schemas.microsoft.com/office/drawing/2014/main" id="{BA35F67F-DB8D-304B-6DB7-D7208082D82F}"/>
              </a:ext>
            </a:extLst>
          </p:cNvPr>
          <p:cNvSpPr>
            <a:spLocks noGrp="1"/>
          </p:cNvSpPr>
          <p:nvPr>
            <p:ph idx="1"/>
          </p:nvPr>
        </p:nvSpPr>
        <p:spPr/>
        <p:txBody>
          <a:bodyPr>
            <a:normAutofit/>
          </a:bodyPr>
          <a:lstStyle/>
          <a:p>
            <a:r>
              <a:rPr lang="en-IN" sz="2400" dirty="0">
                <a:latin typeface="Candara" panose="020E0502030303020204" pitchFamily="34" charset="0"/>
              </a:rPr>
              <a:t>Assess the degree of risk</a:t>
            </a:r>
          </a:p>
          <a:p>
            <a:r>
              <a:rPr lang="en-IN" sz="2400" dirty="0">
                <a:latin typeface="Candara" panose="020E0502030303020204" pitchFamily="34" charset="0"/>
              </a:rPr>
              <a:t>Control environment </a:t>
            </a:r>
          </a:p>
        </p:txBody>
      </p:sp>
    </p:spTree>
    <p:extLst>
      <p:ext uri="{BB962C8B-B14F-4D97-AF65-F5344CB8AC3E}">
        <p14:creationId xmlns:p14="http://schemas.microsoft.com/office/powerpoint/2010/main" val="581120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DA1BD-FD0E-4FCD-D5BB-0382863F245D}"/>
              </a:ext>
            </a:extLst>
          </p:cNvPr>
          <p:cNvSpPr>
            <a:spLocks noGrp="1"/>
          </p:cNvSpPr>
          <p:nvPr>
            <p:ph type="title"/>
          </p:nvPr>
        </p:nvSpPr>
        <p:spPr/>
        <p:txBody>
          <a:bodyPr/>
          <a:lstStyle/>
          <a:p>
            <a:r>
              <a:rPr lang="en-IN" dirty="0"/>
              <a:t>STEP 2 </a:t>
            </a:r>
          </a:p>
        </p:txBody>
      </p:sp>
      <p:sp>
        <p:nvSpPr>
          <p:cNvPr id="3" name="Content Placeholder 2">
            <a:extLst>
              <a:ext uri="{FF2B5EF4-FFF2-40B4-BE49-F238E27FC236}">
                <a16:creationId xmlns:a16="http://schemas.microsoft.com/office/drawing/2014/main" id="{CB226DC1-9848-6A68-2258-F5EA3EF6187A}"/>
              </a:ext>
            </a:extLst>
          </p:cNvPr>
          <p:cNvSpPr>
            <a:spLocks noGrp="1"/>
          </p:cNvSpPr>
          <p:nvPr>
            <p:ph idx="1"/>
          </p:nvPr>
        </p:nvSpPr>
        <p:spPr/>
        <p:txBody>
          <a:bodyPr>
            <a:normAutofit/>
          </a:bodyPr>
          <a:lstStyle/>
          <a:p>
            <a:pPr algn="just"/>
            <a:r>
              <a:rPr lang="en-IN" sz="2400" dirty="0">
                <a:latin typeface="Candara" panose="020E0502030303020204" pitchFamily="34" charset="0"/>
              </a:rPr>
              <a:t>Build a complete Audit file </a:t>
            </a:r>
          </a:p>
        </p:txBody>
      </p:sp>
    </p:spTree>
    <p:extLst>
      <p:ext uri="{BB962C8B-B14F-4D97-AF65-F5344CB8AC3E}">
        <p14:creationId xmlns:p14="http://schemas.microsoft.com/office/powerpoint/2010/main" val="26702453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E00F-42A5-DA5A-EFEF-B0713AF2201F}"/>
              </a:ext>
            </a:extLst>
          </p:cNvPr>
          <p:cNvSpPr>
            <a:spLocks noGrp="1"/>
          </p:cNvSpPr>
          <p:nvPr>
            <p:ph type="title"/>
          </p:nvPr>
        </p:nvSpPr>
        <p:spPr/>
        <p:txBody>
          <a:bodyPr/>
          <a:lstStyle/>
          <a:p>
            <a:r>
              <a:rPr lang="en-IN" dirty="0"/>
              <a:t>Complete audit file</a:t>
            </a:r>
          </a:p>
        </p:txBody>
      </p:sp>
      <p:graphicFrame>
        <p:nvGraphicFramePr>
          <p:cNvPr id="6" name="Content Placeholder 5">
            <a:extLst>
              <a:ext uri="{FF2B5EF4-FFF2-40B4-BE49-F238E27FC236}">
                <a16:creationId xmlns:a16="http://schemas.microsoft.com/office/drawing/2014/main" id="{C7258B9D-ABAF-6769-CDDA-A9B452EF8193}"/>
              </a:ext>
            </a:extLst>
          </p:cNvPr>
          <p:cNvGraphicFramePr>
            <a:graphicFrameLocks noGrp="1"/>
          </p:cNvGraphicFramePr>
          <p:nvPr>
            <p:ph idx="1"/>
            <p:extLst>
              <p:ext uri="{D42A27DB-BD31-4B8C-83A1-F6EECF244321}">
                <p14:modId xmlns:p14="http://schemas.microsoft.com/office/powerpoint/2010/main" val="940297615"/>
              </p:ext>
            </p:extLst>
          </p:nvPr>
        </p:nvGraphicFramePr>
        <p:xfrm>
          <a:off x="581192" y="2180496"/>
          <a:ext cx="11029615" cy="3678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705070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541FE-99A1-62BA-3FCA-BD0D803DF4BF}"/>
              </a:ext>
            </a:extLst>
          </p:cNvPr>
          <p:cNvSpPr>
            <a:spLocks noGrp="1"/>
          </p:cNvSpPr>
          <p:nvPr>
            <p:ph type="title"/>
          </p:nvPr>
        </p:nvSpPr>
        <p:spPr/>
        <p:txBody>
          <a:bodyPr/>
          <a:lstStyle/>
          <a:p>
            <a:r>
              <a:rPr lang="en-IN" dirty="0"/>
              <a:t>Complete audit file</a:t>
            </a:r>
          </a:p>
        </p:txBody>
      </p:sp>
      <p:sp>
        <p:nvSpPr>
          <p:cNvPr id="3" name="Content Placeholder 2">
            <a:extLst>
              <a:ext uri="{FF2B5EF4-FFF2-40B4-BE49-F238E27FC236}">
                <a16:creationId xmlns:a16="http://schemas.microsoft.com/office/drawing/2014/main" id="{049C68A9-0418-8E0D-5DC7-ECBD51030B70}"/>
              </a:ext>
            </a:extLst>
          </p:cNvPr>
          <p:cNvSpPr>
            <a:spLocks noGrp="1"/>
          </p:cNvSpPr>
          <p:nvPr>
            <p:ph idx="1"/>
          </p:nvPr>
        </p:nvSpPr>
        <p:spPr/>
        <p:txBody>
          <a:bodyPr/>
          <a:lstStyle/>
          <a:p>
            <a:pPr algn="l">
              <a:buFont typeface="Arial" panose="020B0604020202020204" pitchFamily="34" charset="0"/>
              <a:buChar char="•"/>
            </a:pPr>
            <a:r>
              <a:rPr lang="en-US" sz="2400" b="0" i="0" dirty="0">
                <a:solidFill>
                  <a:srgbClr val="374151"/>
                </a:solidFill>
                <a:effectLst/>
                <a:latin typeface="Candara" panose="020E0502030303020204" pitchFamily="34" charset="0"/>
              </a:rPr>
              <a:t>Independence confirmation of the audit team.</a:t>
            </a:r>
          </a:p>
          <a:p>
            <a:pPr algn="l">
              <a:buFont typeface="Arial" panose="020B0604020202020204" pitchFamily="34" charset="0"/>
              <a:buChar char="•"/>
            </a:pPr>
            <a:r>
              <a:rPr lang="en-US" sz="2400" b="0" i="0" dirty="0">
                <a:solidFill>
                  <a:srgbClr val="374151"/>
                </a:solidFill>
                <a:effectLst/>
                <a:latin typeface="Candara" panose="020E0502030303020204" pitchFamily="34" charset="0"/>
              </a:rPr>
              <a:t>Quality control checks.</a:t>
            </a:r>
          </a:p>
          <a:p>
            <a:pPr algn="l">
              <a:buFont typeface="Arial" panose="020B0604020202020204" pitchFamily="34" charset="0"/>
              <a:buChar char="•"/>
            </a:pPr>
            <a:r>
              <a:rPr lang="en-US" sz="2400" b="0" i="0" dirty="0">
                <a:solidFill>
                  <a:srgbClr val="374151"/>
                </a:solidFill>
                <a:effectLst/>
                <a:latin typeface="Candara" panose="020E0502030303020204" pitchFamily="34" charset="0"/>
              </a:rPr>
              <a:t>Any consultation documentation (if there were issues the audit team needed additional help with)</a:t>
            </a:r>
          </a:p>
          <a:p>
            <a:pPr marL="0" indent="0">
              <a:buNone/>
            </a:pPr>
            <a:endParaRPr lang="en-IN" dirty="0"/>
          </a:p>
        </p:txBody>
      </p:sp>
    </p:spTree>
    <p:extLst>
      <p:ext uri="{BB962C8B-B14F-4D97-AF65-F5344CB8AC3E}">
        <p14:creationId xmlns:p14="http://schemas.microsoft.com/office/powerpoint/2010/main" val="4070730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F2C6-D660-6D4D-99E5-1BE6DFE8145F}"/>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Auditing Standards- India</a:t>
            </a:r>
          </a:p>
        </p:txBody>
      </p:sp>
      <p:graphicFrame>
        <p:nvGraphicFramePr>
          <p:cNvPr id="4" name="Content Placeholder 3">
            <a:extLst>
              <a:ext uri="{FF2B5EF4-FFF2-40B4-BE49-F238E27FC236}">
                <a16:creationId xmlns:a16="http://schemas.microsoft.com/office/drawing/2014/main" id="{3EA8C475-A27B-BF4F-876E-FB54BFB06713}"/>
              </a:ext>
            </a:extLst>
          </p:cNvPr>
          <p:cNvGraphicFramePr>
            <a:graphicFrameLocks noGrp="1"/>
          </p:cNvGraphicFramePr>
          <p:nvPr>
            <p:ph idx="1"/>
          </p:nvPr>
        </p:nvGraphicFramePr>
        <p:xfrm>
          <a:off x="1145894" y="2639029"/>
          <a:ext cx="9750705" cy="3537656"/>
        </p:xfrm>
        <a:graphic>
          <a:graphicData uri="http://schemas.openxmlformats.org/drawingml/2006/table">
            <a:tbl>
              <a:tblPr firstRow="1" firstCol="1" bandRow="1"/>
              <a:tblGrid>
                <a:gridCol w="1304058">
                  <a:extLst>
                    <a:ext uri="{9D8B030D-6E8A-4147-A177-3AD203B41FA5}">
                      <a16:colId xmlns:a16="http://schemas.microsoft.com/office/drawing/2014/main" val="323250914"/>
                    </a:ext>
                  </a:extLst>
                </a:gridCol>
                <a:gridCol w="5251873">
                  <a:extLst>
                    <a:ext uri="{9D8B030D-6E8A-4147-A177-3AD203B41FA5}">
                      <a16:colId xmlns:a16="http://schemas.microsoft.com/office/drawing/2014/main" val="4058355265"/>
                    </a:ext>
                  </a:extLst>
                </a:gridCol>
                <a:gridCol w="3194774">
                  <a:extLst>
                    <a:ext uri="{9D8B030D-6E8A-4147-A177-3AD203B41FA5}">
                      <a16:colId xmlns:a16="http://schemas.microsoft.com/office/drawing/2014/main" val="1000081827"/>
                    </a:ext>
                  </a:extLst>
                </a:gridCol>
              </a:tblGrid>
              <a:tr h="325252">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Sl No</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Area</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No of Standards</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793135"/>
                  </a:ext>
                </a:extLst>
              </a:tr>
              <a:tr h="325252">
                <a:tc>
                  <a:txBody>
                    <a:bodyPr/>
                    <a:lstStyle/>
                    <a:p>
                      <a:pPr algn="just" fontAlgn="t">
                        <a:spcBef>
                          <a:spcPts val="0"/>
                        </a:spcBef>
                        <a:spcAft>
                          <a:spcPts val="0"/>
                        </a:spcAft>
                      </a:pPr>
                      <a:r>
                        <a:rPr lang="en-GB" sz="1800" b="0" i="0" u="none" strike="noStrike" dirty="0">
                          <a:effectLst/>
                          <a:latin typeface="Candara" panose="020E0502030303020204" pitchFamily="34" charset="0"/>
                        </a:rPr>
                        <a:t>1</a:t>
                      </a: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800" b="0" i="0" u="none" strike="noStrike" dirty="0">
                          <a:effectLst/>
                          <a:latin typeface="Candara" panose="020E0502030303020204" pitchFamily="34" charset="0"/>
                        </a:rPr>
                        <a:t>Quality Control</a:t>
                      </a: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800" b="0" i="0" u="none" strike="noStrike" dirty="0">
                          <a:effectLst/>
                          <a:latin typeface="Candara" panose="020E0502030303020204" pitchFamily="34" charset="0"/>
                        </a:rPr>
                        <a:t>1</a:t>
                      </a: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9574183"/>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2</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dirty="0">
                          <a:effectLst/>
                          <a:latin typeface="Candara" panose="020E0502030303020204" pitchFamily="34" charset="0"/>
                          <a:ea typeface="Calibri" panose="020F0502020204030204" pitchFamily="34" charset="0"/>
                          <a:cs typeface="Times New Roman" panose="02020603050405020304" pitchFamily="18" charset="0"/>
                        </a:rPr>
                        <a:t>General Principles and Responsibilities</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9</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526491"/>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3</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dirty="0">
                          <a:effectLst/>
                          <a:latin typeface="Candara" panose="020E0502030303020204" pitchFamily="34" charset="0"/>
                          <a:ea typeface="Calibri" panose="020F0502020204030204" pitchFamily="34" charset="0"/>
                          <a:cs typeface="Times New Roman" panose="02020603050405020304" pitchFamily="18" charset="0"/>
                        </a:rPr>
                        <a:t>Risk Assessment and response to assessed risks</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6</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2472330"/>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4</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dirty="0">
                          <a:effectLst/>
                          <a:latin typeface="Candara" panose="020E0502030303020204" pitchFamily="34" charset="0"/>
                          <a:ea typeface="Calibri" panose="020F0502020204030204" pitchFamily="34" charset="0"/>
                          <a:cs typeface="Times New Roman" panose="02020603050405020304" pitchFamily="18" charset="0"/>
                        </a:rPr>
                        <a:t>Audit Evidence</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11</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8340827"/>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5</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Using the work of others</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3</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3433061"/>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6</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Audit Conclusions and reporting</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6</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416404"/>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7</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Specialised Areas</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3</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031899"/>
                  </a:ext>
                </a:extLst>
              </a:tr>
              <a:tr h="325252">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8</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dirty="0">
                          <a:effectLst/>
                          <a:latin typeface="Candara" panose="020E0502030303020204" pitchFamily="34" charset="0"/>
                          <a:ea typeface="Calibri" panose="020F0502020204030204" pitchFamily="34" charset="0"/>
                          <a:cs typeface="Times New Roman" panose="02020603050405020304" pitchFamily="18" charset="0"/>
                        </a:rPr>
                        <a:t>Standards on Review Engagements</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2</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6263770"/>
                  </a:ext>
                </a:extLst>
              </a:tr>
              <a:tr h="325252">
                <a:tc>
                  <a:txBody>
                    <a:bodyPr/>
                    <a:lstStyle/>
                    <a:p>
                      <a:pPr algn="just" fontAlgn="t">
                        <a:spcBef>
                          <a:spcPts val="0"/>
                        </a:spcBef>
                        <a:spcAft>
                          <a:spcPts val="0"/>
                        </a:spcAft>
                      </a:pPr>
                      <a:r>
                        <a:rPr lang="en-GB" sz="1800" b="0" i="0" u="none" strike="noStrike" dirty="0">
                          <a:effectLst/>
                          <a:latin typeface="Candara" panose="020E0502030303020204" pitchFamily="34" charset="0"/>
                        </a:rPr>
                        <a:t>9</a:t>
                      </a: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800" b="0" i="0" u="none" strike="noStrike" dirty="0">
                          <a:effectLst/>
                          <a:latin typeface="Candara" panose="020E0502030303020204" pitchFamily="34" charset="0"/>
                        </a:rPr>
                        <a:t>Other Assurance Engagements</a:t>
                      </a: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800" b="0" i="0" u="none" strike="noStrike" dirty="0">
                          <a:effectLst/>
                          <a:latin typeface="Candara" panose="020E0502030303020204" pitchFamily="34" charset="0"/>
                        </a:rPr>
                        <a:t>5</a:t>
                      </a: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0998044"/>
                  </a:ext>
                </a:extLst>
              </a:tr>
              <a:tr h="285136">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 </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a:effectLst/>
                          <a:latin typeface="Candara" panose="020E0502030303020204" pitchFamily="34" charset="0"/>
                          <a:ea typeface="Calibri" panose="020F0502020204030204" pitchFamily="34" charset="0"/>
                          <a:cs typeface="Times New Roman" panose="02020603050405020304" pitchFamily="18" charset="0"/>
                        </a:rPr>
                        <a:t>Total</a:t>
                      </a:r>
                      <a:endParaRPr lang="en-GB" sz="2100" b="0" i="0" u="none" strike="noStrike">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t">
                        <a:spcBef>
                          <a:spcPts val="0"/>
                        </a:spcBef>
                        <a:spcAft>
                          <a:spcPts val="0"/>
                        </a:spcAft>
                      </a:pPr>
                      <a:r>
                        <a:rPr lang="en-GB" sz="1700" b="0" i="0" u="none" strike="noStrike" dirty="0">
                          <a:effectLst/>
                          <a:latin typeface="Candara" panose="020E0502030303020204" pitchFamily="34" charset="0"/>
                          <a:cs typeface="Times New Roman" panose="02020603050405020304" pitchFamily="18" charset="0"/>
                        </a:rPr>
                        <a:t>46</a:t>
                      </a:r>
                      <a:endParaRPr lang="en-GB" sz="2100" b="0" i="0" u="none" strike="noStrike" dirty="0">
                        <a:effectLst/>
                        <a:latin typeface="Arial" panose="020B0604020202020204" pitchFamily="34" charset="0"/>
                      </a:endParaRPr>
                    </a:p>
                  </a:txBody>
                  <a:tcPr marL="81528" marR="81528" marT="1132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95436957"/>
                  </a:ext>
                </a:extLst>
              </a:tr>
            </a:tbl>
          </a:graphicData>
        </a:graphic>
      </p:graphicFrame>
      <p:sp>
        <p:nvSpPr>
          <p:cNvPr id="3" name="Slide Number Placeholder 2">
            <a:extLst>
              <a:ext uri="{FF2B5EF4-FFF2-40B4-BE49-F238E27FC236}">
                <a16:creationId xmlns:a16="http://schemas.microsoft.com/office/drawing/2014/main" id="{CAB292DB-0633-D640-9158-403D61D004C9}"/>
              </a:ext>
            </a:extLst>
          </p:cNvPr>
          <p:cNvSpPr>
            <a:spLocks noGrp="1"/>
          </p:cNvSpPr>
          <p:nvPr>
            <p:ph type="sldNum" sz="quarter" idx="12"/>
          </p:nvPr>
        </p:nvSpPr>
        <p:spPr/>
        <p:txBody>
          <a:bodyPr/>
          <a:lstStyle/>
          <a:p>
            <a:fld id="{E97799C9-84D9-46D2-A11E-BCF8A720529D}" type="slidenum">
              <a:rPr lang="en-US" smtClean="0"/>
              <a:t>5</a:t>
            </a:fld>
            <a:endParaRPr lang="en-US" dirty="0"/>
          </a:p>
        </p:txBody>
      </p:sp>
    </p:spTree>
    <p:extLst>
      <p:ext uri="{BB962C8B-B14F-4D97-AF65-F5344CB8AC3E}">
        <p14:creationId xmlns:p14="http://schemas.microsoft.com/office/powerpoint/2010/main" val="41030649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E9EAE-59A8-513D-22F7-8AD3E7B2EDDA}"/>
              </a:ext>
            </a:extLst>
          </p:cNvPr>
          <p:cNvSpPr>
            <a:spLocks noGrp="1"/>
          </p:cNvSpPr>
          <p:nvPr>
            <p:ph type="title"/>
          </p:nvPr>
        </p:nvSpPr>
        <p:spPr/>
        <p:txBody>
          <a:bodyPr/>
          <a:lstStyle/>
          <a:p>
            <a:r>
              <a:rPr lang="en-IN" dirty="0"/>
              <a:t>AUDIT FILE- critical document</a:t>
            </a:r>
          </a:p>
        </p:txBody>
      </p:sp>
      <p:sp>
        <p:nvSpPr>
          <p:cNvPr id="3" name="Content Placeholder 2">
            <a:extLst>
              <a:ext uri="{FF2B5EF4-FFF2-40B4-BE49-F238E27FC236}">
                <a16:creationId xmlns:a16="http://schemas.microsoft.com/office/drawing/2014/main" id="{9A0FB6EE-E693-5777-2113-93851C8C0B40}"/>
              </a:ext>
            </a:extLst>
          </p:cNvPr>
          <p:cNvSpPr>
            <a:spLocks noGrp="1"/>
          </p:cNvSpPr>
          <p:nvPr>
            <p:ph idx="1"/>
          </p:nvPr>
        </p:nvSpPr>
        <p:spPr/>
        <p:txBody>
          <a:bodyPr>
            <a:normAutofit/>
          </a:bodyPr>
          <a:lstStyle/>
          <a:p>
            <a:pPr algn="just"/>
            <a:r>
              <a:rPr lang="en-IN" sz="2400" dirty="0">
                <a:latin typeface="Candara" panose="020E0502030303020204" pitchFamily="34" charset="0"/>
              </a:rPr>
              <a:t>Summary of audit findings</a:t>
            </a:r>
          </a:p>
          <a:p>
            <a:pPr algn="just"/>
            <a:r>
              <a:rPr lang="en-IN" sz="2400" dirty="0">
                <a:latin typeface="Candara" panose="020E0502030303020204" pitchFamily="34" charset="0"/>
              </a:rPr>
              <a:t>Auditee response</a:t>
            </a:r>
          </a:p>
          <a:p>
            <a:pPr algn="just"/>
            <a:r>
              <a:rPr lang="en-IN" sz="2400" dirty="0">
                <a:latin typeface="Candara" panose="020E0502030303020204" pitchFamily="34" charset="0"/>
              </a:rPr>
              <a:t>Conclusion and disposal</a:t>
            </a:r>
          </a:p>
        </p:txBody>
      </p:sp>
    </p:spTree>
    <p:extLst>
      <p:ext uri="{BB962C8B-B14F-4D97-AF65-F5344CB8AC3E}">
        <p14:creationId xmlns:p14="http://schemas.microsoft.com/office/powerpoint/2010/main" val="28104812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6AF7F-212D-F10C-C5C8-648596B1CC56}"/>
              </a:ext>
            </a:extLst>
          </p:cNvPr>
          <p:cNvSpPr>
            <a:spLocks noGrp="1"/>
          </p:cNvSpPr>
          <p:nvPr>
            <p:ph type="title"/>
          </p:nvPr>
        </p:nvSpPr>
        <p:spPr/>
        <p:txBody>
          <a:bodyPr/>
          <a:lstStyle/>
          <a:p>
            <a:r>
              <a:rPr lang="en-IN" dirty="0"/>
              <a:t>STEP 3 </a:t>
            </a:r>
          </a:p>
        </p:txBody>
      </p:sp>
      <p:sp>
        <p:nvSpPr>
          <p:cNvPr id="3" name="Content Placeholder 2">
            <a:extLst>
              <a:ext uri="{FF2B5EF4-FFF2-40B4-BE49-F238E27FC236}">
                <a16:creationId xmlns:a16="http://schemas.microsoft.com/office/drawing/2014/main" id="{BF4B7A6F-DFB6-3419-9A29-915E549AEF1F}"/>
              </a:ext>
            </a:extLst>
          </p:cNvPr>
          <p:cNvSpPr>
            <a:spLocks noGrp="1"/>
          </p:cNvSpPr>
          <p:nvPr>
            <p:ph idx="1"/>
          </p:nvPr>
        </p:nvSpPr>
        <p:spPr/>
        <p:txBody>
          <a:bodyPr/>
          <a:lstStyle/>
          <a:p>
            <a:pPr algn="just"/>
            <a:endParaRPr lang="en-IN" sz="2400" dirty="0">
              <a:latin typeface="Candara" panose="020E0502030303020204" pitchFamily="34" charset="0"/>
            </a:endParaRPr>
          </a:p>
          <a:p>
            <a:pPr algn="just"/>
            <a:r>
              <a:rPr lang="en-IN" sz="2400" dirty="0">
                <a:latin typeface="Candara" panose="020E0502030303020204" pitchFamily="34" charset="0"/>
              </a:rPr>
              <a:t>Get a few Complete Audit Files reviewed independently</a:t>
            </a:r>
          </a:p>
          <a:p>
            <a:pPr marL="0" indent="0" algn="just">
              <a:buNone/>
            </a:pPr>
            <a:endParaRPr lang="en-IN" sz="2400" dirty="0">
              <a:latin typeface="Candara" panose="020E0502030303020204" pitchFamily="34" charset="0"/>
            </a:endParaRPr>
          </a:p>
          <a:p>
            <a:pPr marL="0" indent="0">
              <a:buNone/>
            </a:pPr>
            <a:endParaRPr lang="en-IN" dirty="0"/>
          </a:p>
        </p:txBody>
      </p:sp>
    </p:spTree>
    <p:extLst>
      <p:ext uri="{BB962C8B-B14F-4D97-AF65-F5344CB8AC3E}">
        <p14:creationId xmlns:p14="http://schemas.microsoft.com/office/powerpoint/2010/main" val="2765413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CFE34-8394-6A6B-75E4-DCD86324C33E}"/>
              </a:ext>
            </a:extLst>
          </p:cNvPr>
          <p:cNvSpPr>
            <a:spLocks noGrp="1"/>
          </p:cNvSpPr>
          <p:nvPr>
            <p:ph type="title"/>
          </p:nvPr>
        </p:nvSpPr>
        <p:spPr/>
        <p:txBody>
          <a:bodyPr/>
          <a:lstStyle/>
          <a:p>
            <a:r>
              <a:rPr lang="en-IN" dirty="0"/>
              <a:t>Step 4 </a:t>
            </a:r>
          </a:p>
        </p:txBody>
      </p:sp>
      <p:sp>
        <p:nvSpPr>
          <p:cNvPr id="3" name="Content Placeholder 2">
            <a:extLst>
              <a:ext uri="{FF2B5EF4-FFF2-40B4-BE49-F238E27FC236}">
                <a16:creationId xmlns:a16="http://schemas.microsoft.com/office/drawing/2014/main" id="{38F44771-34D3-9999-D9D3-7DA3678B83F4}"/>
              </a:ext>
            </a:extLst>
          </p:cNvPr>
          <p:cNvSpPr>
            <a:spLocks noGrp="1"/>
          </p:cNvSpPr>
          <p:nvPr>
            <p:ph idx="1"/>
          </p:nvPr>
        </p:nvSpPr>
        <p:spPr/>
        <p:txBody>
          <a:bodyPr>
            <a:normAutofit/>
          </a:bodyPr>
          <a:lstStyle/>
          <a:p>
            <a:r>
              <a:rPr lang="en-IN" sz="2800" dirty="0">
                <a:latin typeface="Candara" panose="020E0502030303020204" pitchFamily="34" charset="0"/>
              </a:rPr>
              <a:t>Remember the risk-reward relationship</a:t>
            </a:r>
          </a:p>
        </p:txBody>
      </p:sp>
    </p:spTree>
    <p:extLst>
      <p:ext uri="{BB962C8B-B14F-4D97-AF65-F5344CB8AC3E}">
        <p14:creationId xmlns:p14="http://schemas.microsoft.com/office/powerpoint/2010/main" val="1191234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C5A23-3C81-9395-FB9D-D0086D49BE66}"/>
              </a:ext>
            </a:extLst>
          </p:cNvPr>
          <p:cNvSpPr>
            <a:spLocks noGrp="1"/>
          </p:cNvSpPr>
          <p:nvPr>
            <p:ph type="title"/>
          </p:nvPr>
        </p:nvSpPr>
        <p:spPr/>
        <p:txBody>
          <a:bodyPr/>
          <a:lstStyle/>
          <a:p>
            <a:r>
              <a:rPr lang="en-IN" dirty="0"/>
              <a:t>Step 5 </a:t>
            </a:r>
          </a:p>
        </p:txBody>
      </p:sp>
      <p:sp>
        <p:nvSpPr>
          <p:cNvPr id="3" name="Content Placeholder 2">
            <a:extLst>
              <a:ext uri="{FF2B5EF4-FFF2-40B4-BE49-F238E27FC236}">
                <a16:creationId xmlns:a16="http://schemas.microsoft.com/office/drawing/2014/main" id="{A01303B6-33E5-DAC6-761D-2B26CBF37DCC}"/>
              </a:ext>
            </a:extLst>
          </p:cNvPr>
          <p:cNvSpPr>
            <a:spLocks noGrp="1"/>
          </p:cNvSpPr>
          <p:nvPr>
            <p:ph idx="1"/>
          </p:nvPr>
        </p:nvSpPr>
        <p:spPr/>
        <p:txBody>
          <a:bodyPr>
            <a:normAutofit/>
          </a:bodyPr>
          <a:lstStyle/>
          <a:p>
            <a:pPr algn="just"/>
            <a:r>
              <a:rPr lang="en-IN" sz="2400" dirty="0">
                <a:latin typeface="Candara" panose="020E0502030303020204" pitchFamily="34" charset="0"/>
              </a:rPr>
              <a:t>Do these Steps every year </a:t>
            </a:r>
          </a:p>
        </p:txBody>
      </p:sp>
    </p:spTree>
    <p:extLst>
      <p:ext uri="{BB962C8B-B14F-4D97-AF65-F5344CB8AC3E}">
        <p14:creationId xmlns:p14="http://schemas.microsoft.com/office/powerpoint/2010/main" val="27737671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9346C-6F23-D492-E206-7245CA4B9C59}"/>
              </a:ext>
            </a:extLst>
          </p:cNvPr>
          <p:cNvSpPr>
            <a:spLocks noGrp="1"/>
          </p:cNvSpPr>
          <p:nvPr>
            <p:ph type="ctrTitle"/>
          </p:nvPr>
        </p:nvSpPr>
        <p:spPr>
          <a:xfrm>
            <a:off x="263951" y="295161"/>
            <a:ext cx="8691514" cy="1656187"/>
          </a:xfrm>
        </p:spPr>
        <p:txBody>
          <a:bodyPr/>
          <a:lstStyle/>
          <a:p>
            <a:r>
              <a:rPr lang="en-IN" dirty="0"/>
              <a:t>Thank you!</a:t>
            </a:r>
          </a:p>
        </p:txBody>
      </p:sp>
      <p:sp>
        <p:nvSpPr>
          <p:cNvPr id="3" name="Subtitle 2">
            <a:extLst>
              <a:ext uri="{FF2B5EF4-FFF2-40B4-BE49-F238E27FC236}">
                <a16:creationId xmlns:a16="http://schemas.microsoft.com/office/drawing/2014/main" id="{876C2521-5BEB-1D50-4AC5-DFF3A8C5C5B1}"/>
              </a:ext>
            </a:extLst>
          </p:cNvPr>
          <p:cNvSpPr>
            <a:spLocks noGrp="1"/>
          </p:cNvSpPr>
          <p:nvPr>
            <p:ph type="subTitle" idx="1"/>
          </p:nvPr>
        </p:nvSpPr>
        <p:spPr>
          <a:xfrm>
            <a:off x="377072" y="1951349"/>
            <a:ext cx="11197668" cy="1134418"/>
          </a:xfrm>
        </p:spPr>
        <p:txBody>
          <a:bodyPr>
            <a:noAutofit/>
          </a:bodyPr>
          <a:lstStyle/>
          <a:p>
            <a:r>
              <a:rPr lang="en-IN" sz="2400" dirty="0">
                <a:solidFill>
                  <a:schemeClr val="accent1">
                    <a:lumMod val="75000"/>
                  </a:schemeClr>
                </a:solidFill>
                <a:latin typeface="Candara" panose="020E0502030303020204" pitchFamily="34" charset="0"/>
                <a:hlinkClick r:id="rId2">
                  <a:extLst>
                    <a:ext uri="{A12FA001-AC4F-418D-AE19-62706E023703}">
                      <ahyp:hlinkClr xmlns:ahyp="http://schemas.microsoft.com/office/drawing/2018/hyperlinkcolor" val="tx"/>
                    </a:ext>
                  </a:extLst>
                </a:hlinkClick>
              </a:rPr>
              <a:t>Mohan.lavi@gmail.com</a:t>
            </a:r>
            <a:r>
              <a:rPr lang="en-IN" sz="2400" dirty="0">
                <a:solidFill>
                  <a:schemeClr val="accent1">
                    <a:lumMod val="75000"/>
                  </a:schemeClr>
                </a:solidFill>
                <a:latin typeface="Candara" panose="020E0502030303020204" pitchFamily="34" charset="0"/>
              </a:rPr>
              <a:t> </a:t>
            </a:r>
          </a:p>
          <a:p>
            <a:r>
              <a:rPr lang="en-IN" sz="2400" dirty="0">
                <a:solidFill>
                  <a:schemeClr val="accent1">
                    <a:lumMod val="75000"/>
                  </a:schemeClr>
                </a:solidFill>
                <a:latin typeface="Candara" panose="020E0502030303020204" pitchFamily="34" charset="0"/>
              </a:rPr>
              <a:t>+ 91 99000 22040</a:t>
            </a:r>
          </a:p>
        </p:txBody>
      </p:sp>
    </p:spTree>
    <p:extLst>
      <p:ext uri="{BB962C8B-B14F-4D97-AF65-F5344CB8AC3E}">
        <p14:creationId xmlns:p14="http://schemas.microsoft.com/office/powerpoint/2010/main" val="3278276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4DF09-8A1F-7D41-BD16-77E1B7148583}"/>
              </a:ext>
            </a:extLst>
          </p:cNvPr>
          <p:cNvSpPr>
            <a:spLocks noGrp="1"/>
          </p:cNvSpPr>
          <p:nvPr>
            <p:ph type="title"/>
          </p:nvPr>
        </p:nvSpPr>
        <p:spPr/>
        <p:txBody>
          <a:bodyPr/>
          <a:lstStyle/>
          <a:p>
            <a:r>
              <a:rPr lang="en-US" dirty="0"/>
              <a:t>List of Standards</a:t>
            </a:r>
          </a:p>
        </p:txBody>
      </p:sp>
      <p:pic>
        <p:nvPicPr>
          <p:cNvPr id="5" name="Content Placeholder 4" descr="Website&#10;&#10;Description automatically generated with medium confidence">
            <a:extLst>
              <a:ext uri="{FF2B5EF4-FFF2-40B4-BE49-F238E27FC236}">
                <a16:creationId xmlns:a16="http://schemas.microsoft.com/office/drawing/2014/main" id="{6726A559-15B8-F743-BA84-47E85F5740D4}"/>
              </a:ext>
            </a:extLst>
          </p:cNvPr>
          <p:cNvPicPr>
            <a:picLocks noGrp="1" noChangeAspect="1"/>
          </p:cNvPicPr>
          <p:nvPr>
            <p:ph idx="1"/>
          </p:nvPr>
        </p:nvPicPr>
        <p:blipFill>
          <a:blip r:embed="rId2"/>
          <a:stretch>
            <a:fillRect/>
          </a:stretch>
        </p:blipFill>
        <p:spPr>
          <a:xfrm>
            <a:off x="1471653" y="2557463"/>
            <a:ext cx="9248694" cy="3317875"/>
          </a:xfrm>
        </p:spPr>
      </p:pic>
      <p:sp>
        <p:nvSpPr>
          <p:cNvPr id="3" name="Slide Number Placeholder 2">
            <a:extLst>
              <a:ext uri="{FF2B5EF4-FFF2-40B4-BE49-F238E27FC236}">
                <a16:creationId xmlns:a16="http://schemas.microsoft.com/office/drawing/2014/main" id="{EE2B09F3-F905-C54E-AB6F-E4DD95759660}"/>
              </a:ext>
            </a:extLst>
          </p:cNvPr>
          <p:cNvSpPr>
            <a:spLocks noGrp="1"/>
          </p:cNvSpPr>
          <p:nvPr>
            <p:ph type="sldNum" sz="quarter" idx="12"/>
          </p:nvPr>
        </p:nvSpPr>
        <p:spPr/>
        <p:txBody>
          <a:bodyPr/>
          <a:lstStyle/>
          <a:p>
            <a:fld id="{E97799C9-84D9-46D2-A11E-BCF8A720529D}" type="slidenum">
              <a:rPr lang="en-US" smtClean="0"/>
              <a:t>6</a:t>
            </a:fld>
            <a:endParaRPr lang="en-US" dirty="0"/>
          </a:p>
        </p:txBody>
      </p:sp>
    </p:spTree>
    <p:extLst>
      <p:ext uri="{BB962C8B-B14F-4D97-AF65-F5344CB8AC3E}">
        <p14:creationId xmlns:p14="http://schemas.microsoft.com/office/powerpoint/2010/main" val="292122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B7D1E-B74A-294B-B779-3A8375650B6D}"/>
              </a:ext>
            </a:extLst>
          </p:cNvPr>
          <p:cNvSpPr>
            <a:spLocks noGrp="1"/>
          </p:cNvSpPr>
          <p:nvPr>
            <p:ph type="title"/>
          </p:nvPr>
        </p:nvSpPr>
        <p:spPr/>
        <p:txBody>
          <a:bodyPr/>
          <a:lstStyle/>
          <a:p>
            <a:r>
              <a:rPr lang="en-US" dirty="0"/>
              <a:t>List of Standards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0A9AE9FD-435C-2045-A4D6-B146B4E80DD6}"/>
              </a:ext>
            </a:extLst>
          </p:cNvPr>
          <p:cNvPicPr>
            <a:picLocks noGrp="1" noChangeAspect="1"/>
          </p:cNvPicPr>
          <p:nvPr>
            <p:ph idx="1"/>
          </p:nvPr>
        </p:nvPicPr>
        <p:blipFill>
          <a:blip r:embed="rId2"/>
          <a:stretch>
            <a:fillRect/>
          </a:stretch>
        </p:blipFill>
        <p:spPr>
          <a:xfrm>
            <a:off x="1295400" y="3080417"/>
            <a:ext cx="9601200" cy="2271967"/>
          </a:xfrm>
        </p:spPr>
      </p:pic>
      <p:sp>
        <p:nvSpPr>
          <p:cNvPr id="3" name="Slide Number Placeholder 2">
            <a:extLst>
              <a:ext uri="{FF2B5EF4-FFF2-40B4-BE49-F238E27FC236}">
                <a16:creationId xmlns:a16="http://schemas.microsoft.com/office/drawing/2014/main" id="{E70116D2-A9B0-6D4C-BB65-BBB8F816899A}"/>
              </a:ext>
            </a:extLst>
          </p:cNvPr>
          <p:cNvSpPr>
            <a:spLocks noGrp="1"/>
          </p:cNvSpPr>
          <p:nvPr>
            <p:ph type="sldNum" sz="quarter" idx="12"/>
          </p:nvPr>
        </p:nvSpPr>
        <p:spPr/>
        <p:txBody>
          <a:bodyPr/>
          <a:lstStyle/>
          <a:p>
            <a:fld id="{E97799C9-84D9-46D2-A11E-BCF8A720529D}" type="slidenum">
              <a:rPr lang="en-US" smtClean="0"/>
              <a:t>7</a:t>
            </a:fld>
            <a:endParaRPr lang="en-US" dirty="0"/>
          </a:p>
        </p:txBody>
      </p:sp>
    </p:spTree>
    <p:extLst>
      <p:ext uri="{BB962C8B-B14F-4D97-AF65-F5344CB8AC3E}">
        <p14:creationId xmlns:p14="http://schemas.microsoft.com/office/powerpoint/2010/main" val="3690525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B4863-01EA-9442-8455-D0D5A97B311C}"/>
              </a:ext>
            </a:extLst>
          </p:cNvPr>
          <p:cNvSpPr>
            <a:spLocks noGrp="1"/>
          </p:cNvSpPr>
          <p:nvPr>
            <p:ph type="title"/>
          </p:nvPr>
        </p:nvSpPr>
        <p:spPr/>
        <p:txBody>
          <a:bodyPr/>
          <a:lstStyle/>
          <a:p>
            <a:r>
              <a:rPr lang="en-US" dirty="0"/>
              <a:t>List of Standards</a:t>
            </a:r>
          </a:p>
        </p:txBody>
      </p:sp>
      <p:pic>
        <p:nvPicPr>
          <p:cNvPr id="5" name="Content Placeholder 4" descr="Graphical user interface, text, application&#10;&#10;Description automatically generated">
            <a:extLst>
              <a:ext uri="{FF2B5EF4-FFF2-40B4-BE49-F238E27FC236}">
                <a16:creationId xmlns:a16="http://schemas.microsoft.com/office/drawing/2014/main" id="{5973FF79-4979-E548-81A2-3DBA2DE39E45}"/>
              </a:ext>
            </a:extLst>
          </p:cNvPr>
          <p:cNvPicPr>
            <a:picLocks noGrp="1" noChangeAspect="1"/>
          </p:cNvPicPr>
          <p:nvPr>
            <p:ph idx="1"/>
          </p:nvPr>
        </p:nvPicPr>
        <p:blipFill>
          <a:blip r:embed="rId2"/>
          <a:stretch>
            <a:fillRect/>
          </a:stretch>
        </p:blipFill>
        <p:spPr>
          <a:xfrm>
            <a:off x="1381363" y="2593139"/>
            <a:ext cx="9429274" cy="3317875"/>
          </a:xfrm>
        </p:spPr>
      </p:pic>
      <p:sp>
        <p:nvSpPr>
          <p:cNvPr id="3" name="Slide Number Placeholder 2">
            <a:extLst>
              <a:ext uri="{FF2B5EF4-FFF2-40B4-BE49-F238E27FC236}">
                <a16:creationId xmlns:a16="http://schemas.microsoft.com/office/drawing/2014/main" id="{C06DFCD5-1ABE-F34E-B7BD-918C0F84597B}"/>
              </a:ext>
            </a:extLst>
          </p:cNvPr>
          <p:cNvSpPr>
            <a:spLocks noGrp="1"/>
          </p:cNvSpPr>
          <p:nvPr>
            <p:ph type="sldNum" sz="quarter" idx="12"/>
          </p:nvPr>
        </p:nvSpPr>
        <p:spPr/>
        <p:txBody>
          <a:bodyPr/>
          <a:lstStyle/>
          <a:p>
            <a:fld id="{E97799C9-84D9-46D2-A11E-BCF8A720529D}" type="slidenum">
              <a:rPr lang="en-US" smtClean="0"/>
              <a:t>8</a:t>
            </a:fld>
            <a:endParaRPr lang="en-US" dirty="0"/>
          </a:p>
        </p:txBody>
      </p:sp>
    </p:spTree>
    <p:extLst>
      <p:ext uri="{BB962C8B-B14F-4D97-AF65-F5344CB8AC3E}">
        <p14:creationId xmlns:p14="http://schemas.microsoft.com/office/powerpoint/2010/main" val="7441621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21863-2BF3-3848-836E-1BD9FD7C8C7D}"/>
              </a:ext>
            </a:extLst>
          </p:cNvPr>
          <p:cNvSpPr>
            <a:spLocks noGrp="1"/>
          </p:cNvSpPr>
          <p:nvPr>
            <p:ph type="title"/>
          </p:nvPr>
        </p:nvSpPr>
        <p:spPr/>
        <p:txBody>
          <a:bodyPr/>
          <a:lstStyle/>
          <a:p>
            <a:r>
              <a:rPr lang="en-US" dirty="0"/>
              <a:t>List of Standards</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225D0BEC-6F64-0F48-AC7F-70D5AE5BDBD4}"/>
              </a:ext>
            </a:extLst>
          </p:cNvPr>
          <p:cNvPicPr>
            <a:picLocks noGrp="1" noChangeAspect="1"/>
          </p:cNvPicPr>
          <p:nvPr>
            <p:ph idx="1"/>
          </p:nvPr>
        </p:nvPicPr>
        <p:blipFill>
          <a:blip r:embed="rId2"/>
          <a:stretch>
            <a:fillRect/>
          </a:stretch>
        </p:blipFill>
        <p:spPr>
          <a:xfrm>
            <a:off x="1295400" y="2644303"/>
            <a:ext cx="9601200" cy="3144194"/>
          </a:xfrm>
        </p:spPr>
      </p:pic>
      <p:sp>
        <p:nvSpPr>
          <p:cNvPr id="3" name="Slide Number Placeholder 2">
            <a:extLst>
              <a:ext uri="{FF2B5EF4-FFF2-40B4-BE49-F238E27FC236}">
                <a16:creationId xmlns:a16="http://schemas.microsoft.com/office/drawing/2014/main" id="{E3B2AE49-28E0-0947-8CE4-3065F40E9652}"/>
              </a:ext>
            </a:extLst>
          </p:cNvPr>
          <p:cNvSpPr>
            <a:spLocks noGrp="1"/>
          </p:cNvSpPr>
          <p:nvPr>
            <p:ph type="sldNum" sz="quarter" idx="12"/>
          </p:nvPr>
        </p:nvSpPr>
        <p:spPr/>
        <p:txBody>
          <a:bodyPr/>
          <a:lstStyle/>
          <a:p>
            <a:fld id="{E97799C9-84D9-46D2-A11E-BCF8A720529D}" type="slidenum">
              <a:rPr lang="en-US" smtClean="0"/>
              <a:t>9</a:t>
            </a:fld>
            <a:endParaRPr lang="en-US" dirty="0"/>
          </a:p>
        </p:txBody>
      </p:sp>
    </p:spTree>
    <p:extLst>
      <p:ext uri="{BB962C8B-B14F-4D97-AF65-F5344CB8AC3E}">
        <p14:creationId xmlns:p14="http://schemas.microsoft.com/office/powerpoint/2010/main" val="417712105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Dividend</Template>
  <TotalTime>396</TotalTime>
  <Words>1619</Words>
  <Application>Microsoft Office PowerPoint</Application>
  <PresentationFormat>Widescreen</PresentationFormat>
  <Paragraphs>200</Paragraphs>
  <Slides>54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0" baseType="lpstr">
      <vt:lpstr>Arial</vt:lpstr>
      <vt:lpstr>Candara</vt:lpstr>
      <vt:lpstr>Gill Sans MT</vt:lpstr>
      <vt:lpstr>Wingdings 2</vt:lpstr>
      <vt:lpstr>Dividend</vt:lpstr>
      <vt:lpstr>Worksheet</vt:lpstr>
      <vt:lpstr>PowerPoint Presentation</vt:lpstr>
      <vt:lpstr>Why? </vt:lpstr>
      <vt:lpstr>Why?</vt:lpstr>
      <vt:lpstr>Why this session? </vt:lpstr>
      <vt:lpstr>Auditing Standards- India</vt:lpstr>
      <vt:lpstr>List of Standards</vt:lpstr>
      <vt:lpstr>List of Standards</vt:lpstr>
      <vt:lpstr>List of Standards</vt:lpstr>
      <vt:lpstr>List of Standards</vt:lpstr>
      <vt:lpstr>AUDITING STANDARDS- IN PRACTICE                                       - REGULATORS OBSERVATIONS</vt:lpstr>
      <vt:lpstr>REGULATORS</vt:lpstr>
      <vt:lpstr>NFRA</vt:lpstr>
      <vt:lpstr>SUMMARY</vt:lpstr>
      <vt:lpstr>The big ones</vt:lpstr>
      <vt:lpstr>DHFL</vt:lpstr>
      <vt:lpstr>DHFL</vt:lpstr>
      <vt:lpstr>DHFL- sa 230</vt:lpstr>
      <vt:lpstr>NOT IN AUDIT FILE</vt:lpstr>
      <vt:lpstr>NOT IN AUDIT FILE</vt:lpstr>
      <vt:lpstr>dfhl</vt:lpstr>
      <vt:lpstr>RESPONSE OF EP</vt:lpstr>
      <vt:lpstr>NON COMPLIANCE WITH AUDITING STANDARDS </vt:lpstr>
      <vt:lpstr>NFRA ORDERS ARE SENT TO?</vt:lpstr>
      <vt:lpstr>APPEALS?</vt:lpstr>
      <vt:lpstr>IL &amp; FS</vt:lpstr>
      <vt:lpstr>IL &amp; fs </vt:lpstr>
      <vt:lpstr>Dependence?</vt:lpstr>
      <vt:lpstr>Fees again</vt:lpstr>
      <vt:lpstr>bartronics</vt:lpstr>
      <vt:lpstr>eom</vt:lpstr>
      <vt:lpstr>CASE LAWS </vt:lpstr>
      <vt:lpstr>bartronics</vt:lpstr>
      <vt:lpstr>Going concern</vt:lpstr>
      <vt:lpstr>The charge</vt:lpstr>
      <vt:lpstr>The charge</vt:lpstr>
      <vt:lpstr>The charge</vt:lpstr>
      <vt:lpstr>FACTS</vt:lpstr>
      <vt:lpstr>AUDIT REPORT</vt:lpstr>
      <vt:lpstr>How would you do the audit?</vt:lpstr>
      <vt:lpstr>PCAOB</vt:lpstr>
      <vt:lpstr>Fraud detection?</vt:lpstr>
      <vt:lpstr>The diktat</vt:lpstr>
      <vt:lpstr>The future?</vt:lpstr>
      <vt:lpstr>What should auditors do? </vt:lpstr>
      <vt:lpstr>How? </vt:lpstr>
      <vt:lpstr>STEP 1 </vt:lpstr>
      <vt:lpstr>STEP 2 </vt:lpstr>
      <vt:lpstr>Complete audit file</vt:lpstr>
      <vt:lpstr>Complete audit file</vt:lpstr>
      <vt:lpstr>AUDIT FILE- critical document</vt:lpstr>
      <vt:lpstr>STEP 3 </vt:lpstr>
      <vt:lpstr>Step 4 </vt:lpstr>
      <vt:lpstr>Step 5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Mohan Lavi</dc:creator>
  <cp:lastModifiedBy>Mohan Lavi</cp:lastModifiedBy>
  <cp:revision>3</cp:revision>
  <dcterms:created xsi:type="dcterms:W3CDTF">2023-08-31T13:19:25Z</dcterms:created>
  <dcterms:modified xsi:type="dcterms:W3CDTF">2023-10-06T09:48:34Z</dcterms:modified>
</cp:coreProperties>
</file>